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435" r:id="rId3"/>
    <p:sldId id="436" r:id="rId4"/>
    <p:sldId id="440" r:id="rId5"/>
    <p:sldId id="438" r:id="rId6"/>
    <p:sldId id="445" r:id="rId7"/>
    <p:sldId id="441" r:id="rId8"/>
    <p:sldId id="446" r:id="rId9"/>
    <p:sldId id="447" r:id="rId10"/>
    <p:sldId id="393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66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C4B4A-7157-4007-8690-5DEFF7227691}" v="2459" dt="2019-01-20T18:00:23.459"/>
    <p1510:client id="{09E8A0A0-0DC4-4C5C-90F9-EFAE98DADE13}" v="1183" dt="2019-01-20T14:31:13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14" autoAdjust="0"/>
  </p:normalViewPr>
  <p:slideViewPr>
    <p:cSldViewPr>
      <p:cViewPr varScale="1">
        <p:scale>
          <a:sx n="127" d="100"/>
          <a:sy n="127" d="100"/>
        </p:scale>
        <p:origin x="140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e298368e9b76529" providerId="LiveId" clId="{C4EC4B4A-7157-4007-8690-5DEFF7227691}"/>
    <pc:docChg chg="undo custSel addSld delSld modSld sldOrd modMainMaster">
      <pc:chgData name="" userId="de298368e9b76529" providerId="LiveId" clId="{C4EC4B4A-7157-4007-8690-5DEFF7227691}" dt="2019-01-20T18:00:23.459" v="2448" actId="20577"/>
      <pc:docMkLst>
        <pc:docMk/>
      </pc:docMkLst>
      <pc:sldChg chg="modSp add">
        <pc:chgData name="" userId="de298368e9b76529" providerId="LiveId" clId="{C4EC4B4A-7157-4007-8690-5DEFF7227691}" dt="2019-01-20T17:36:27.359" v="1355" actId="20577"/>
        <pc:sldMkLst>
          <pc:docMk/>
          <pc:sldMk cId="397685241" sldId="438"/>
        </pc:sldMkLst>
        <pc:spChg chg="mod">
          <ac:chgData name="" userId="de298368e9b76529" providerId="LiveId" clId="{C4EC4B4A-7157-4007-8690-5DEFF7227691}" dt="2019-01-20T17:36:27.359" v="1355" actId="20577"/>
          <ac:spMkLst>
            <pc:docMk/>
            <pc:sldMk cId="397685241" sldId="438"/>
            <ac:spMk id="2" creationId="{00000000-0000-0000-0000-000000000000}"/>
          </ac:spMkLst>
        </pc:spChg>
        <pc:spChg chg="mod">
          <ac:chgData name="" userId="de298368e9b76529" providerId="LiveId" clId="{C4EC4B4A-7157-4007-8690-5DEFF7227691}" dt="2019-01-20T17:34:37.757" v="1342" actId="20577"/>
          <ac:spMkLst>
            <pc:docMk/>
            <pc:sldMk cId="397685241" sldId="438"/>
            <ac:spMk id="15" creationId="{BA07CBBF-DCE3-4EF6-9399-54EAF801C356}"/>
          </ac:spMkLst>
        </pc:spChg>
      </pc:sldChg>
      <pc:sldChg chg="addSp delSp modSp mod">
        <pc:chgData name="" userId="de298368e9b76529" providerId="LiveId" clId="{C4EC4B4A-7157-4007-8690-5DEFF7227691}" dt="2019-01-20T17:55:52.731" v="2131" actId="20577"/>
        <pc:sldMkLst>
          <pc:docMk/>
          <pc:sldMk cId="3282686603" sldId="441"/>
        </pc:sldMkLst>
        <pc:spChg chg="mod">
          <ac:chgData name="" userId="de298368e9b76529" providerId="LiveId" clId="{C4EC4B4A-7157-4007-8690-5DEFF7227691}" dt="2019-01-20T17:05:29.191" v="37" actId="20577"/>
          <ac:spMkLst>
            <pc:docMk/>
            <pc:sldMk cId="3282686603" sldId="441"/>
            <ac:spMk id="2" creationId="{00000000-0000-0000-0000-000000000000}"/>
          </ac:spMkLst>
        </pc:spChg>
        <pc:spChg chg="mod">
          <ac:chgData name="" userId="de298368e9b76529" providerId="LiveId" clId="{C4EC4B4A-7157-4007-8690-5DEFF7227691}" dt="2019-01-20T17:55:52.731" v="2131" actId="20577"/>
          <ac:spMkLst>
            <pc:docMk/>
            <pc:sldMk cId="3282686603" sldId="441"/>
            <ac:spMk id="5" creationId="{E474D3E4-6529-4CAD-AF57-067CDD394120}"/>
          </ac:spMkLst>
        </pc:spChg>
        <pc:spChg chg="add del mod">
          <ac:chgData name="" userId="de298368e9b76529" providerId="LiveId" clId="{C4EC4B4A-7157-4007-8690-5DEFF7227691}" dt="2019-01-20T17:21:53.202" v="333" actId="478"/>
          <ac:spMkLst>
            <pc:docMk/>
            <pc:sldMk cId="3282686603" sldId="441"/>
            <ac:spMk id="15" creationId="{50C9102F-BD63-4FEB-8B71-A0690D65B26B}"/>
          </ac:spMkLst>
        </pc:spChg>
        <pc:spChg chg="add del mod">
          <ac:chgData name="" userId="de298368e9b76529" providerId="LiveId" clId="{C4EC4B4A-7157-4007-8690-5DEFF7227691}" dt="2019-01-20T17:21:54.796" v="334" actId="478"/>
          <ac:spMkLst>
            <pc:docMk/>
            <pc:sldMk cId="3282686603" sldId="441"/>
            <ac:spMk id="17" creationId="{AE5F9DC6-8F49-4720-B294-395E91120527}"/>
          </ac:spMkLst>
        </pc:spChg>
        <pc:grpChg chg="del">
          <ac:chgData name="" userId="de298368e9b76529" providerId="LiveId" clId="{C4EC4B4A-7157-4007-8690-5DEFF7227691}" dt="2019-01-20T17:05:35.349" v="38" actId="478"/>
          <ac:grpSpMkLst>
            <pc:docMk/>
            <pc:sldMk cId="3282686603" sldId="441"/>
            <ac:grpSpMk id="16" creationId="{7E39BC8C-B539-40E4-8629-C5F52198B752}"/>
          </ac:grpSpMkLst>
        </pc:grpChg>
        <pc:graphicFrameChg chg="add del mod">
          <ac:chgData name="" userId="de298368e9b76529" providerId="LiveId" clId="{C4EC4B4A-7157-4007-8690-5DEFF7227691}" dt="2019-01-20T17:21:49.789" v="331" actId="478"/>
          <ac:graphicFrameMkLst>
            <pc:docMk/>
            <pc:sldMk cId="3282686603" sldId="441"/>
            <ac:graphicFrameMk id="10" creationId="{980A1C55-1BDE-448A-BFD2-12962628F96E}"/>
          </ac:graphicFrameMkLst>
        </pc:graphicFrameChg>
        <pc:picChg chg="add del mod">
          <ac:chgData name="" userId="de298368e9b76529" providerId="LiveId" clId="{C4EC4B4A-7157-4007-8690-5DEFF7227691}" dt="2019-01-20T17:21:46.274" v="330" actId="478"/>
          <ac:picMkLst>
            <pc:docMk/>
            <pc:sldMk cId="3282686603" sldId="441"/>
            <ac:picMk id="11" creationId="{6EE492A9-DF0E-4BBB-941E-8121A6F507A0}"/>
          </ac:picMkLst>
        </pc:picChg>
        <pc:cxnChg chg="add del mod">
          <ac:chgData name="" userId="de298368e9b76529" providerId="LiveId" clId="{C4EC4B4A-7157-4007-8690-5DEFF7227691}" dt="2019-01-20T17:21:51.397" v="332" actId="478"/>
          <ac:cxnSpMkLst>
            <pc:docMk/>
            <pc:sldMk cId="3282686603" sldId="441"/>
            <ac:cxnSpMk id="12" creationId="{B64AC29D-17D2-45D7-9B99-F1C2F315879F}"/>
          </ac:cxnSpMkLst>
        </pc:cxnChg>
      </pc:sldChg>
      <pc:sldChg chg="del">
        <pc:chgData name="" userId="de298368e9b76529" providerId="LiveId" clId="{C4EC4B4A-7157-4007-8690-5DEFF7227691}" dt="2019-01-20T17:14:51.264" v="277" actId="2696"/>
        <pc:sldMkLst>
          <pc:docMk/>
          <pc:sldMk cId="1164514699" sldId="442"/>
        </pc:sldMkLst>
      </pc:sldChg>
      <pc:sldChg chg="add del">
        <pc:chgData name="" userId="de298368e9b76529" providerId="LiveId" clId="{C4EC4B4A-7157-4007-8690-5DEFF7227691}" dt="2019-01-20T17:17:16.337" v="301" actId="2696"/>
        <pc:sldMkLst>
          <pc:docMk/>
          <pc:sldMk cId="4155917490" sldId="442"/>
        </pc:sldMkLst>
      </pc:sldChg>
      <pc:sldChg chg="addSp delSp modSp add del mod">
        <pc:chgData name="" userId="de298368e9b76529" providerId="LiveId" clId="{C4EC4B4A-7157-4007-8690-5DEFF7227691}" dt="2019-01-20T17:37:26.428" v="1402" actId="2696"/>
        <pc:sldMkLst>
          <pc:docMk/>
          <pc:sldMk cId="35894999" sldId="443"/>
        </pc:sldMkLst>
        <pc:spChg chg="mod">
          <ac:chgData name="" userId="de298368e9b76529" providerId="LiveId" clId="{C4EC4B4A-7157-4007-8690-5DEFF7227691}" dt="2019-01-20T17:37:22.679" v="1401" actId="20577"/>
          <ac:spMkLst>
            <pc:docMk/>
            <pc:sldMk cId="35894999" sldId="443"/>
            <ac:spMk id="2" creationId="{00000000-0000-0000-0000-000000000000}"/>
          </ac:spMkLst>
        </pc:spChg>
        <pc:graphicFrameChg chg="add del">
          <ac:chgData name="" userId="de298368e9b76529" providerId="LiveId" clId="{C4EC4B4A-7157-4007-8690-5DEFF7227691}" dt="2019-01-20T17:15:42.658" v="287" actId="478"/>
          <ac:graphicFrameMkLst>
            <pc:docMk/>
            <pc:sldMk cId="35894999" sldId="443"/>
            <ac:graphicFrameMk id="10" creationId="{980A1C55-1BDE-448A-BFD2-12962628F96E}"/>
          </ac:graphicFrameMkLst>
        </pc:graphicFrameChg>
        <pc:graphicFrameChg chg="add del">
          <ac:chgData name="" userId="de298368e9b76529" providerId="LiveId" clId="{C4EC4B4A-7157-4007-8690-5DEFF7227691}" dt="2019-01-20T17:15:37.128" v="285"/>
          <ac:graphicFrameMkLst>
            <pc:docMk/>
            <pc:sldMk cId="35894999" sldId="443"/>
            <ac:graphicFrameMk id="13" creationId="{AFAF5C7A-687D-4989-8322-67CC87E8697E}"/>
          </ac:graphicFrameMkLst>
        </pc:graphicFrameChg>
        <pc:graphicFrameChg chg="add mod">
          <ac:chgData name="" userId="de298368e9b76529" providerId="LiveId" clId="{C4EC4B4A-7157-4007-8690-5DEFF7227691}" dt="2019-01-20T17:16:51.318" v="298" actId="1076"/>
          <ac:graphicFrameMkLst>
            <pc:docMk/>
            <pc:sldMk cId="35894999" sldId="443"/>
            <ac:graphicFrameMk id="14" creationId="{9F0410C2-D883-4293-BB76-5B2CB7C07463}"/>
          </ac:graphicFrameMkLst>
        </pc:graphicFrameChg>
        <pc:picChg chg="del">
          <ac:chgData name="" userId="de298368e9b76529" providerId="LiveId" clId="{C4EC4B4A-7157-4007-8690-5DEFF7227691}" dt="2019-01-20T17:17:00.566" v="299" actId="478"/>
          <ac:picMkLst>
            <pc:docMk/>
            <pc:sldMk cId="35894999" sldId="443"/>
            <ac:picMk id="11" creationId="{6EE492A9-DF0E-4BBB-941E-8121A6F507A0}"/>
          </ac:picMkLst>
        </pc:picChg>
        <pc:picChg chg="add mod">
          <ac:chgData name="" userId="de298368e9b76529" providerId="LiveId" clId="{C4EC4B4A-7157-4007-8690-5DEFF7227691}" dt="2019-01-20T17:17:55.366" v="307" actId="1076"/>
          <ac:picMkLst>
            <pc:docMk/>
            <pc:sldMk cId="35894999" sldId="443"/>
            <ac:picMk id="16" creationId="{181423C0-E819-44B2-82A2-8C782EB46B7A}"/>
          </ac:picMkLst>
        </pc:picChg>
      </pc:sldChg>
      <pc:sldChg chg="del">
        <pc:chgData name="" userId="de298368e9b76529" providerId="LiveId" clId="{C4EC4B4A-7157-4007-8690-5DEFF7227691}" dt="2019-01-20T17:14:51.748" v="278" actId="2696"/>
        <pc:sldMkLst>
          <pc:docMk/>
          <pc:sldMk cId="2122887791" sldId="443"/>
        </pc:sldMkLst>
      </pc:sldChg>
      <pc:sldChg chg="add del">
        <pc:chgData name="" userId="de298368e9b76529" providerId="LiveId" clId="{C4EC4B4A-7157-4007-8690-5DEFF7227691}" dt="2019-01-20T17:42:57.320" v="1506" actId="2696"/>
        <pc:sldMkLst>
          <pc:docMk/>
          <pc:sldMk cId="2091052480" sldId="444"/>
        </pc:sldMkLst>
      </pc:sldChg>
      <pc:sldChg chg="addSp modSp add mod ord">
        <pc:chgData name="" userId="de298368e9b76529" providerId="LiveId" clId="{C4EC4B4A-7157-4007-8690-5DEFF7227691}" dt="2019-01-20T17:36:50.279" v="1366" actId="1036"/>
        <pc:sldMkLst>
          <pc:docMk/>
          <pc:sldMk cId="3369859199" sldId="445"/>
        </pc:sldMkLst>
        <pc:spChg chg="mod">
          <ac:chgData name="" userId="de298368e9b76529" providerId="LiveId" clId="{C4EC4B4A-7157-4007-8690-5DEFF7227691}" dt="2019-01-20T17:20:37.750" v="310" actId="6549"/>
          <ac:spMkLst>
            <pc:docMk/>
            <pc:sldMk cId="3369859199" sldId="445"/>
            <ac:spMk id="5" creationId="{E474D3E4-6529-4CAD-AF57-067CDD394120}"/>
          </ac:spMkLst>
        </pc:spChg>
        <pc:spChg chg="mod">
          <ac:chgData name="" userId="de298368e9b76529" providerId="LiveId" clId="{C4EC4B4A-7157-4007-8690-5DEFF7227691}" dt="2019-01-20T17:21:14.285" v="324" actId="1076"/>
          <ac:spMkLst>
            <pc:docMk/>
            <pc:sldMk cId="3369859199" sldId="445"/>
            <ac:spMk id="15" creationId="{50C9102F-BD63-4FEB-8B71-A0690D65B26B}"/>
          </ac:spMkLst>
        </pc:spChg>
        <pc:spChg chg="mod">
          <ac:chgData name="" userId="de298368e9b76529" providerId="LiveId" clId="{C4EC4B4A-7157-4007-8690-5DEFF7227691}" dt="2019-01-20T17:21:14.285" v="324" actId="1076"/>
          <ac:spMkLst>
            <pc:docMk/>
            <pc:sldMk cId="3369859199" sldId="445"/>
            <ac:spMk id="17" creationId="{AE5F9DC6-8F49-4720-B294-395E91120527}"/>
          </ac:spMkLst>
        </pc:spChg>
        <pc:graphicFrameChg chg="mod">
          <ac:chgData name="" userId="de298368e9b76529" providerId="LiveId" clId="{C4EC4B4A-7157-4007-8690-5DEFF7227691}" dt="2019-01-20T17:21:22.736" v="326" actId="1076"/>
          <ac:graphicFrameMkLst>
            <pc:docMk/>
            <pc:sldMk cId="3369859199" sldId="445"/>
            <ac:graphicFrameMk id="10" creationId="{980A1C55-1BDE-448A-BFD2-12962628F96E}"/>
          </ac:graphicFrameMkLst>
        </pc:graphicFrameChg>
        <pc:graphicFrameChg chg="add mod">
          <ac:chgData name="" userId="de298368e9b76529" providerId="LiveId" clId="{C4EC4B4A-7157-4007-8690-5DEFF7227691}" dt="2019-01-20T17:36:38.110" v="1361" actId="1037"/>
          <ac:graphicFrameMkLst>
            <pc:docMk/>
            <pc:sldMk cId="3369859199" sldId="445"/>
            <ac:graphicFrameMk id="13" creationId="{9CD8232E-410E-4EA9-96EB-58B823C5704A}"/>
          </ac:graphicFrameMkLst>
        </pc:graphicFrameChg>
        <pc:picChg chg="mod">
          <ac:chgData name="" userId="de298368e9b76529" providerId="LiveId" clId="{C4EC4B4A-7157-4007-8690-5DEFF7227691}" dt="2019-01-20T17:21:18.237" v="325" actId="1076"/>
          <ac:picMkLst>
            <pc:docMk/>
            <pc:sldMk cId="3369859199" sldId="445"/>
            <ac:picMk id="11" creationId="{6EE492A9-DF0E-4BBB-941E-8121A6F507A0}"/>
          </ac:picMkLst>
        </pc:picChg>
        <pc:picChg chg="add mod">
          <ac:chgData name="" userId="de298368e9b76529" providerId="LiveId" clId="{C4EC4B4A-7157-4007-8690-5DEFF7227691}" dt="2019-01-20T17:21:33.462" v="328" actId="1076"/>
          <ac:picMkLst>
            <pc:docMk/>
            <pc:sldMk cId="3369859199" sldId="445"/>
            <ac:picMk id="14" creationId="{6EC0385F-38BA-471D-A0A0-EA4A9D27F62A}"/>
          </ac:picMkLst>
        </pc:picChg>
        <pc:cxnChg chg="mod">
          <ac:chgData name="" userId="de298368e9b76529" providerId="LiveId" clId="{C4EC4B4A-7157-4007-8690-5DEFF7227691}" dt="2019-01-20T17:36:50.279" v="1366" actId="1036"/>
          <ac:cxnSpMkLst>
            <pc:docMk/>
            <pc:sldMk cId="3369859199" sldId="445"/>
            <ac:cxnSpMk id="12" creationId="{B64AC29D-17D2-45D7-9B99-F1C2F315879F}"/>
          </ac:cxnSpMkLst>
        </pc:cxnChg>
      </pc:sldChg>
      <pc:sldChg chg="addSp delSp modSp add mod">
        <pc:chgData name="" userId="de298368e9b76529" providerId="LiveId" clId="{C4EC4B4A-7157-4007-8690-5DEFF7227691}" dt="2019-01-20T17:46:19.545" v="1640" actId="27636"/>
        <pc:sldMkLst>
          <pc:docMk/>
          <pc:sldMk cId="221772187" sldId="446"/>
        </pc:sldMkLst>
        <pc:spChg chg="mod">
          <ac:chgData name="" userId="de298368e9b76529" providerId="LiveId" clId="{C4EC4B4A-7157-4007-8690-5DEFF7227691}" dt="2019-01-20T17:37:40.347" v="1442" actId="20577"/>
          <ac:spMkLst>
            <pc:docMk/>
            <pc:sldMk cId="221772187" sldId="446"/>
            <ac:spMk id="2" creationId="{00000000-0000-0000-0000-000000000000}"/>
          </ac:spMkLst>
        </pc:spChg>
        <pc:graphicFrameChg chg="del">
          <ac:chgData name="" userId="de298368e9b76529" providerId="LiveId" clId="{C4EC4B4A-7157-4007-8690-5DEFF7227691}" dt="2019-01-20T17:39:03.624" v="1454" actId="478"/>
          <ac:graphicFrameMkLst>
            <pc:docMk/>
            <pc:sldMk cId="221772187" sldId="446"/>
            <ac:graphicFrameMk id="10" creationId="{980A1C55-1BDE-448A-BFD2-12962628F96E}"/>
          </ac:graphicFrameMkLst>
        </pc:graphicFrameChg>
        <pc:graphicFrameChg chg="del">
          <ac:chgData name="" userId="de298368e9b76529" providerId="LiveId" clId="{C4EC4B4A-7157-4007-8690-5DEFF7227691}" dt="2019-01-20T17:42:13.763" v="1498" actId="478"/>
          <ac:graphicFrameMkLst>
            <pc:docMk/>
            <pc:sldMk cId="221772187" sldId="446"/>
            <ac:graphicFrameMk id="13" creationId="{9CD8232E-410E-4EA9-96EB-58B823C5704A}"/>
          </ac:graphicFrameMkLst>
        </pc:graphicFrameChg>
        <pc:graphicFrameChg chg="add mod">
          <ac:chgData name="" userId="de298368e9b76529" providerId="LiveId" clId="{C4EC4B4A-7157-4007-8690-5DEFF7227691}" dt="2019-01-20T17:46:19.545" v="1640" actId="27636"/>
          <ac:graphicFrameMkLst>
            <pc:docMk/>
            <pc:sldMk cId="221772187" sldId="446"/>
            <ac:graphicFrameMk id="16" creationId="{6D8B0683-82B5-46A1-A8D1-337351C48F0E}"/>
          </ac:graphicFrameMkLst>
        </pc:graphicFrameChg>
        <pc:graphicFrameChg chg="add mod">
          <ac:chgData name="" userId="de298368e9b76529" providerId="LiveId" clId="{C4EC4B4A-7157-4007-8690-5DEFF7227691}" dt="2019-01-20T17:42:45.799" v="1505" actId="1076"/>
          <ac:graphicFrameMkLst>
            <pc:docMk/>
            <pc:sldMk cId="221772187" sldId="446"/>
            <ac:graphicFrameMk id="20" creationId="{2B67BE39-A70C-4F00-94EF-52FDABB81E42}"/>
          </ac:graphicFrameMkLst>
        </pc:graphicFrameChg>
        <pc:picChg chg="del">
          <ac:chgData name="" userId="de298368e9b76529" providerId="LiveId" clId="{C4EC4B4A-7157-4007-8690-5DEFF7227691}" dt="2019-01-20T17:40:47.158" v="1466" actId="478"/>
          <ac:picMkLst>
            <pc:docMk/>
            <pc:sldMk cId="221772187" sldId="446"/>
            <ac:picMk id="11" creationId="{6EE492A9-DF0E-4BBB-941E-8121A6F507A0}"/>
          </ac:picMkLst>
        </pc:picChg>
        <pc:picChg chg="del">
          <ac:chgData name="" userId="de298368e9b76529" providerId="LiveId" clId="{C4EC4B4A-7157-4007-8690-5DEFF7227691}" dt="2019-01-20T17:41:32.714" v="1487" actId="478"/>
          <ac:picMkLst>
            <pc:docMk/>
            <pc:sldMk cId="221772187" sldId="446"/>
            <ac:picMk id="14" creationId="{6EC0385F-38BA-471D-A0A0-EA4A9D27F62A}"/>
          </ac:picMkLst>
        </pc:picChg>
        <pc:picChg chg="add mod">
          <ac:chgData name="" userId="de298368e9b76529" providerId="LiveId" clId="{C4EC4B4A-7157-4007-8690-5DEFF7227691}" dt="2019-01-20T17:41:30.487" v="1486" actId="1038"/>
          <ac:picMkLst>
            <pc:docMk/>
            <pc:sldMk cId="221772187" sldId="446"/>
            <ac:picMk id="18" creationId="{A9774D80-556A-462B-BF7C-BCFFC7DE4FE4}"/>
          </ac:picMkLst>
        </pc:picChg>
        <pc:picChg chg="add mod">
          <ac:chgData name="" userId="de298368e9b76529" providerId="LiveId" clId="{C4EC4B4A-7157-4007-8690-5DEFF7227691}" dt="2019-01-20T17:42:03.367" v="1497" actId="1035"/>
          <ac:picMkLst>
            <pc:docMk/>
            <pc:sldMk cId="221772187" sldId="446"/>
            <ac:picMk id="19" creationId="{B570A050-73B0-4B60-9A80-1117585C513C}"/>
          </ac:picMkLst>
        </pc:picChg>
      </pc:sldChg>
      <pc:sldChg chg="modSp add">
        <pc:chgData name="" userId="de298368e9b76529" providerId="LiveId" clId="{C4EC4B4A-7157-4007-8690-5DEFF7227691}" dt="2019-01-20T18:00:23.459" v="2448" actId="20577"/>
        <pc:sldMkLst>
          <pc:docMk/>
          <pc:sldMk cId="1973010090" sldId="447"/>
        </pc:sldMkLst>
        <pc:spChg chg="mod">
          <ac:chgData name="" userId="de298368e9b76529" providerId="LiveId" clId="{C4EC4B4A-7157-4007-8690-5DEFF7227691}" dt="2019-01-20T17:44:37.565" v="1554" actId="20577"/>
          <ac:spMkLst>
            <pc:docMk/>
            <pc:sldMk cId="1973010090" sldId="447"/>
            <ac:spMk id="2" creationId="{00000000-0000-0000-0000-000000000000}"/>
          </ac:spMkLst>
        </pc:spChg>
        <pc:spChg chg="mod">
          <ac:chgData name="" userId="de298368e9b76529" providerId="LiveId" clId="{C4EC4B4A-7157-4007-8690-5DEFF7227691}" dt="2019-01-20T18:00:23.459" v="2448" actId="20577"/>
          <ac:spMkLst>
            <pc:docMk/>
            <pc:sldMk cId="1973010090" sldId="447"/>
            <ac:spMk id="5" creationId="{E474D3E4-6529-4CAD-AF57-067CDD394120}"/>
          </ac:spMkLst>
        </pc:spChg>
      </pc:sldChg>
      <pc:sldMasterChg chg="modSldLayout">
        <pc:chgData name="" userId="de298368e9b76529" providerId="LiveId" clId="{C4EC4B4A-7157-4007-8690-5DEFF7227691}" dt="2019-01-20T17:46:19.170" v="1639"/>
        <pc:sldMasterMkLst>
          <pc:docMk/>
          <pc:sldMasterMk cId="3418236520" sldId="2147483762"/>
        </pc:sldMasterMkLst>
        <pc:sldLayoutChg chg="addSp">
          <pc:chgData name="" userId="de298368e9b76529" providerId="LiveId" clId="{C4EC4B4A-7157-4007-8690-5DEFF7227691}" dt="2019-01-20T17:46:19.170" v="1639"/>
          <pc:sldLayoutMkLst>
            <pc:docMk/>
            <pc:sldMasterMk cId="3418236520" sldId="2147483762"/>
            <pc:sldLayoutMk cId="968789383" sldId="2147483763"/>
          </pc:sldLayoutMkLst>
          <pc:spChg chg="add">
            <ac:chgData name="" userId="de298368e9b76529" providerId="LiveId" clId="{C4EC4B4A-7157-4007-8690-5DEFF7227691}" dt="2019-01-20T17:46:19.170" v="1639"/>
            <ac:spMkLst>
              <pc:docMk/>
              <pc:sldMasterMk cId="3418236520" sldId="2147483762"/>
              <pc:sldLayoutMk cId="968789383" sldId="2147483763"/>
              <ac:spMk id="7" creationId="{DBA5E674-2132-4C25-A139-A1C07EA73F03}"/>
            </ac:spMkLst>
          </pc:spChg>
          <pc:spChg chg="add">
            <ac:chgData name="" userId="de298368e9b76529" providerId="LiveId" clId="{C4EC4B4A-7157-4007-8690-5DEFF7227691}" dt="2019-01-20T17:46:19.170" v="1639"/>
            <ac:spMkLst>
              <pc:docMk/>
              <pc:sldMasterMk cId="3418236520" sldId="2147483762"/>
              <pc:sldLayoutMk cId="968789383" sldId="2147483763"/>
              <ac:spMk id="8" creationId="{EB1778A6-AA69-4CDF-962F-DCD3A5D503F9}"/>
            </ac:spMkLst>
          </pc:spChg>
          <pc:spChg chg="add">
            <ac:chgData name="" userId="de298368e9b76529" providerId="LiveId" clId="{C4EC4B4A-7157-4007-8690-5DEFF7227691}" dt="2019-01-20T17:46:19.170" v="1639"/>
            <ac:spMkLst>
              <pc:docMk/>
              <pc:sldMasterMk cId="3418236520" sldId="2147483762"/>
              <pc:sldLayoutMk cId="968789383" sldId="2147483763"/>
              <ac:spMk id="10" creationId="{89C71A4D-97F5-46D4-A7B9-97BD11436869}"/>
            </ac:spMkLst>
          </pc:spChg>
          <pc:spChg chg="add">
            <ac:chgData name="" userId="de298368e9b76529" providerId="LiveId" clId="{C4EC4B4A-7157-4007-8690-5DEFF7227691}" dt="2019-01-20T17:46:19.170" v="1639"/>
            <ac:spMkLst>
              <pc:docMk/>
              <pc:sldMasterMk cId="3418236520" sldId="2147483762"/>
              <pc:sldLayoutMk cId="968789383" sldId="2147483763"/>
              <ac:spMk id="11" creationId="{455BE8B6-8BDF-4F44-BBA1-1CFB4F1044E3}"/>
            </ac:spMkLst>
          </pc:spChg>
          <pc:picChg chg="add">
            <ac:chgData name="" userId="de298368e9b76529" providerId="LiveId" clId="{C4EC4B4A-7157-4007-8690-5DEFF7227691}" dt="2019-01-20T17:46:19.170" v="1639"/>
            <ac:picMkLst>
              <pc:docMk/>
              <pc:sldMasterMk cId="3418236520" sldId="2147483762"/>
              <pc:sldLayoutMk cId="968789383" sldId="2147483763"/>
              <ac:picMk id="9" creationId="{700C7EE6-B961-4129-B6D5-B2FFC7521DFF}"/>
            </ac:picMkLst>
          </pc:picChg>
        </pc:sldLayoutChg>
        <pc:sldLayoutChg chg="addSp">
          <pc:chgData name="" userId="de298368e9b76529" providerId="LiveId" clId="{C4EC4B4A-7157-4007-8690-5DEFF7227691}" dt="2019-01-20T17:46:19.170" v="1639"/>
          <pc:sldLayoutMkLst>
            <pc:docMk/>
            <pc:sldMasterMk cId="3418236520" sldId="2147483762"/>
            <pc:sldLayoutMk cId="2300853346" sldId="2147483769"/>
          </pc:sldLayoutMkLst>
          <pc:spChg chg="add">
            <ac:chgData name="" userId="de298368e9b76529" providerId="LiveId" clId="{C4EC4B4A-7157-4007-8690-5DEFF7227691}" dt="2019-01-20T17:46:19.170" v="1639"/>
            <ac:spMkLst>
              <pc:docMk/>
              <pc:sldMasterMk cId="3418236520" sldId="2147483762"/>
              <pc:sldLayoutMk cId="2300853346" sldId="2147483769"/>
              <ac:spMk id="5" creationId="{C1E80C91-F20B-47E0-8B92-6537DF7C8698}"/>
            </ac:spMkLst>
          </pc:spChg>
        </pc:sldLayoutChg>
      </pc:sldMasterChg>
    </pc:docChg>
  </pc:docChgLst>
  <pc:docChgLst>
    <pc:chgData name="김 상현" userId="de298368e9b76529" providerId="LiveId" clId="{09E8A0A0-0DC4-4C5C-90F9-EFAE98DADE13}"/>
    <pc:docChg chg="undo custSel addSld delSld modSld">
      <pc:chgData name="김 상현" userId="de298368e9b76529" providerId="LiveId" clId="{09E8A0A0-0DC4-4C5C-90F9-EFAE98DADE13}" dt="2019-01-20T14:31:13.208" v="1181"/>
      <pc:docMkLst>
        <pc:docMk/>
      </pc:docMkLst>
      <pc:sldChg chg="modSp">
        <pc:chgData name="김 상현" userId="de298368e9b76529" providerId="LiveId" clId="{09E8A0A0-0DC4-4C5C-90F9-EFAE98DADE13}" dt="2019-01-20T12:34:07.508" v="503" actId="20577"/>
        <pc:sldMkLst>
          <pc:docMk/>
          <pc:sldMk cId="0" sldId="256"/>
        </pc:sldMkLst>
        <pc:spChg chg="mod">
          <ac:chgData name="김 상현" userId="de298368e9b76529" providerId="LiveId" clId="{09E8A0A0-0DC4-4C5C-90F9-EFAE98DADE13}" dt="2019-01-20T12:34:07.508" v="50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김 상현" userId="de298368e9b76529" providerId="LiveId" clId="{09E8A0A0-0DC4-4C5C-90F9-EFAE98DADE13}" dt="2019-01-20T12:31:59.821" v="489" actId="1076"/>
        <pc:sldMkLst>
          <pc:docMk/>
          <pc:sldMk cId="993673589" sldId="435"/>
        </pc:sldMkLst>
        <pc:spChg chg="mod">
          <ac:chgData name="김 상현" userId="de298368e9b76529" providerId="LiveId" clId="{09E8A0A0-0DC4-4C5C-90F9-EFAE98DADE13}" dt="2019-01-20T12:31:53.375" v="487" actId="20577"/>
          <ac:spMkLst>
            <pc:docMk/>
            <pc:sldMk cId="993673589" sldId="435"/>
            <ac:spMk id="5" creationId="{E474D3E4-6529-4CAD-AF57-067CDD394120}"/>
          </ac:spMkLst>
        </pc:spChg>
        <pc:spChg chg="add del mod">
          <ac:chgData name="김 상현" userId="de298368e9b76529" providerId="LiveId" clId="{09E8A0A0-0DC4-4C5C-90F9-EFAE98DADE13}" dt="2019-01-20T12:26:17.703" v="265" actId="478"/>
          <ac:spMkLst>
            <pc:docMk/>
            <pc:sldMk cId="993673589" sldId="435"/>
            <ac:spMk id="7" creationId="{9ABDC15F-6248-477B-A51E-60C750B661E9}"/>
          </ac:spMkLst>
        </pc:spChg>
        <pc:spChg chg="del">
          <ac:chgData name="김 상현" userId="de298368e9b76529" providerId="LiveId" clId="{09E8A0A0-0DC4-4C5C-90F9-EFAE98DADE13}" dt="2019-01-20T12:26:09.831" v="264" actId="478"/>
          <ac:spMkLst>
            <pc:docMk/>
            <pc:sldMk cId="993673589" sldId="435"/>
            <ac:spMk id="9" creationId="{0371F4DB-13CD-47C3-B2A8-AE9E160ACFE1}"/>
          </ac:spMkLst>
        </pc:spChg>
        <pc:picChg chg="mod">
          <ac:chgData name="김 상현" userId="de298368e9b76529" providerId="LiveId" clId="{09E8A0A0-0DC4-4C5C-90F9-EFAE98DADE13}" dt="2019-01-20T12:31:57.815" v="488" actId="1076"/>
          <ac:picMkLst>
            <pc:docMk/>
            <pc:sldMk cId="993673589" sldId="435"/>
            <ac:picMk id="3" creationId="{0B17833B-FAF2-462D-AF0D-042FB4919E47}"/>
          </ac:picMkLst>
        </pc:picChg>
        <pc:picChg chg="mod">
          <ac:chgData name="김 상현" userId="de298368e9b76529" providerId="LiveId" clId="{09E8A0A0-0DC4-4C5C-90F9-EFAE98DADE13}" dt="2019-01-20T12:31:59.821" v="489" actId="1076"/>
          <ac:picMkLst>
            <pc:docMk/>
            <pc:sldMk cId="993673589" sldId="435"/>
            <ac:picMk id="12" creationId="{4064193D-EA45-466E-8889-1DDF662FB83F}"/>
          </ac:picMkLst>
        </pc:picChg>
      </pc:sldChg>
      <pc:sldChg chg="addSp delSp modSp">
        <pc:chgData name="김 상현" userId="de298368e9b76529" providerId="LiveId" clId="{09E8A0A0-0DC4-4C5C-90F9-EFAE98DADE13}" dt="2019-01-20T14:26:05.228" v="1159" actId="14100"/>
        <pc:sldMkLst>
          <pc:docMk/>
          <pc:sldMk cId="824290898" sldId="436"/>
        </pc:sldMkLst>
        <pc:spChg chg="add mod topLvl">
          <ac:chgData name="김 상현" userId="de298368e9b76529" providerId="LiveId" clId="{09E8A0A0-0DC4-4C5C-90F9-EFAE98DADE13}" dt="2019-01-20T12:31:17.903" v="468" actId="164"/>
          <ac:spMkLst>
            <pc:docMk/>
            <pc:sldMk cId="824290898" sldId="436"/>
            <ac:spMk id="4" creationId="{32E3E3B1-92C7-4476-BCCF-0A056B39309F}"/>
          </ac:spMkLst>
        </pc:spChg>
        <pc:spChg chg="mod topLvl">
          <ac:chgData name="김 상현" userId="de298368e9b76529" providerId="LiveId" clId="{09E8A0A0-0DC4-4C5C-90F9-EFAE98DADE13}" dt="2019-01-20T12:38:12.436" v="592" actId="20577"/>
          <ac:spMkLst>
            <pc:docMk/>
            <pc:sldMk cId="824290898" sldId="436"/>
            <ac:spMk id="5" creationId="{E474D3E4-6529-4CAD-AF57-067CDD394120}"/>
          </ac:spMkLst>
        </pc:spChg>
        <pc:spChg chg="add mod">
          <ac:chgData name="김 상현" userId="de298368e9b76529" providerId="LiveId" clId="{09E8A0A0-0DC4-4C5C-90F9-EFAE98DADE13}" dt="2019-01-20T14:26:05.228" v="1159" actId="14100"/>
          <ac:spMkLst>
            <pc:docMk/>
            <pc:sldMk cId="824290898" sldId="436"/>
            <ac:spMk id="10" creationId="{563449BA-3A45-4222-8A98-EE48057E64ED}"/>
          </ac:spMkLst>
        </pc:spChg>
        <pc:grpChg chg="add del mod">
          <ac:chgData name="김 상현" userId="de298368e9b76529" providerId="LiveId" clId="{09E8A0A0-0DC4-4C5C-90F9-EFAE98DADE13}" dt="2019-01-20T12:31:10.691" v="467" actId="165"/>
          <ac:grpSpMkLst>
            <pc:docMk/>
            <pc:sldMk cId="824290898" sldId="436"/>
            <ac:grpSpMk id="7" creationId="{E31BF80D-7346-47C9-9CE2-3DBB9CEF5C49}"/>
          </ac:grpSpMkLst>
        </pc:grpChg>
        <pc:grpChg chg="add mod">
          <ac:chgData name="김 상현" userId="de298368e9b76529" providerId="LiveId" clId="{09E8A0A0-0DC4-4C5C-90F9-EFAE98DADE13}" dt="2019-01-20T12:33:10.202" v="498" actId="1076"/>
          <ac:grpSpMkLst>
            <pc:docMk/>
            <pc:sldMk cId="824290898" sldId="436"/>
            <ac:grpSpMk id="8" creationId="{790218DD-9E9A-4546-AFED-A544AB1FA315}"/>
          </ac:grpSpMkLst>
        </pc:grpChg>
        <pc:picChg chg="add mod topLvl modCrop">
          <ac:chgData name="김 상현" userId="de298368e9b76529" providerId="LiveId" clId="{09E8A0A0-0DC4-4C5C-90F9-EFAE98DADE13}" dt="2019-01-20T12:31:17.903" v="468" actId="164"/>
          <ac:picMkLst>
            <pc:docMk/>
            <pc:sldMk cId="824290898" sldId="436"/>
            <ac:picMk id="3" creationId="{CC43BCB8-EFFA-487D-866C-FA1C7BCC6F19}"/>
          </ac:picMkLst>
        </pc:picChg>
        <pc:picChg chg="add mod">
          <ac:chgData name="김 상현" userId="de298368e9b76529" providerId="LiveId" clId="{09E8A0A0-0DC4-4C5C-90F9-EFAE98DADE13}" dt="2019-01-20T12:33:13.421" v="499" actId="1076"/>
          <ac:picMkLst>
            <pc:docMk/>
            <pc:sldMk cId="824290898" sldId="436"/>
            <ac:picMk id="9" creationId="{38C452D4-8152-44D1-920A-25D42C1AFF51}"/>
          </ac:picMkLst>
        </pc:picChg>
      </pc:sldChg>
      <pc:sldChg chg="del">
        <pc:chgData name="김 상현" userId="de298368e9b76529" providerId="LiveId" clId="{09E8A0A0-0DC4-4C5C-90F9-EFAE98DADE13}" dt="2019-01-20T12:21:17.458" v="0" actId="2696"/>
        <pc:sldMkLst>
          <pc:docMk/>
          <pc:sldMk cId="3528270333" sldId="437"/>
        </pc:sldMkLst>
      </pc:sldChg>
      <pc:sldChg chg="del">
        <pc:chgData name="김 상현" userId="de298368e9b76529" providerId="LiveId" clId="{09E8A0A0-0DC4-4C5C-90F9-EFAE98DADE13}" dt="2019-01-20T12:21:18.022" v="1" actId="2696"/>
        <pc:sldMkLst>
          <pc:docMk/>
          <pc:sldMk cId="190904269" sldId="438"/>
        </pc:sldMkLst>
      </pc:sldChg>
      <pc:sldChg chg="del">
        <pc:chgData name="김 상현" userId="de298368e9b76529" providerId="LiveId" clId="{09E8A0A0-0DC4-4C5C-90F9-EFAE98DADE13}" dt="2019-01-20T12:21:19.006" v="2" actId="2696"/>
        <pc:sldMkLst>
          <pc:docMk/>
          <pc:sldMk cId="3898405307" sldId="439"/>
        </pc:sldMkLst>
      </pc:sldChg>
      <pc:sldChg chg="addSp modSp">
        <pc:chgData name="김 상현" userId="de298368e9b76529" providerId="LiveId" clId="{09E8A0A0-0DC4-4C5C-90F9-EFAE98DADE13}" dt="2019-01-20T14:30:10.023" v="1178" actId="20577"/>
        <pc:sldMkLst>
          <pc:docMk/>
          <pc:sldMk cId="3528481689" sldId="440"/>
        </pc:sldMkLst>
        <pc:spChg chg="mod">
          <ac:chgData name="김 상현" userId="de298368e9b76529" providerId="LiveId" clId="{09E8A0A0-0DC4-4C5C-90F9-EFAE98DADE13}" dt="2019-01-20T12:37:49.676" v="589" actId="20577"/>
          <ac:spMkLst>
            <pc:docMk/>
            <pc:sldMk cId="3528481689" sldId="440"/>
            <ac:spMk id="2" creationId="{00000000-0000-0000-0000-000000000000}"/>
          </ac:spMkLst>
        </pc:spChg>
        <pc:spChg chg="add mod">
          <ac:chgData name="김 상현" userId="de298368e9b76529" providerId="LiveId" clId="{09E8A0A0-0DC4-4C5C-90F9-EFAE98DADE13}" dt="2019-01-20T14:23:33.928" v="905" actId="164"/>
          <ac:spMkLst>
            <pc:docMk/>
            <pc:sldMk cId="3528481689" sldId="440"/>
            <ac:spMk id="4" creationId="{708CBF04-1A11-4929-87C2-41A98AE130DF}"/>
          </ac:spMkLst>
        </pc:spChg>
        <pc:spChg chg="mod ord">
          <ac:chgData name="김 상현" userId="de298368e9b76529" providerId="LiveId" clId="{09E8A0A0-0DC4-4C5C-90F9-EFAE98DADE13}" dt="2019-01-20T14:30:10.023" v="1178" actId="20577"/>
          <ac:spMkLst>
            <pc:docMk/>
            <pc:sldMk cId="3528481689" sldId="440"/>
            <ac:spMk id="5" creationId="{E474D3E4-6529-4CAD-AF57-067CDD394120}"/>
          </ac:spMkLst>
        </pc:spChg>
        <pc:spChg chg="add mod">
          <ac:chgData name="김 상현" userId="de298368e9b76529" providerId="LiveId" clId="{09E8A0A0-0DC4-4C5C-90F9-EFAE98DADE13}" dt="2019-01-20T14:23:33.928" v="905" actId="164"/>
          <ac:spMkLst>
            <pc:docMk/>
            <pc:sldMk cId="3528481689" sldId="440"/>
            <ac:spMk id="14" creationId="{362D0D32-C2A8-4336-A3B4-FFA219955E6F}"/>
          </ac:spMkLst>
        </pc:spChg>
        <pc:grpChg chg="add mod">
          <ac:chgData name="김 상현" userId="de298368e9b76529" providerId="LiveId" clId="{09E8A0A0-0DC4-4C5C-90F9-EFAE98DADE13}" dt="2019-01-20T14:25:11.514" v="1153" actId="1076"/>
          <ac:grpSpMkLst>
            <pc:docMk/>
            <pc:sldMk cId="3528481689" sldId="440"/>
            <ac:grpSpMk id="16" creationId="{7E39BC8C-B539-40E4-8629-C5F52198B752}"/>
          </ac:grpSpMkLst>
        </pc:grpChg>
        <pc:picChg chg="add mod">
          <ac:chgData name="김 상현" userId="de298368e9b76529" providerId="LiveId" clId="{09E8A0A0-0DC4-4C5C-90F9-EFAE98DADE13}" dt="2019-01-20T14:23:33.928" v="905" actId="164"/>
          <ac:picMkLst>
            <pc:docMk/>
            <pc:sldMk cId="3528481689" sldId="440"/>
            <ac:picMk id="3" creationId="{C2CBFDF9-C22E-466C-9335-FD9453765DEB}"/>
          </ac:picMkLst>
        </pc:picChg>
        <pc:cxnChg chg="add mod">
          <ac:chgData name="김 상현" userId="de298368e9b76529" providerId="LiveId" clId="{09E8A0A0-0DC4-4C5C-90F9-EFAE98DADE13}" dt="2019-01-20T14:23:33.928" v="905" actId="164"/>
          <ac:cxnSpMkLst>
            <pc:docMk/>
            <pc:sldMk cId="3528481689" sldId="440"/>
            <ac:cxnSpMk id="8" creationId="{A0B2C0F0-344F-43B7-AF3C-FCD593CF1AF9}"/>
          </ac:cxnSpMkLst>
        </pc:cxnChg>
      </pc:sldChg>
      <pc:sldChg chg="add">
        <pc:chgData name="김 상현" userId="de298368e9b76529" providerId="LiveId" clId="{09E8A0A0-0DC4-4C5C-90F9-EFAE98DADE13}" dt="2019-01-20T14:31:12.248" v="1179"/>
        <pc:sldMkLst>
          <pc:docMk/>
          <pc:sldMk cId="3282686603" sldId="441"/>
        </pc:sldMkLst>
      </pc:sldChg>
      <pc:sldChg chg="add">
        <pc:chgData name="김 상현" userId="de298368e9b76529" providerId="LiveId" clId="{09E8A0A0-0DC4-4C5C-90F9-EFAE98DADE13}" dt="2019-01-20T14:31:12.740" v="1180"/>
        <pc:sldMkLst>
          <pc:docMk/>
          <pc:sldMk cId="1164514699" sldId="442"/>
        </pc:sldMkLst>
      </pc:sldChg>
      <pc:sldChg chg="add">
        <pc:chgData name="김 상현" userId="de298368e9b76529" providerId="LiveId" clId="{09E8A0A0-0DC4-4C5C-90F9-EFAE98DADE13}" dt="2019-01-20T14:31:13.208" v="1181"/>
        <pc:sldMkLst>
          <pc:docMk/>
          <pc:sldMk cId="2122887791" sldId="443"/>
        </pc:sldMkLst>
      </pc:sldChg>
    </pc:docChg>
  </pc:docChgLst>
  <pc:docChgLst>
    <pc:chgData name="김 상현" userId="de298368e9b76529" providerId="LiveId" clId="{99B0E7A0-2EDA-4199-AD91-FE02FF0DBFB2}"/>
    <pc:docChg chg="undo custSel addSld delSld modSld">
      <pc:chgData name="김 상현" userId="de298368e9b76529" providerId="LiveId" clId="{99B0E7A0-2EDA-4199-AD91-FE02FF0DBFB2}" dt="2019-01-18T06:11:33.534" v="1389" actId="20577"/>
      <pc:docMkLst>
        <pc:docMk/>
      </pc:docMkLst>
      <pc:sldChg chg="modSp">
        <pc:chgData name="김 상현" userId="de298368e9b76529" providerId="LiveId" clId="{99B0E7A0-2EDA-4199-AD91-FE02FF0DBFB2}" dt="2019-01-18T04:49:09.300" v="35" actId="20577"/>
        <pc:sldMkLst>
          <pc:docMk/>
          <pc:sldMk cId="0" sldId="256"/>
        </pc:sldMkLst>
        <pc:spChg chg="mod">
          <ac:chgData name="김 상현" userId="de298368e9b76529" providerId="LiveId" clId="{99B0E7A0-2EDA-4199-AD91-FE02FF0DBFB2}" dt="2019-01-18T04:49:09.300" v="35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">
        <pc:chgData name="김 상현" userId="de298368e9b76529" providerId="LiveId" clId="{99B0E7A0-2EDA-4199-AD91-FE02FF0DBFB2}" dt="2019-01-18T06:10:53.954" v="1362" actId="1076"/>
        <pc:sldMkLst>
          <pc:docMk/>
          <pc:sldMk cId="993673589" sldId="435"/>
        </pc:sldMkLst>
        <pc:spChg chg="mod">
          <ac:chgData name="김 상현" userId="de298368e9b76529" providerId="LiveId" clId="{99B0E7A0-2EDA-4199-AD91-FE02FF0DBFB2}" dt="2019-01-18T04:49:57.242" v="102" actId="20577"/>
          <ac:spMkLst>
            <pc:docMk/>
            <pc:sldMk cId="993673589" sldId="435"/>
            <ac:spMk id="2" creationId="{00000000-0000-0000-0000-000000000000}"/>
          </ac:spMkLst>
        </pc:spChg>
        <pc:picChg chg="add mod modCrop">
          <ac:chgData name="김 상현" userId="de298368e9b76529" providerId="LiveId" clId="{99B0E7A0-2EDA-4199-AD91-FE02FF0DBFB2}" dt="2019-01-18T06:10:53.954" v="1362" actId="1076"/>
          <ac:picMkLst>
            <pc:docMk/>
            <pc:sldMk cId="993673589" sldId="435"/>
            <ac:picMk id="3" creationId="{0B17833B-FAF2-462D-AF0D-042FB4919E47}"/>
          </ac:picMkLst>
        </pc:picChg>
        <pc:picChg chg="del">
          <ac:chgData name="김 상현" userId="de298368e9b76529" providerId="LiveId" clId="{99B0E7A0-2EDA-4199-AD91-FE02FF0DBFB2}" dt="2019-01-18T06:06:04.517" v="1356" actId="478"/>
          <ac:picMkLst>
            <pc:docMk/>
            <pc:sldMk cId="993673589" sldId="435"/>
            <ac:picMk id="11" creationId="{E98C781D-DF15-4FE0-A0B1-D6E100334D85}"/>
          </ac:picMkLst>
        </pc:picChg>
      </pc:sldChg>
      <pc:sldChg chg="addSp delSp modSp add">
        <pc:chgData name="김 상현" userId="de298368e9b76529" providerId="LiveId" clId="{99B0E7A0-2EDA-4199-AD91-FE02FF0DBFB2}" dt="2019-01-18T06:11:33.534" v="1389" actId="20577"/>
        <pc:sldMkLst>
          <pc:docMk/>
          <pc:sldMk cId="824290898" sldId="436"/>
        </pc:sldMkLst>
        <pc:spChg chg="mod">
          <ac:chgData name="김 상현" userId="de298368e9b76529" providerId="LiveId" clId="{99B0E7A0-2EDA-4199-AD91-FE02FF0DBFB2}" dt="2019-01-18T05:59:23.471" v="621" actId="20577"/>
          <ac:spMkLst>
            <pc:docMk/>
            <pc:sldMk cId="824290898" sldId="436"/>
            <ac:spMk id="2" creationId="{00000000-0000-0000-0000-000000000000}"/>
          </ac:spMkLst>
        </pc:spChg>
        <pc:spChg chg="add del mod">
          <ac:chgData name="김 상현" userId="de298368e9b76529" providerId="LiveId" clId="{99B0E7A0-2EDA-4199-AD91-FE02FF0DBFB2}" dt="2019-01-18T05:58:40.884" v="489" actId="478"/>
          <ac:spMkLst>
            <pc:docMk/>
            <pc:sldMk cId="824290898" sldId="436"/>
            <ac:spMk id="4" creationId="{D2697360-9BAF-4FA3-B572-A6C86AC92376}"/>
          </ac:spMkLst>
        </pc:spChg>
        <pc:spChg chg="add del mod">
          <ac:chgData name="김 상현" userId="de298368e9b76529" providerId="LiveId" clId="{99B0E7A0-2EDA-4199-AD91-FE02FF0DBFB2}" dt="2019-01-18T06:11:33.534" v="1389" actId="20577"/>
          <ac:spMkLst>
            <pc:docMk/>
            <pc:sldMk cId="824290898" sldId="436"/>
            <ac:spMk id="5" creationId="{E474D3E4-6529-4CAD-AF57-067CDD394120}"/>
          </ac:spMkLst>
        </pc:spChg>
        <pc:spChg chg="del mod">
          <ac:chgData name="김 상현" userId="de298368e9b76529" providerId="LiveId" clId="{99B0E7A0-2EDA-4199-AD91-FE02FF0DBFB2}" dt="2019-01-18T05:58:34.777" v="488" actId="478"/>
          <ac:spMkLst>
            <pc:docMk/>
            <pc:sldMk cId="824290898" sldId="436"/>
            <ac:spMk id="9" creationId="{0371F4DB-13CD-47C3-B2A8-AE9E160ACFE1}"/>
          </ac:spMkLst>
        </pc:spChg>
        <pc:spChg chg="del mod">
          <ac:chgData name="김 상현" userId="de298368e9b76529" providerId="LiveId" clId="{99B0E7A0-2EDA-4199-AD91-FE02FF0DBFB2}" dt="2019-01-18T05:57:36.431" v="468" actId="478"/>
          <ac:spMkLst>
            <pc:docMk/>
            <pc:sldMk cId="824290898" sldId="436"/>
            <ac:spMk id="13" creationId="{703C41DA-1546-44C8-8BD2-202E1CF82E9F}"/>
          </ac:spMkLst>
        </pc:spChg>
        <pc:spChg chg="del">
          <ac:chgData name="김 상현" userId="de298368e9b76529" providerId="LiveId" clId="{99B0E7A0-2EDA-4199-AD91-FE02FF0DBFB2}" dt="2019-01-18T05:57:39.100" v="469" actId="478"/>
          <ac:spMkLst>
            <pc:docMk/>
            <pc:sldMk cId="824290898" sldId="436"/>
            <ac:spMk id="15" creationId="{E3DEF4CE-1957-4326-B9F0-62529B99C910}"/>
          </ac:spMkLst>
        </pc:spChg>
        <pc:picChg chg="del">
          <ac:chgData name="김 상현" userId="de298368e9b76529" providerId="LiveId" clId="{99B0E7A0-2EDA-4199-AD91-FE02FF0DBFB2}" dt="2019-01-18T05:57:31.910" v="465" actId="478"/>
          <ac:picMkLst>
            <pc:docMk/>
            <pc:sldMk cId="824290898" sldId="436"/>
            <ac:picMk id="11" creationId="{E98C781D-DF15-4FE0-A0B1-D6E100334D85}"/>
          </ac:picMkLst>
        </pc:picChg>
        <pc:picChg chg="del">
          <ac:chgData name="김 상현" userId="de298368e9b76529" providerId="LiveId" clId="{99B0E7A0-2EDA-4199-AD91-FE02FF0DBFB2}" dt="2019-01-18T05:57:33.437" v="466" actId="478"/>
          <ac:picMkLst>
            <pc:docMk/>
            <pc:sldMk cId="824290898" sldId="436"/>
            <ac:picMk id="12" creationId="{4064193D-EA45-466E-8889-1DDF662FB83F}"/>
          </ac:picMkLst>
        </pc:picChg>
      </pc:sldChg>
      <pc:sldChg chg="add">
        <pc:chgData name="김 상현" userId="de298368e9b76529" providerId="LiveId" clId="{99B0E7A0-2EDA-4199-AD91-FE02FF0DBFB2}" dt="2019-01-18T05:58:53.986" v="495"/>
        <pc:sldMkLst>
          <pc:docMk/>
          <pc:sldMk cId="3528481689" sldId="44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gm\cgm\&#49892;&#54744;&#44208;&#44284;%20&#51089;&#50629;&#54260;&#45908;(19.01.20)\&#49892;&#54744;&#44208;&#442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gm\cgm\&#49892;&#54744;&#44208;&#44284;%20&#51089;&#50629;&#54260;&#45908;(19.01.20)\&#49892;&#54744;&#44208;&#4428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gm\cgm\&#49892;&#54744;&#44208;&#44284;%20&#51089;&#50629;&#54260;&#45908;(19.01.20)\&#49892;&#54744;&#44208;&#4428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gm\cgm\&#49892;&#54744;&#44208;&#44284;%20&#51089;&#50629;&#54260;&#45908;(19.01.20)\&#49892;&#54744;&#44208;&#4428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FFNN,</a:t>
            </a:r>
            <a:r>
              <a:rPr lang="en-US" altLang="ko-KR" baseline="0"/>
              <a:t> LSTM</a:t>
            </a:r>
            <a:r>
              <a:rPr lang="ko-KR" altLang="en-US" baseline="0"/>
              <a:t>의 </a:t>
            </a:r>
            <a:r>
              <a:rPr lang="en-US" altLang="ko-KR" baseline="0"/>
              <a:t>PH</a:t>
            </a:r>
            <a:r>
              <a:rPr lang="ko-KR" altLang="en-US" baseline="0"/>
              <a:t>별 </a:t>
            </a:r>
            <a:r>
              <a:rPr lang="en-US" altLang="ko-KR" baseline="0"/>
              <a:t>RMSE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FFNN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'FFNN-sch'!$B$43:$D$43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90</c:v>
                </c:pt>
              </c:strCache>
            </c:strRef>
          </c:cat>
          <c:val>
            <c:numRef>
              <c:f>'FFNN-sch'!$B$44:$D$44</c:f>
              <c:numCache>
                <c:formatCode>General</c:formatCode>
                <c:ptCount val="3"/>
                <c:pt idx="0">
                  <c:v>3.5226830210955895</c:v>
                </c:pt>
                <c:pt idx="1">
                  <c:v>7.5951541885254246</c:v>
                </c:pt>
                <c:pt idx="2">
                  <c:v>11.474193182101358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C9-479F-BCA8-04445AB1FC76}"/>
            </c:ext>
          </c:extLst>
        </c:ser>
        <c:ser>
          <c:idx val="1"/>
          <c:order val="1"/>
          <c:tx>
            <c:v>LSTM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'FFNN-sch'!$B$43:$D$43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90</c:v>
                </c:pt>
              </c:strCache>
            </c:strRef>
          </c:cat>
          <c:val>
            <c:numRef>
              <c:f>'LSTM-sch'!$B$44:$D$44</c:f>
              <c:numCache>
                <c:formatCode>General</c:formatCode>
                <c:ptCount val="3"/>
                <c:pt idx="0">
                  <c:v>19.055652778184253</c:v>
                </c:pt>
                <c:pt idx="1">
                  <c:v>81.692397554711476</c:v>
                </c:pt>
                <c:pt idx="2">
                  <c:v>42.206944152247672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C9-479F-BCA8-04445AB1F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756920"/>
        <c:axId val="221758888"/>
      </c:barChart>
      <c:catAx>
        <c:axId val="22175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758888"/>
        <c:crosses val="autoZero"/>
        <c:auto val="1"/>
        <c:lblAlgn val="ctr"/>
        <c:lblOffset val="100"/>
        <c:noMultiLvlLbl val="0"/>
      </c:catAx>
      <c:valAx>
        <c:axId val="22175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7569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FFNN</a:t>
            </a:r>
            <a:r>
              <a:rPr lang="en-US" altLang="ko-KR" baseline="0"/>
              <a:t>, LSTM</a:t>
            </a:r>
            <a:r>
              <a:rPr lang="ko-KR" altLang="en-US" baseline="0"/>
              <a:t>의 </a:t>
            </a:r>
            <a:r>
              <a:rPr lang="en-US" altLang="ko-KR" baseline="0"/>
              <a:t>PH</a:t>
            </a:r>
            <a:r>
              <a:rPr lang="ko-KR" altLang="en-US" baseline="0"/>
              <a:t>별 </a:t>
            </a:r>
            <a:r>
              <a:rPr lang="en-US" altLang="ko-KR" baseline="0"/>
              <a:t>RMSE </a:t>
            </a:r>
            <a:r>
              <a:rPr lang="ko-KR" altLang="en-US" baseline="0"/>
              <a:t>평균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FFNN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'FFNN-sch'!$B$43:$D$43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90</c:v>
                </c:pt>
              </c:strCache>
            </c:strRef>
          </c:cat>
          <c:val>
            <c:numRef>
              <c:f>'FFNN-sch'!$B$44:$D$44</c:f>
              <c:numCache>
                <c:formatCode>General</c:formatCode>
                <c:ptCount val="3"/>
                <c:pt idx="0">
                  <c:v>3.5226830210955895</c:v>
                </c:pt>
                <c:pt idx="1">
                  <c:v>7.5951541885254246</c:v>
                </c:pt>
                <c:pt idx="2">
                  <c:v>11.474193182101358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FA-4EB3-B737-9B7660BDA485}"/>
            </c:ext>
          </c:extLst>
        </c:ser>
        <c:ser>
          <c:idx val="1"/>
          <c:order val="1"/>
          <c:tx>
            <c:v>LSTM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'LSTM-sch'!$B$44:$D$44</c:f>
              <c:numCache>
                <c:formatCode>General</c:formatCode>
                <c:ptCount val="3"/>
                <c:pt idx="0">
                  <c:v>19.055652778184253</c:v>
                </c:pt>
                <c:pt idx="1">
                  <c:v>81.692397554711476</c:v>
                </c:pt>
                <c:pt idx="2">
                  <c:v>42.206944152247672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FA-4EB3-B737-9B7660BDA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756920"/>
        <c:axId val="221758888"/>
      </c:lineChart>
      <c:catAx>
        <c:axId val="22175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758888"/>
        <c:crosses val="autoZero"/>
        <c:auto val="1"/>
        <c:lblAlgn val="ctr"/>
        <c:lblOffset val="100"/>
        <c:noMultiLvlLbl val="0"/>
      </c:catAx>
      <c:valAx>
        <c:axId val="22175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7569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FFNN</a:t>
            </a:r>
            <a:r>
              <a:rPr lang="en-US" altLang="ko-KR" baseline="0"/>
              <a:t>, LSTM</a:t>
            </a:r>
            <a:r>
              <a:rPr lang="ko-KR" altLang="en-US" baseline="0"/>
              <a:t>의 고혈당 예측 성공률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FFNN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'FFNN-sch'!$B$43:$D$43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90</c:v>
                </c:pt>
              </c:strCache>
            </c:strRef>
          </c:cat>
          <c:val>
            <c:numRef>
              <c:f>('FFNN-sch'!$N$41,'FFNN-sch'!$N$83,'FFNN-sch'!$N$125)</c:f>
              <c:numCache>
                <c:formatCode>0%</c:formatCode>
                <c:ptCount val="3"/>
                <c:pt idx="0">
                  <c:v>0.99607882752535637</c:v>
                </c:pt>
                <c:pt idx="1">
                  <c:v>0.98570146748469833</c:v>
                </c:pt>
                <c:pt idx="2">
                  <c:v>0.9222092577699591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DC-474D-8941-059F51FFB308}"/>
            </c:ext>
          </c:extLst>
        </c:ser>
        <c:ser>
          <c:idx val="1"/>
          <c:order val="1"/>
          <c:tx>
            <c:v>LSTM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'FFNN-sch'!$B$43:$D$43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90</c:v>
                </c:pt>
              </c:strCache>
            </c:strRef>
          </c:cat>
          <c:val>
            <c:numRef>
              <c:f>('LSTM-sch'!$N$41,'LSTM-sch'!$N$83,'LSTM-sch'!$N$125)</c:f>
              <c:numCache>
                <c:formatCode>0%</c:formatCode>
                <c:ptCount val="3"/>
                <c:pt idx="0">
                  <c:v>0.98309253433119459</c:v>
                </c:pt>
                <c:pt idx="1">
                  <c:v>1</c:v>
                </c:pt>
                <c:pt idx="2">
                  <c:v>0.90567555685018664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DC-474D-8941-059F51FFB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756920"/>
        <c:axId val="221758888"/>
      </c:lineChart>
      <c:catAx>
        <c:axId val="22175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758888"/>
        <c:crosses val="autoZero"/>
        <c:auto val="1"/>
        <c:lblAlgn val="ctr"/>
        <c:lblOffset val="100"/>
        <c:noMultiLvlLbl val="0"/>
      </c:catAx>
      <c:valAx>
        <c:axId val="22175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7569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FFNN</a:t>
            </a:r>
            <a:r>
              <a:rPr lang="en-US" altLang="ko-KR" baseline="0"/>
              <a:t>, LSTM</a:t>
            </a:r>
            <a:r>
              <a:rPr lang="ko-KR" altLang="en-US" baseline="0"/>
              <a:t>의 저혈당 예측 성공률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FFNN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'LSTM-sch'!$B$43:$D$43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90</c:v>
                </c:pt>
              </c:strCache>
            </c:strRef>
          </c:cat>
          <c:val>
            <c:numRef>
              <c:f>('FFNN-sch'!$O$41,'FFNN-sch'!$O$83,'FFNN-sch'!$O$125)</c:f>
              <c:numCache>
                <c:formatCode>0%</c:formatCode>
                <c:ptCount val="3"/>
                <c:pt idx="0">
                  <c:v>0.86101491101491101</c:v>
                </c:pt>
                <c:pt idx="1">
                  <c:v>1</c:v>
                </c:pt>
                <c:pt idx="2">
                  <c:v>0.59551867885201215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E4-460E-82AF-BDB5D7C86D09}"/>
            </c:ext>
          </c:extLst>
        </c:ser>
        <c:ser>
          <c:idx val="1"/>
          <c:order val="1"/>
          <c:tx>
            <c:v>LSTM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'LSTM-sch'!$B$43:$D$43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90</c:v>
                </c:pt>
              </c:strCache>
            </c:strRef>
          </c:cat>
          <c:val>
            <c:numRef>
              <c:f>('LSTM-sch'!$O$41,'LSTM-sch'!$O$83,'LSTM-sch'!$O$125)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E4-460E-82AF-BDB5D7C86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756920"/>
        <c:axId val="221758888"/>
      </c:lineChart>
      <c:catAx>
        <c:axId val="22175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758888"/>
        <c:crosses val="autoZero"/>
        <c:auto val="1"/>
        <c:lblAlgn val="ctr"/>
        <c:lblOffset val="100"/>
        <c:noMultiLvlLbl val="0"/>
      </c:catAx>
      <c:valAx>
        <c:axId val="22175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17569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을 활용한 </a:t>
            </a:r>
            <a:r>
              <a:rPr lang="en-US" altLang="ko-KR" dirty="0"/>
              <a:t>CGM</a:t>
            </a:r>
            <a:r>
              <a:rPr lang="ko-KR" altLang="en-US" dirty="0"/>
              <a:t> 데이터 보간</a:t>
            </a:r>
            <a:r>
              <a:rPr lang="en-US" altLang="ko-KR" dirty="0"/>
              <a:t>(2)</a:t>
            </a:r>
            <a:br>
              <a:rPr lang="en-US" altLang="ko-KR" dirty="0"/>
            </a:br>
            <a:r>
              <a:rPr lang="en-US" altLang="ko-KR" dirty="0"/>
              <a:t>&amp; </a:t>
            </a:r>
            <a:r>
              <a:rPr lang="ko-KR" altLang="en-US" dirty="0"/>
              <a:t>강화 학습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19.01.21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74D3E4-6529-4CAD-AF57-067CDD394120}"/>
              </a:ext>
            </a:extLst>
          </p:cNvPr>
          <p:cNvSpPr txBox="1">
            <a:spLocks/>
          </p:cNvSpPr>
          <p:nvPr/>
        </p:nvSpPr>
        <p:spPr>
          <a:xfrm>
            <a:off x="971600" y="1052513"/>
            <a:ext cx="7991475" cy="540082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데이터 프레임 </a:t>
            </a:r>
            <a:r>
              <a:rPr lang="en-US" altLang="ko-KR" kern="0" dirty="0"/>
              <a:t>&amp; </a:t>
            </a:r>
            <a:r>
              <a:rPr lang="ko-KR" altLang="en-US" kern="0" dirty="0"/>
              <a:t>시각화</a:t>
            </a:r>
            <a:endParaRPr lang="en-US" altLang="ko-KR" kern="0" dirty="0"/>
          </a:p>
          <a:p>
            <a:pPr lvl="1"/>
            <a:r>
              <a:rPr lang="ko-KR" altLang="en-US" kern="0" dirty="0"/>
              <a:t>예</a:t>
            </a:r>
            <a:r>
              <a:rPr lang="en-US" altLang="ko-KR" kern="0" dirty="0"/>
              <a:t>)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600450" lvl="8" indent="0">
              <a:buNone/>
            </a:pPr>
            <a:r>
              <a:rPr lang="ko-KR" altLang="en-US" sz="1600" kern="0" dirty="0"/>
              <a:t>기존 결과 값</a:t>
            </a:r>
            <a:endParaRPr lang="en-US" altLang="ko-KR" sz="1600" kern="0" dirty="0"/>
          </a:p>
          <a:p>
            <a:pPr marL="3600450" lvl="8" indent="0">
              <a:buNone/>
            </a:pPr>
            <a:r>
              <a:rPr lang="ko-KR" altLang="en-US" sz="1600" kern="0" dirty="0"/>
              <a:t>보간 결측 값</a:t>
            </a:r>
            <a:endParaRPr lang="en-US" altLang="ko-KR" sz="1600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2"/>
            <a:endParaRPr lang="en-US" altLang="ko-KR" sz="1600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세미나 보간 데이터 예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64193D-EA45-466E-8889-1DDF662F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444" y="1996248"/>
            <a:ext cx="4914900" cy="2333625"/>
          </a:xfrm>
          <a:prstGeom prst="rect">
            <a:avLst/>
          </a:prstGeom>
        </p:spPr>
      </p:pic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703C41DA-1546-44C8-8BD2-202E1CF82E9F}"/>
              </a:ext>
            </a:extLst>
          </p:cNvPr>
          <p:cNvSpPr/>
          <p:nvPr/>
        </p:nvSpPr>
        <p:spPr>
          <a:xfrm>
            <a:off x="4463367" y="4638104"/>
            <a:ext cx="144016" cy="144016"/>
          </a:xfrm>
          <a:prstGeom prst="donut">
            <a:avLst>
              <a:gd name="adj" fmla="val 3971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3DEF4CE-1957-4326-B9F0-62529B99C910}"/>
              </a:ext>
            </a:extLst>
          </p:cNvPr>
          <p:cNvSpPr/>
          <p:nvPr/>
        </p:nvSpPr>
        <p:spPr>
          <a:xfrm flipV="1">
            <a:off x="4497946" y="4967927"/>
            <a:ext cx="70766" cy="5627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17833B-FAF2-462D-AF0D-042FB4919E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2" r="29381" b="66012"/>
          <a:stretch/>
        </p:blipFill>
        <p:spPr>
          <a:xfrm>
            <a:off x="1004744" y="2229717"/>
            <a:ext cx="2160240" cy="21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환자 별 일괄 적용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74D3E4-6529-4CAD-AF57-067CDD394120}"/>
              </a:ext>
            </a:extLst>
          </p:cNvPr>
          <p:cNvSpPr txBox="1">
            <a:spLocks/>
          </p:cNvSpPr>
          <p:nvPr/>
        </p:nvSpPr>
        <p:spPr>
          <a:xfrm>
            <a:off x="971600" y="1052513"/>
            <a:ext cx="7991475" cy="54728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문제점</a:t>
            </a:r>
            <a:endParaRPr lang="en-US" altLang="ko-KR" kern="0" dirty="0"/>
          </a:p>
          <a:p>
            <a:pPr lvl="1"/>
            <a:r>
              <a:rPr lang="en-US" altLang="ko-KR" kern="0" dirty="0"/>
              <a:t>R </a:t>
            </a:r>
            <a:r>
              <a:rPr lang="ko-KR" altLang="en-US" kern="0" dirty="0"/>
              <a:t>내 선형 보간 메소드는 두 값 사이의 값을 보간</a:t>
            </a:r>
            <a:endParaRPr lang="en-US" altLang="ko-KR" kern="0" dirty="0"/>
          </a:p>
          <a:p>
            <a:pPr lvl="2"/>
            <a:r>
              <a:rPr lang="ko-KR" altLang="en-US" kern="0" dirty="0"/>
              <a:t>데이터 프레임 맨 위나 맨 아래가 결측 값이면 작동 </a:t>
            </a:r>
            <a:r>
              <a:rPr lang="en-US" altLang="ko-KR" kern="0" dirty="0"/>
              <a:t>X</a:t>
            </a:r>
          </a:p>
          <a:p>
            <a:pPr marL="0" indent="0">
              <a:buNone/>
            </a:pPr>
            <a:endParaRPr lang="en-US" altLang="ko-KR" kern="0" dirty="0"/>
          </a:p>
          <a:p>
            <a:r>
              <a:rPr lang="ko-KR" altLang="en-US" kern="0" dirty="0"/>
              <a:t>결측 값 제거</a:t>
            </a:r>
            <a:endParaRPr lang="en-US" altLang="ko-KR" kern="0" dirty="0"/>
          </a:p>
          <a:p>
            <a:pPr lvl="1"/>
            <a:r>
              <a:rPr lang="ko-KR" altLang="en-US" kern="0" dirty="0"/>
              <a:t>환자 별</a:t>
            </a:r>
            <a:r>
              <a:rPr lang="en-US" altLang="ko-KR" kern="0" dirty="0"/>
              <a:t>1~4</a:t>
            </a:r>
            <a:r>
              <a:rPr lang="ko-KR" altLang="en-US" kern="0" dirty="0"/>
              <a:t>개 레코드가 삭제 됨</a:t>
            </a:r>
            <a:endParaRPr lang="en-US" altLang="ko-KR" kern="0" dirty="0"/>
          </a:p>
          <a:p>
            <a:pPr lvl="2"/>
            <a:r>
              <a:rPr lang="ko-KR" altLang="en-US" kern="0" dirty="0"/>
              <a:t>레코드 수가 </a:t>
            </a:r>
            <a:r>
              <a:rPr lang="en-US" altLang="ko-KR" kern="0" dirty="0"/>
              <a:t>2</a:t>
            </a:r>
            <a:r>
              <a:rPr lang="ko-KR" altLang="en-US" kern="0" dirty="0"/>
              <a:t>개 이하인 경우가 생김</a:t>
            </a:r>
            <a:endParaRPr lang="en-US" altLang="ko-KR" kern="0" dirty="0"/>
          </a:p>
          <a:p>
            <a:pPr marL="1371600" lvl="3" indent="0">
              <a:buNone/>
            </a:pPr>
            <a:br>
              <a:rPr lang="en-US" altLang="ko-KR" kern="0" dirty="0"/>
            </a:b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/>
              <a:t>해당 환자 데이터를 제외한 </a:t>
            </a:r>
            <a:r>
              <a:rPr lang="en-US" altLang="ko-KR" kern="0" dirty="0"/>
              <a:t>337</a:t>
            </a:r>
            <a:r>
              <a:rPr lang="ko-KR" altLang="en-US" kern="0" dirty="0"/>
              <a:t>명의 혈당 값에</a:t>
            </a:r>
            <a:br>
              <a:rPr lang="en-US" altLang="ko-KR" kern="0" dirty="0"/>
            </a:br>
            <a:r>
              <a:rPr lang="ko-KR" altLang="en-US" kern="0" dirty="0"/>
              <a:t>대한 학습을 진행</a:t>
            </a:r>
            <a:br>
              <a:rPr lang="en-US" altLang="ko-KR" kern="0" dirty="0"/>
            </a:br>
            <a:endParaRPr lang="en-US" altLang="ko-KR" kern="0" dirty="0"/>
          </a:p>
          <a:p>
            <a:pPr lvl="1"/>
            <a:endParaRPr lang="en-US" altLang="ko-KR" kern="0" dirty="0"/>
          </a:p>
          <a:p>
            <a:pPr lvl="2"/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0218DD-9E9A-4546-AFED-A544AB1FA315}"/>
              </a:ext>
            </a:extLst>
          </p:cNvPr>
          <p:cNvGrpSpPr/>
          <p:nvPr/>
        </p:nvGrpSpPr>
        <p:grpSpPr>
          <a:xfrm>
            <a:off x="899592" y="4365104"/>
            <a:ext cx="4343400" cy="576064"/>
            <a:chOff x="1475656" y="4581128"/>
            <a:chExt cx="4343400" cy="57606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C43BCB8-EFFA-487D-866C-FA1C7BCC6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23444"/>
            <a:stretch/>
          </p:blipFill>
          <p:spPr>
            <a:xfrm>
              <a:off x="1475656" y="4581128"/>
              <a:ext cx="4343400" cy="57606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2E3E3B1-92C7-4476-BCCF-0A056B39309F}"/>
                </a:ext>
              </a:extLst>
            </p:cNvPr>
            <p:cNvSpPr/>
            <p:nvPr/>
          </p:nvSpPr>
          <p:spPr>
            <a:xfrm>
              <a:off x="1979712" y="4983642"/>
              <a:ext cx="2232248" cy="17355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8C452D4-8152-44D1-920A-25D42C1A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380059"/>
            <a:ext cx="2505075" cy="59055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563449BA-3A45-4222-8A98-EE48057E64ED}"/>
              </a:ext>
            </a:extLst>
          </p:cNvPr>
          <p:cNvSpPr/>
          <p:nvPr/>
        </p:nvSpPr>
        <p:spPr>
          <a:xfrm>
            <a:off x="5508105" y="4380059"/>
            <a:ext cx="2577082" cy="201070"/>
          </a:xfrm>
          <a:prstGeom prst="fram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82429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74D3E4-6529-4CAD-AF57-067CDD394120}"/>
              </a:ext>
            </a:extLst>
          </p:cNvPr>
          <p:cNvSpPr txBox="1">
            <a:spLocks/>
          </p:cNvSpPr>
          <p:nvPr/>
        </p:nvSpPr>
        <p:spPr>
          <a:xfrm>
            <a:off x="971600" y="1052513"/>
            <a:ext cx="7991475" cy="54728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보간 전과 후 레코드 수 요약</a:t>
            </a:r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/>
              <a:t>각 레코드 수</a:t>
            </a:r>
            <a:endParaRPr lang="en-US" altLang="ko-KR" kern="0" dirty="0"/>
          </a:p>
          <a:p>
            <a:pPr lvl="2"/>
            <a:r>
              <a:rPr lang="ko-KR" altLang="en-US" kern="0" dirty="0"/>
              <a:t>최소 </a:t>
            </a:r>
            <a:r>
              <a:rPr lang="en-US" altLang="ko-KR" kern="0" dirty="0"/>
              <a:t>4</a:t>
            </a:r>
            <a:r>
              <a:rPr lang="ko-KR" altLang="en-US" kern="0" dirty="0"/>
              <a:t>개</a:t>
            </a:r>
            <a:r>
              <a:rPr lang="en-US" altLang="ko-KR" kern="0" dirty="0"/>
              <a:t> -&gt; 49</a:t>
            </a:r>
            <a:r>
              <a:rPr lang="ko-KR" altLang="en-US" kern="0" dirty="0"/>
              <a:t>개</a:t>
            </a:r>
            <a:endParaRPr lang="en-US" altLang="ko-KR" kern="0" dirty="0"/>
          </a:p>
          <a:p>
            <a:pPr lvl="2"/>
            <a:r>
              <a:rPr lang="ko-KR" altLang="en-US" kern="0" dirty="0"/>
              <a:t>최대 </a:t>
            </a:r>
            <a:r>
              <a:rPr lang="en-US" altLang="ko-KR" kern="0" dirty="0"/>
              <a:t>1255</a:t>
            </a:r>
            <a:r>
              <a:rPr lang="ko-KR" altLang="en-US" kern="0" dirty="0"/>
              <a:t>개 </a:t>
            </a:r>
            <a:r>
              <a:rPr lang="en-US" altLang="ko-KR" kern="0" dirty="0"/>
              <a:t>-&gt; 15763</a:t>
            </a:r>
            <a:r>
              <a:rPr lang="ko-KR" altLang="en-US" kern="0" dirty="0"/>
              <a:t>개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변화량 통계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39BC8C-B539-40E4-8629-C5F52198B752}"/>
              </a:ext>
            </a:extLst>
          </p:cNvPr>
          <p:cNvGrpSpPr/>
          <p:nvPr/>
        </p:nvGrpSpPr>
        <p:grpSpPr>
          <a:xfrm>
            <a:off x="1475656" y="2060848"/>
            <a:ext cx="6503168" cy="1177571"/>
            <a:chOff x="1115616" y="1772816"/>
            <a:chExt cx="6503168" cy="117757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2CBFDF9-C22E-466C-9335-FD9453765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772816"/>
              <a:ext cx="4647348" cy="11521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8CBF04-1A11-4929-87C2-41A98AE130DF}"/>
                </a:ext>
              </a:extLst>
            </p:cNvPr>
            <p:cNvSpPr txBox="1"/>
            <p:nvPr/>
          </p:nvSpPr>
          <p:spPr>
            <a:xfrm>
              <a:off x="5779748" y="2164068"/>
              <a:ext cx="1839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n-lt"/>
                  <a:ea typeface="휴먼둥근헤드라인" panose="02030504000101010101" pitchFamily="18" charset="-127"/>
                </a:rPr>
                <a:t>보간 전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0B2C0F0-344F-43B7-AF3C-FCD593CF1AF9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2550277"/>
              <a:ext cx="583264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D0D32-C2A8-4336-A3B4-FFA219955E6F}"/>
                </a:ext>
              </a:extLst>
            </p:cNvPr>
            <p:cNvSpPr txBox="1"/>
            <p:nvPr/>
          </p:nvSpPr>
          <p:spPr>
            <a:xfrm>
              <a:off x="5779748" y="2550277"/>
              <a:ext cx="1839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n-lt"/>
                  <a:ea typeface="휴먼둥근헤드라인" panose="02030504000101010101" pitchFamily="18" charset="-127"/>
                </a:rPr>
                <a:t>보간 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48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A07CBBF-DCE3-4EF6-9399-54EAF801C356}"/>
              </a:ext>
            </a:extLst>
          </p:cNvPr>
          <p:cNvSpPr txBox="1">
            <a:spLocks/>
          </p:cNvSpPr>
          <p:nvPr/>
        </p:nvSpPr>
        <p:spPr>
          <a:xfrm>
            <a:off x="828675" y="1052513"/>
            <a:ext cx="7991475" cy="58054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PH</a:t>
            </a:r>
            <a:r>
              <a:rPr lang="ko-KR" altLang="en-US" kern="0" dirty="0"/>
              <a:t>의 개념 수정 및 해당 부분 코드 수정</a:t>
            </a:r>
            <a:endParaRPr lang="en-US" altLang="ko-KR" kern="0" dirty="0"/>
          </a:p>
          <a:p>
            <a:pPr lvl="1"/>
            <a:r>
              <a:rPr lang="ko-KR" altLang="en-US" kern="0" dirty="0"/>
              <a:t>보간 전에는 과거 </a:t>
            </a:r>
            <a:r>
              <a:rPr lang="en-US" altLang="ko-KR" kern="0" dirty="0"/>
              <a:t>3</a:t>
            </a:r>
            <a:r>
              <a:rPr lang="ko-KR" altLang="en-US" kern="0" dirty="0"/>
              <a:t>개의 데이터를 보고 예측</a:t>
            </a:r>
            <a:endParaRPr lang="en-US" altLang="ko-KR" kern="0" dirty="0"/>
          </a:p>
          <a:p>
            <a:pPr lvl="2"/>
            <a:r>
              <a:rPr lang="ko-KR" altLang="en-US" kern="0" dirty="0"/>
              <a:t>이번에는 과거 </a:t>
            </a:r>
            <a:r>
              <a:rPr lang="en-US" altLang="ko-KR" kern="0" dirty="0"/>
              <a:t>5</a:t>
            </a:r>
            <a:r>
              <a:rPr lang="ko-KR" altLang="en-US" kern="0" dirty="0"/>
              <a:t>개의 데이터를 보고 예측</a:t>
            </a:r>
            <a:endParaRPr lang="en-US" altLang="ko-KR" kern="0" dirty="0"/>
          </a:p>
          <a:p>
            <a:pPr lvl="2"/>
            <a:r>
              <a:rPr lang="en-US" altLang="ko-KR" kern="0" dirty="0"/>
              <a:t>PH</a:t>
            </a:r>
            <a:r>
              <a:rPr lang="ko-KR" altLang="en-US" kern="0" dirty="0"/>
              <a:t> 개념도 </a:t>
            </a:r>
            <a:r>
              <a:rPr lang="en-US" altLang="ko-KR" kern="0" dirty="0"/>
              <a:t>30, 60, 90</a:t>
            </a:r>
            <a:r>
              <a:rPr lang="ko-KR" altLang="en-US" kern="0" dirty="0"/>
              <a:t>으로 수정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r>
              <a:rPr lang="en-US" altLang="ko-KR" kern="0" dirty="0"/>
              <a:t>Train, Test </a:t>
            </a:r>
            <a:r>
              <a:rPr lang="ko-KR" altLang="en-US" kern="0" dirty="0"/>
              <a:t>케이스 나누는 것을 조정</a:t>
            </a:r>
            <a:endParaRPr lang="en-US" altLang="ko-KR" kern="0" dirty="0"/>
          </a:p>
          <a:p>
            <a:pPr marL="457200" lvl="1" indent="0">
              <a:buNone/>
            </a:pPr>
            <a:r>
              <a:rPr lang="ko-KR" altLang="en-US" kern="0" dirty="0"/>
              <a:t>기존처럼 한 환자의 데이터를 </a:t>
            </a:r>
            <a:r>
              <a:rPr lang="en-US" altLang="ko-KR" kern="0" dirty="0"/>
              <a:t>train &amp; test</a:t>
            </a:r>
            <a:r>
              <a:rPr lang="ko-KR" altLang="en-US" kern="0" dirty="0"/>
              <a:t>로 나누거나</a:t>
            </a:r>
            <a:r>
              <a:rPr lang="en-US" altLang="ko-KR" kern="0" dirty="0"/>
              <a:t> </a:t>
            </a:r>
            <a:r>
              <a:rPr lang="ko-KR" altLang="en-US" kern="0" dirty="0"/>
              <a:t>하는 등의 조치를 취해볼 예정</a:t>
            </a:r>
            <a:endParaRPr lang="en-US" altLang="ko-KR" kern="0" dirty="0"/>
          </a:p>
          <a:p>
            <a:pPr lvl="2"/>
            <a:r>
              <a:rPr lang="en-US" altLang="ko-KR" kern="0" dirty="0"/>
              <a:t>38</a:t>
            </a:r>
            <a:r>
              <a:rPr lang="ko-KR" altLang="en-US" kern="0" dirty="0"/>
              <a:t>개의 </a:t>
            </a:r>
            <a:r>
              <a:rPr lang="en-US" altLang="ko-KR" kern="0" dirty="0"/>
              <a:t>test </a:t>
            </a:r>
            <a:r>
              <a:rPr lang="ko-KR" altLang="en-US" kern="0" dirty="0"/>
              <a:t>케이스와</a:t>
            </a:r>
            <a:r>
              <a:rPr lang="en-US" altLang="ko-KR" kern="0" dirty="0"/>
              <a:t> 299</a:t>
            </a:r>
            <a:r>
              <a:rPr lang="ko-KR" altLang="en-US" kern="0" dirty="0"/>
              <a:t>개의 </a:t>
            </a:r>
            <a:r>
              <a:rPr lang="en-US" altLang="ko-KR" kern="0" dirty="0"/>
              <a:t>train </a:t>
            </a:r>
            <a:r>
              <a:rPr lang="ko-KR" altLang="en-US" kern="0" dirty="0"/>
              <a:t>데이터로 학습 진행</a:t>
            </a:r>
            <a:endParaRPr lang="en-US" altLang="ko-KR" kern="0" dirty="0"/>
          </a:p>
          <a:p>
            <a:pPr marL="914400" lvl="2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이전수정 계획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74D3E4-6529-4CAD-AF57-067CDD394120}"/>
              </a:ext>
            </a:extLst>
          </p:cNvPr>
          <p:cNvSpPr txBox="1">
            <a:spLocks/>
          </p:cNvSpPr>
          <p:nvPr/>
        </p:nvSpPr>
        <p:spPr>
          <a:xfrm>
            <a:off x="971600" y="1052513"/>
            <a:ext cx="7991475" cy="54728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FFNN, LSTM PH</a:t>
            </a:r>
            <a:r>
              <a:rPr lang="ko-KR" altLang="en-US" dirty="0"/>
              <a:t>별 </a:t>
            </a:r>
            <a:r>
              <a:rPr lang="en-US" altLang="ko-KR" dirty="0"/>
              <a:t>RMSE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980A1C55-1BDE-448A-BFD2-12962628F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614314"/>
              </p:ext>
            </p:extLst>
          </p:nvPr>
        </p:nvGraphicFramePr>
        <p:xfrm>
          <a:off x="4722471" y="1520484"/>
          <a:ext cx="3827526" cy="2309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EE492A9-DF0E-4BBB-941E-8121A6F5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20484"/>
            <a:ext cx="3809971" cy="230963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4AC29D-17D2-45D7-9B99-F1C2F315879F}"/>
              </a:ext>
            </a:extLst>
          </p:cNvPr>
          <p:cNvCxnSpPr>
            <a:cxnSpLocks/>
          </p:cNvCxnSpPr>
          <p:nvPr/>
        </p:nvCxnSpPr>
        <p:spPr>
          <a:xfrm>
            <a:off x="4644008" y="1323226"/>
            <a:ext cx="0" cy="5058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C9102F-BD63-4FEB-8B71-A0690D65B26B}"/>
              </a:ext>
            </a:extLst>
          </p:cNvPr>
          <p:cNvSpPr txBox="1"/>
          <p:nvPr/>
        </p:nvSpPr>
        <p:spPr>
          <a:xfrm>
            <a:off x="1682651" y="1073920"/>
            <a:ext cx="183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lt"/>
                <a:ea typeface="휴먼둥근헤드라인" panose="02030504000101010101" pitchFamily="18" charset="-127"/>
              </a:rPr>
              <a:t>보간 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F9DC6-8F49-4720-B294-395E91120527}"/>
              </a:ext>
            </a:extLst>
          </p:cNvPr>
          <p:cNvSpPr txBox="1"/>
          <p:nvPr/>
        </p:nvSpPr>
        <p:spPr>
          <a:xfrm>
            <a:off x="5923255" y="1073920"/>
            <a:ext cx="183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lt"/>
                <a:ea typeface="휴먼둥근헤드라인" panose="02030504000101010101" pitchFamily="18" charset="-127"/>
              </a:rPr>
              <a:t>보간 후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9CD8232E-410E-4EA9-96EB-58B823C57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900736"/>
              </p:ext>
            </p:extLst>
          </p:nvPr>
        </p:nvGraphicFramePr>
        <p:xfrm>
          <a:off x="4788024" y="3986838"/>
          <a:ext cx="3593516" cy="231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6EC0385F-38BA-471D-A0A0-EA4A9D27F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28" y="4015930"/>
            <a:ext cx="3827148" cy="23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5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74D3E4-6529-4CAD-AF57-067CDD394120}"/>
              </a:ext>
            </a:extLst>
          </p:cNvPr>
          <p:cNvSpPr txBox="1">
            <a:spLocks/>
          </p:cNvSpPr>
          <p:nvPr/>
        </p:nvSpPr>
        <p:spPr>
          <a:xfrm>
            <a:off x="971600" y="1052513"/>
            <a:ext cx="7991475" cy="54728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PH </a:t>
            </a:r>
            <a:r>
              <a:rPr lang="ko-KR" altLang="en-US" kern="0" dirty="0"/>
              <a:t>개념에 수정된 시간대를 적용</a:t>
            </a:r>
            <a:endParaRPr lang="en-US" altLang="ko-KR" kern="0" dirty="0"/>
          </a:p>
          <a:p>
            <a:pPr lvl="1"/>
            <a:r>
              <a:rPr lang="ko-KR" altLang="en-US" kern="0" dirty="0"/>
              <a:t>적용 이후 </a:t>
            </a:r>
            <a:r>
              <a:rPr lang="en-US" altLang="ko-KR" kern="0" dirty="0"/>
              <a:t>RMSE</a:t>
            </a:r>
            <a:r>
              <a:rPr lang="ko-KR" altLang="en-US" kern="0" dirty="0"/>
              <a:t>가 눈에 띄게 감소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문제점</a:t>
            </a:r>
            <a:endParaRPr lang="en-US" altLang="ko-KR" kern="0" dirty="0"/>
          </a:p>
          <a:p>
            <a:pPr lvl="1"/>
            <a:r>
              <a:rPr lang="en-US" altLang="ko-KR" kern="0" dirty="0"/>
              <a:t>LSTM</a:t>
            </a:r>
            <a:r>
              <a:rPr lang="ko-KR" altLang="en-US" kern="0" dirty="0"/>
              <a:t>이 적용된 </a:t>
            </a:r>
            <a:r>
              <a:rPr lang="en-US" altLang="ko-KR" kern="0" dirty="0"/>
              <a:t>PH 60</a:t>
            </a:r>
            <a:r>
              <a:rPr lang="ko-KR" altLang="en-US" kern="0" dirty="0"/>
              <a:t>의 경우 비정상적으로 </a:t>
            </a:r>
            <a:br>
              <a:rPr lang="en-US" altLang="ko-KR" kern="0" dirty="0"/>
            </a:br>
            <a:r>
              <a:rPr lang="ko-KR" altLang="en-US" kern="0" dirty="0"/>
              <a:t>높은 </a:t>
            </a:r>
            <a:r>
              <a:rPr lang="en-US" altLang="ko-KR" kern="0" dirty="0"/>
              <a:t>RMSE</a:t>
            </a:r>
            <a:r>
              <a:rPr lang="ko-KR" altLang="en-US" kern="0" dirty="0"/>
              <a:t>가 관측됨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/>
              <a:t>이전에도 같은 결과 관측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/>
              <a:t>대안 고려 필요</a:t>
            </a:r>
            <a:r>
              <a:rPr lang="en-US" altLang="ko-KR" kern="0" dirty="0"/>
              <a:t>...</a:t>
            </a:r>
          </a:p>
          <a:p>
            <a:pPr lvl="1"/>
            <a:endParaRPr lang="en-US" altLang="ko-KR" kern="0" dirty="0"/>
          </a:p>
          <a:p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FFNN, LSTM PH</a:t>
            </a:r>
            <a:r>
              <a:rPr lang="ko-KR" altLang="en-US" dirty="0"/>
              <a:t>별 </a:t>
            </a:r>
            <a:r>
              <a:rPr lang="en-US" altLang="ko-KR" dirty="0"/>
              <a:t>RMSE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8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74D3E4-6529-4CAD-AF57-067CDD394120}"/>
              </a:ext>
            </a:extLst>
          </p:cNvPr>
          <p:cNvSpPr txBox="1">
            <a:spLocks/>
          </p:cNvSpPr>
          <p:nvPr/>
        </p:nvSpPr>
        <p:spPr>
          <a:xfrm>
            <a:off x="971600" y="1052513"/>
            <a:ext cx="7991475" cy="54728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저혈당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고혈당 예측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4AC29D-17D2-45D7-9B99-F1C2F315879F}"/>
              </a:ext>
            </a:extLst>
          </p:cNvPr>
          <p:cNvCxnSpPr>
            <a:cxnSpLocks/>
          </p:cNvCxnSpPr>
          <p:nvPr/>
        </p:nvCxnSpPr>
        <p:spPr>
          <a:xfrm>
            <a:off x="4644008" y="1323226"/>
            <a:ext cx="0" cy="5058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C9102F-BD63-4FEB-8B71-A0690D65B26B}"/>
              </a:ext>
            </a:extLst>
          </p:cNvPr>
          <p:cNvSpPr txBox="1"/>
          <p:nvPr/>
        </p:nvSpPr>
        <p:spPr>
          <a:xfrm>
            <a:off x="1682651" y="1073920"/>
            <a:ext cx="183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lt"/>
                <a:ea typeface="휴먼둥근헤드라인" panose="02030504000101010101" pitchFamily="18" charset="-127"/>
              </a:rPr>
              <a:t>보간 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F9DC6-8F49-4720-B294-395E91120527}"/>
              </a:ext>
            </a:extLst>
          </p:cNvPr>
          <p:cNvSpPr txBox="1"/>
          <p:nvPr/>
        </p:nvSpPr>
        <p:spPr>
          <a:xfrm>
            <a:off x="5923255" y="1073920"/>
            <a:ext cx="183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lt"/>
                <a:ea typeface="휴먼둥근헤드라인" panose="02030504000101010101" pitchFamily="18" charset="-127"/>
              </a:rPr>
              <a:t>보간 후</a:t>
            </a: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6D8B0683-82B5-46A1-A8D1-337351C48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276917"/>
              </p:ext>
            </p:extLst>
          </p:nvPr>
        </p:nvGraphicFramePr>
        <p:xfrm>
          <a:off x="4788740" y="1541077"/>
          <a:ext cx="3592800" cy="231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A9774D80-556A-462B-BF7C-BCFFC7DE4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20" y="1474030"/>
            <a:ext cx="3837464" cy="2311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70A050-73B0-4B60-9A80-1117585C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47" y="4005064"/>
            <a:ext cx="3845737" cy="2311200"/>
          </a:xfrm>
          <a:prstGeom prst="rect">
            <a:avLst/>
          </a:prstGeom>
        </p:spPr>
      </p:pic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2B67BE39-A70C-4F00-94EF-52FDABB81E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259485"/>
              </p:ext>
            </p:extLst>
          </p:nvPr>
        </p:nvGraphicFramePr>
        <p:xfrm>
          <a:off x="4860033" y="4005064"/>
          <a:ext cx="3592800" cy="231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17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74D3E4-6529-4CAD-AF57-067CDD394120}"/>
              </a:ext>
            </a:extLst>
          </p:cNvPr>
          <p:cNvSpPr txBox="1">
            <a:spLocks/>
          </p:cNvSpPr>
          <p:nvPr/>
        </p:nvSpPr>
        <p:spPr>
          <a:xfrm>
            <a:off x="971600" y="1052513"/>
            <a:ext cx="7991475" cy="54728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PH </a:t>
            </a:r>
            <a:r>
              <a:rPr lang="ko-KR" altLang="en-US" kern="0" dirty="0"/>
              <a:t>별 고혈당 예측 성공률</a:t>
            </a:r>
            <a:endParaRPr lang="en-US" altLang="ko-KR" kern="0" dirty="0"/>
          </a:p>
          <a:p>
            <a:pPr lvl="1"/>
            <a:r>
              <a:rPr lang="en-US" altLang="ko-KR" kern="0" dirty="0"/>
              <a:t>RMSE</a:t>
            </a:r>
            <a:r>
              <a:rPr lang="ko-KR" altLang="en-US" kern="0" dirty="0"/>
              <a:t>와 마찬가지로 성공률이 눈에 띄게 증가</a:t>
            </a:r>
            <a:endParaRPr lang="en-US" altLang="ko-KR" kern="0" dirty="0"/>
          </a:p>
          <a:p>
            <a:pPr lvl="1"/>
            <a:r>
              <a:rPr lang="ko-KR" altLang="en-US" kern="0" dirty="0"/>
              <a:t>보간 전에 비해 성공률 감소 폭도 감소했으나</a:t>
            </a:r>
            <a:r>
              <a:rPr lang="en-US" altLang="ko-KR" kern="0" dirty="0"/>
              <a:t>...</a:t>
            </a:r>
          </a:p>
          <a:p>
            <a:pPr lvl="2"/>
            <a:r>
              <a:rPr lang="en-US" altLang="ko-KR" kern="0" dirty="0"/>
              <a:t>LSTM</a:t>
            </a:r>
            <a:r>
              <a:rPr lang="ko-KR" altLang="en-US" kern="0" dirty="0"/>
              <a:t>의 경우 </a:t>
            </a:r>
            <a:r>
              <a:rPr lang="en-US" altLang="ko-KR" kern="0" dirty="0"/>
              <a:t>PH60</a:t>
            </a:r>
            <a:r>
              <a:rPr lang="ko-KR" altLang="en-US" kern="0" dirty="0"/>
              <a:t>에서 성공률이 감소가 아닌 </a:t>
            </a:r>
            <a:br>
              <a:rPr lang="en-US" altLang="ko-KR" kern="0" dirty="0"/>
            </a:br>
            <a:r>
              <a:rPr lang="en-US" altLang="ko-KR" kern="0" dirty="0"/>
              <a:t>100%</a:t>
            </a:r>
            <a:r>
              <a:rPr lang="ko-KR" altLang="en-US" kern="0" dirty="0"/>
              <a:t>로 증가함</a:t>
            </a:r>
            <a:endParaRPr lang="en-US" altLang="ko-KR" kern="0" dirty="0"/>
          </a:p>
          <a:p>
            <a:endParaRPr lang="en-US" altLang="ko-KR" kern="0" dirty="0"/>
          </a:p>
          <a:p>
            <a:r>
              <a:rPr lang="en-US" altLang="ko-KR" kern="0" dirty="0"/>
              <a:t>PH </a:t>
            </a:r>
            <a:r>
              <a:rPr lang="ko-KR" altLang="en-US" kern="0" dirty="0"/>
              <a:t>별 </a:t>
            </a:r>
            <a:r>
              <a:rPr lang="ko-KR" altLang="en-US" kern="0" dirty="0" err="1"/>
              <a:t>저혈당</a:t>
            </a:r>
            <a:r>
              <a:rPr lang="ko-KR" altLang="en-US" kern="0" dirty="0"/>
              <a:t> 예측 성공률</a:t>
            </a:r>
            <a:endParaRPr lang="en-US" altLang="ko-KR" kern="0" dirty="0"/>
          </a:p>
          <a:p>
            <a:pPr lvl="1"/>
            <a:r>
              <a:rPr lang="en-US" altLang="ko-KR" kern="0" dirty="0"/>
              <a:t>FFNN</a:t>
            </a:r>
            <a:r>
              <a:rPr lang="ko-KR" altLang="en-US" kern="0" dirty="0"/>
              <a:t>의 경우 고혈당과 같이 성공률 증가가 확인</a:t>
            </a:r>
            <a:endParaRPr lang="en-US" altLang="ko-KR" kern="0" dirty="0"/>
          </a:p>
          <a:p>
            <a:pPr lvl="1"/>
            <a:r>
              <a:rPr lang="en-US" altLang="ko-KR" kern="0" dirty="0"/>
              <a:t>LSTM</a:t>
            </a:r>
            <a:r>
              <a:rPr lang="ko-KR" altLang="en-US" kern="0" dirty="0"/>
              <a:t>의 경우 모든 </a:t>
            </a:r>
            <a:r>
              <a:rPr lang="en-US" altLang="ko-KR" kern="0"/>
              <a:t>PH</a:t>
            </a:r>
            <a:r>
              <a:rPr lang="ko-KR" altLang="en-US" kern="0"/>
              <a:t>에서 </a:t>
            </a:r>
            <a:r>
              <a:rPr lang="ko-KR" altLang="en-US" kern="0" dirty="0"/>
              <a:t>예측 실패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lvl="2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2"/>
            <a:endParaRPr lang="en-US" altLang="ko-KR" kern="0" dirty="0"/>
          </a:p>
          <a:p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저혈당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고혈당 예측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100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12682</TotalTime>
  <Words>274</Words>
  <Application>Microsoft Office PowerPoint</Application>
  <PresentationFormat>화면 슬라이드 쇼(4:3)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HY헤드라인M</vt:lpstr>
      <vt:lpstr>굴림</vt:lpstr>
      <vt:lpstr>맑은 고딕</vt:lpstr>
      <vt:lpstr>휴먼둥근헤드라인</vt:lpstr>
      <vt:lpstr>Arial</vt:lpstr>
      <vt:lpstr>Times New Roman</vt:lpstr>
      <vt:lpstr>Wingdings</vt:lpstr>
      <vt:lpstr>Default Theme</vt:lpstr>
      <vt:lpstr>R을 활용한 CGM 데이터 보간(2) &amp; 강화 학습</vt:lpstr>
      <vt:lpstr>이전 세미나 보간 데이터 예</vt:lpstr>
      <vt:lpstr>각 환자 별 일괄 적용</vt:lpstr>
      <vt:lpstr>데이터 변화량 통계</vt:lpstr>
      <vt:lpstr>이전수정 계획</vt:lpstr>
      <vt:lpstr>FFNN, LSTM PH별 RMSE</vt:lpstr>
      <vt:lpstr>FFNN, LSTM PH별 RMSE</vt:lpstr>
      <vt:lpstr>저혈당 &amp; 고혈당 예측</vt:lpstr>
      <vt:lpstr>저혈당 &amp; 고혈당 예측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550</cp:revision>
  <cp:lastPrinted>2018-02-13T05:00:29Z</cp:lastPrinted>
  <dcterms:created xsi:type="dcterms:W3CDTF">2013-09-09T21:16:08Z</dcterms:created>
  <dcterms:modified xsi:type="dcterms:W3CDTF">2019-01-21T02:13:00Z</dcterms:modified>
</cp:coreProperties>
</file>