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394" r:id="rId3"/>
    <p:sldId id="395" r:id="rId4"/>
    <p:sldId id="398" r:id="rId5"/>
    <p:sldId id="400" r:id="rId6"/>
    <p:sldId id="402" r:id="rId7"/>
    <p:sldId id="401" r:id="rId8"/>
    <p:sldId id="403" r:id="rId9"/>
    <p:sldId id="404" r:id="rId10"/>
    <p:sldId id="405" r:id="rId11"/>
    <p:sldId id="393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14" autoAdjust="0"/>
  </p:normalViewPr>
  <p:slideViewPr>
    <p:cSldViewPr>
      <p:cViewPr varScale="1">
        <p:scale>
          <a:sx n="76" d="100"/>
          <a:sy n="76" d="100"/>
        </p:scale>
        <p:origin x="16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아파치 웹 로그 모니터링 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19-01-28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분석 툴</a:t>
            </a:r>
            <a:r>
              <a:rPr lang="en-US" altLang="ko-KR" dirty="0"/>
              <a:t>(2) </a:t>
            </a:r>
            <a:r>
              <a:rPr lang="en-US" altLang="ko-KR" dirty="0" err="1"/>
              <a:t>awstats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봉서산 서버에서 테스트 결과 정상 작동하나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같은 리눅스 우분투 환경</a:t>
            </a:r>
            <a:r>
              <a:rPr lang="en-US" altLang="ko-KR" dirty="0"/>
              <a:t>, </a:t>
            </a:r>
            <a:r>
              <a:rPr lang="ko-KR" altLang="en-US" dirty="0"/>
              <a:t>교회 서버에서는 </a:t>
            </a:r>
            <a:br>
              <a:rPr lang="en-US" altLang="ko-KR" dirty="0"/>
            </a:br>
            <a:r>
              <a:rPr lang="en-US" altLang="ko-KR" dirty="0"/>
              <a:t>403 </a:t>
            </a:r>
            <a:r>
              <a:rPr lang="ko-KR" altLang="en-US" dirty="0"/>
              <a:t>권한 에러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조사를 통해 해결 방안 모색해볼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258CF-9B60-4F41-92D8-8CD31EDA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28900"/>
            <a:ext cx="5200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1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모니터링 툴</a:t>
            </a:r>
            <a:r>
              <a:rPr lang="en-US" altLang="ko-KR" dirty="0"/>
              <a:t>(1) </a:t>
            </a:r>
            <a:r>
              <a:rPr lang="en-US" altLang="ko-KR" dirty="0" err="1"/>
              <a:t>GoAccess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GoAccess</a:t>
            </a:r>
            <a:endParaRPr lang="en-US" altLang="ko-KR" dirty="0"/>
          </a:p>
          <a:p>
            <a:pPr lvl="1"/>
            <a:r>
              <a:rPr lang="ko-KR" altLang="en-US" dirty="0"/>
              <a:t>터미널 </a:t>
            </a:r>
            <a:r>
              <a:rPr lang="en-US" altLang="ko-KR" dirty="0"/>
              <a:t>&amp; </a:t>
            </a:r>
            <a:r>
              <a:rPr lang="ko-KR" altLang="en-US" dirty="0"/>
              <a:t>웹 브라우저를 통한 웹 로그 모니터링 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비교적 간편한 설치</a:t>
            </a:r>
            <a:r>
              <a:rPr lang="en-US" altLang="ko-KR" dirty="0"/>
              <a:t>, </a:t>
            </a:r>
            <a:r>
              <a:rPr lang="ko-KR" altLang="en-US" dirty="0"/>
              <a:t>깔끔한 인터페이스</a:t>
            </a:r>
            <a:r>
              <a:rPr lang="en-US" altLang="ko-KR" dirty="0"/>
              <a:t> </a:t>
            </a:r>
            <a:r>
              <a:rPr lang="ko-KR" altLang="en-US" dirty="0"/>
              <a:t>등이 장점</a:t>
            </a:r>
            <a:endParaRPr lang="en-US" altLang="ko-KR" dirty="0"/>
          </a:p>
          <a:p>
            <a:pPr lvl="2"/>
            <a:r>
              <a:rPr lang="ko-KR" altLang="en-US" dirty="0"/>
              <a:t>통계용으로는 좋지만 기본적으로 제공하는 기능이 부족함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59C6-E2A8-4AA7-BCD1-AFC45D54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429000"/>
            <a:ext cx="5328592" cy="32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모니터링 툴</a:t>
            </a:r>
            <a:r>
              <a:rPr lang="en-US" altLang="ko-KR" dirty="0"/>
              <a:t>(1) </a:t>
            </a:r>
            <a:r>
              <a:rPr lang="en-US" altLang="ko-KR" dirty="0" err="1"/>
              <a:t>GoAccess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Ubuntu </a:t>
            </a:r>
            <a:r>
              <a:rPr lang="ko-KR" altLang="en-US" dirty="0"/>
              <a:t>환경에서 가장 쉽게 적용 가능한 </a:t>
            </a:r>
            <a:r>
              <a:rPr lang="en-US" altLang="ko-KR" dirty="0"/>
              <a:t>apt-get</a:t>
            </a:r>
            <a:br>
              <a:rPr lang="en-US" altLang="ko-KR" dirty="0"/>
            </a:br>
            <a:r>
              <a:rPr lang="ko-KR" altLang="en-US" dirty="0"/>
              <a:t>으로 설치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위 방법은 최신 버전이 설치되지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다음과 같은 방법으로 최신 버전 설치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95F56D-60B9-4EA5-8BB9-FD7076ECCDF1}"/>
              </a:ext>
            </a:extLst>
          </p:cNvPr>
          <p:cNvSpPr txBox="1">
            <a:spLocks/>
          </p:cNvSpPr>
          <p:nvPr/>
        </p:nvSpPr>
        <p:spPr>
          <a:xfrm>
            <a:off x="1619672" y="2420888"/>
            <a:ext cx="6983685" cy="360040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/>
              <a:buNone/>
            </a:pPr>
            <a:r>
              <a:rPr lang="en-US" altLang="ko-KR" sz="1400" kern="0" dirty="0"/>
              <a:t>$ </a:t>
            </a:r>
            <a:r>
              <a:rPr lang="en-US" altLang="ko-KR" sz="1400" strike="sngStrike" kern="0" dirty="0"/>
              <a:t>apt-get install </a:t>
            </a:r>
            <a:r>
              <a:rPr lang="en-US" altLang="ko-KR" sz="1400" strike="sngStrike" kern="0" dirty="0" err="1"/>
              <a:t>goaccess</a:t>
            </a:r>
            <a:endParaRPr lang="ko-KR" altLang="ko-KR" sz="1400" strike="sngStrike" kern="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BECA4B-AEBF-463C-AE3F-5D0C7B96DD65}"/>
              </a:ext>
            </a:extLst>
          </p:cNvPr>
          <p:cNvSpPr txBox="1">
            <a:spLocks/>
          </p:cNvSpPr>
          <p:nvPr/>
        </p:nvSpPr>
        <p:spPr>
          <a:xfrm>
            <a:off x="1619672" y="3447225"/>
            <a:ext cx="6983685" cy="1404156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echo "deb http://deb.goaccess.io/ $(</a:t>
            </a:r>
            <a:r>
              <a:rPr lang="en-US" altLang="ko-KR" sz="1400" kern="0" dirty="0" err="1"/>
              <a:t>lsb_release</a:t>
            </a:r>
            <a:r>
              <a:rPr lang="en-US" altLang="ko-KR" sz="1400" kern="0" dirty="0"/>
              <a:t> -cs) main" |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tee -a /</a:t>
            </a:r>
            <a:r>
              <a:rPr lang="en-US" altLang="ko-KR" sz="1400" kern="0" dirty="0" err="1"/>
              <a:t>etc</a:t>
            </a:r>
            <a:r>
              <a:rPr lang="en-US" altLang="ko-KR" sz="1400" kern="0" dirty="0"/>
              <a:t>/apt/</a:t>
            </a:r>
            <a:r>
              <a:rPr lang="en-US" altLang="ko-KR" sz="1400" kern="0" dirty="0" err="1"/>
              <a:t>sources.list.d</a:t>
            </a:r>
            <a:r>
              <a:rPr lang="en-US" altLang="ko-KR" sz="1400" kern="0" dirty="0"/>
              <a:t>/</a:t>
            </a:r>
            <a:r>
              <a:rPr lang="en-US" altLang="ko-KR" sz="1400" kern="0" dirty="0" err="1"/>
              <a:t>goaccess.list</a:t>
            </a:r>
            <a:endParaRPr lang="en-US" altLang="ko-KR" sz="1400" kern="0" dirty="0"/>
          </a:p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wget</a:t>
            </a:r>
            <a:r>
              <a:rPr lang="en-US" altLang="ko-KR" sz="1400" kern="0" dirty="0"/>
              <a:t> -O - https://deb.goaccess.io/gnugpg.key |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apt-key add -</a:t>
            </a:r>
          </a:p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apt-get update</a:t>
            </a:r>
          </a:p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apt-get install </a:t>
            </a:r>
            <a:r>
              <a:rPr lang="en-US" altLang="ko-KR" sz="1400" kern="0" dirty="0" err="1"/>
              <a:t>goaccess</a:t>
            </a:r>
            <a:endParaRPr lang="ko-KR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19678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모니터링 툴</a:t>
            </a:r>
            <a:r>
              <a:rPr lang="en-US" altLang="ko-KR" dirty="0"/>
              <a:t>(1) </a:t>
            </a:r>
            <a:r>
              <a:rPr lang="en-US" altLang="ko-KR" dirty="0" err="1"/>
              <a:t>GoAccess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/>
          <a:lstStyle/>
          <a:p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 로그 분석 페이지를 생성해 </a:t>
            </a:r>
            <a:r>
              <a:rPr lang="en-US" altLang="ko-KR" dirty="0"/>
              <a:t>GUI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분석할 로그의 경로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), </a:t>
            </a:r>
            <a:r>
              <a:rPr lang="ko-KR" altLang="en-US" dirty="0"/>
              <a:t>페이지에 접근할 웹 서버 루트 디렉터리</a:t>
            </a:r>
            <a:r>
              <a:rPr lang="en-US" altLang="ko-KR" dirty="0"/>
              <a:t>(</a:t>
            </a:r>
            <a:r>
              <a:rPr lang="ko-KR" altLang="en-US" dirty="0"/>
              <a:t>밑줄</a:t>
            </a:r>
            <a:r>
              <a:rPr lang="en-US" altLang="ko-KR" dirty="0"/>
              <a:t>)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브라우저에서 위 주소 입력 시 대시보드 페이지로 진입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BECA4B-AEBF-463C-AE3F-5D0C7B96DD65}"/>
              </a:ext>
            </a:extLst>
          </p:cNvPr>
          <p:cNvSpPr txBox="1">
            <a:spLocks/>
          </p:cNvSpPr>
          <p:nvPr/>
        </p:nvSpPr>
        <p:spPr>
          <a:xfrm>
            <a:off x="1332569" y="2132856"/>
            <a:ext cx="6983685" cy="576064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goaccess</a:t>
            </a:r>
            <a:r>
              <a:rPr lang="en-US" altLang="ko-KR" sz="1400" kern="0" dirty="0"/>
              <a:t> /var/log/apache2/access.log </a:t>
            </a:r>
            <a:r>
              <a:rPr lang="en-US" altLang="ko-KR" sz="1400" u="sng" kern="0" dirty="0"/>
              <a:t>–o /var/www/</a:t>
            </a:r>
            <a:r>
              <a:rPr lang="en-US" altLang="ko-KR" sz="1400" u="sng" kern="0" dirty="0" err="1"/>
              <a:t>wordpress</a:t>
            </a:r>
            <a:r>
              <a:rPr lang="en-US" altLang="ko-KR" sz="1400" u="sng" kern="0" dirty="0"/>
              <a:t>/real-time.html --log-format=COMBINED --real-time-html</a:t>
            </a:r>
            <a:endParaRPr lang="ko-KR" altLang="ko-KR" sz="1400" u="sng" kern="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05DCB3A8-121D-4D63-8467-FF301A4CDC5B}"/>
              </a:ext>
            </a:extLst>
          </p:cNvPr>
          <p:cNvSpPr/>
          <p:nvPr/>
        </p:nvSpPr>
        <p:spPr>
          <a:xfrm>
            <a:off x="1475656" y="2132856"/>
            <a:ext cx="3240360" cy="288032"/>
          </a:xfrm>
          <a:prstGeom prst="frame">
            <a:avLst>
              <a:gd name="adj1" fmla="val 4636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945B4F-367A-4E5D-815A-E7AF6987E21C}"/>
              </a:ext>
            </a:extLst>
          </p:cNvPr>
          <p:cNvCxnSpPr/>
          <p:nvPr/>
        </p:nvCxnSpPr>
        <p:spPr>
          <a:xfrm flipH="1">
            <a:off x="2843808" y="2420888"/>
            <a:ext cx="144016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9CB6915-78A8-421E-BA16-8C90C2316CC1}"/>
              </a:ext>
            </a:extLst>
          </p:cNvPr>
          <p:cNvGrpSpPr/>
          <p:nvPr/>
        </p:nvGrpSpPr>
        <p:grpSpPr>
          <a:xfrm>
            <a:off x="1337133" y="3584247"/>
            <a:ext cx="5066875" cy="1265927"/>
            <a:chOff x="1332600" y="3682975"/>
            <a:chExt cx="2430695" cy="66539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0000BEB-81AA-4A33-BDD0-22EA70D6B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992" b="77939"/>
            <a:stretch/>
          </p:blipFill>
          <p:spPr>
            <a:xfrm>
              <a:off x="1332600" y="3682975"/>
              <a:ext cx="2430695" cy="66539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FEDCFE-DF1F-4C5B-AC80-A9327756FAA2}"/>
                </a:ext>
              </a:extLst>
            </p:cNvPr>
            <p:cNvSpPr/>
            <p:nvPr/>
          </p:nvSpPr>
          <p:spPr>
            <a:xfrm>
              <a:off x="2281656" y="3682975"/>
              <a:ext cx="576064" cy="21602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952BA07-5E80-4F1C-947D-5DD0F8DAF059}"/>
              </a:ext>
            </a:extLst>
          </p:cNvPr>
          <p:cNvSpPr txBox="1">
            <a:spLocks/>
          </p:cNvSpPr>
          <p:nvPr/>
        </p:nvSpPr>
        <p:spPr>
          <a:xfrm>
            <a:off x="1332569" y="4943078"/>
            <a:ext cx="6983685" cy="390034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ko-KR" altLang="en-US" sz="1400" kern="0" dirty="0"/>
              <a:t>기존 웹 서버 주소</a:t>
            </a:r>
            <a:r>
              <a:rPr lang="en-US" altLang="ko-KR" sz="1400" kern="0" dirty="0"/>
              <a:t>/real-time.html</a:t>
            </a:r>
            <a:endParaRPr lang="ko-KR" altLang="ko-KR" sz="1400" u="sng" kern="0" dirty="0"/>
          </a:p>
        </p:txBody>
      </p:sp>
    </p:spTree>
    <p:extLst>
      <p:ext uri="{BB962C8B-B14F-4D97-AF65-F5344CB8AC3E}">
        <p14:creationId xmlns:p14="http://schemas.microsoft.com/office/powerpoint/2010/main" val="114799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모니터링 툴</a:t>
            </a:r>
            <a:r>
              <a:rPr lang="en-US" altLang="ko-KR" dirty="0"/>
              <a:t>(1) </a:t>
            </a:r>
            <a:r>
              <a:rPr lang="en-US" altLang="ko-KR" dirty="0" err="1"/>
              <a:t>GoAccess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후기</a:t>
            </a:r>
            <a:endParaRPr lang="en-US" altLang="ko-KR" dirty="0"/>
          </a:p>
          <a:p>
            <a:pPr lvl="1"/>
            <a:r>
              <a:rPr lang="ko-KR" altLang="en-US" dirty="0"/>
              <a:t>기본적으로 제공하는 기능이 서버 보안에 응용하기에는 부적합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에서 부가적인 플러그인을 제공한다고 하나 적용이 까다로움</a:t>
            </a:r>
            <a:r>
              <a:rPr lang="en-US" altLang="ko-KR" dirty="0"/>
              <a:t>(</a:t>
            </a:r>
            <a:r>
              <a:rPr lang="ko-KR" altLang="en-US" dirty="0"/>
              <a:t>찾아봐야 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실시간이라고 하나 분석할 로그를 최신화 하기 위해서는 서버를 재시작 해야함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612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분석 툴</a:t>
            </a:r>
            <a:r>
              <a:rPr lang="en-US" altLang="ko-KR" dirty="0"/>
              <a:t>(2) </a:t>
            </a:r>
            <a:r>
              <a:rPr lang="en-US" altLang="ko-KR" dirty="0" err="1"/>
              <a:t>awstats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awstats</a:t>
            </a:r>
            <a:endParaRPr lang="en-US" altLang="ko-KR" dirty="0"/>
          </a:p>
          <a:p>
            <a:pPr lvl="1"/>
            <a:r>
              <a:rPr lang="en-US" altLang="ko-KR" dirty="0"/>
              <a:t>Perl </a:t>
            </a:r>
            <a:r>
              <a:rPr lang="ko-KR" altLang="en-US" dirty="0"/>
              <a:t>기반 웹 로그 모니터링 툴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 err="1"/>
              <a:t>GoAccess</a:t>
            </a:r>
            <a:r>
              <a:rPr lang="en-US" altLang="ko-KR" dirty="0"/>
              <a:t> </a:t>
            </a:r>
            <a:r>
              <a:rPr lang="ko-KR" altLang="en-US" dirty="0"/>
              <a:t>보다 많은 정보를 제공하나</a:t>
            </a:r>
            <a:r>
              <a:rPr lang="en-US" altLang="ko-KR" dirty="0"/>
              <a:t>...</a:t>
            </a:r>
          </a:p>
          <a:p>
            <a:pPr lvl="2"/>
            <a:r>
              <a:rPr lang="ko-KR" altLang="en-US" dirty="0"/>
              <a:t>호스트 별 접근 디렉터리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요청 정보 등 </a:t>
            </a:r>
            <a:br>
              <a:rPr lang="en-US" altLang="ko-KR" dirty="0"/>
            </a:br>
            <a:r>
              <a:rPr lang="ko-KR" altLang="en-US" dirty="0"/>
              <a:t>세부 사항은 제공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접속 시간 정보가 포함되어 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A2691F-ABDA-4434-A990-5706DBD97A9C}"/>
              </a:ext>
            </a:extLst>
          </p:cNvPr>
          <p:cNvGrpSpPr/>
          <p:nvPr/>
        </p:nvGrpSpPr>
        <p:grpSpPr>
          <a:xfrm>
            <a:off x="863280" y="4005064"/>
            <a:ext cx="7962423" cy="1656184"/>
            <a:chOff x="800075" y="3688556"/>
            <a:chExt cx="7962423" cy="16561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F8029D-CBC6-40B1-831F-D3C755C0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075" y="3688556"/>
              <a:ext cx="7962423" cy="16561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EA4669E-DB09-4C07-B266-B90F9152C2FC}"/>
                </a:ext>
              </a:extLst>
            </p:cNvPr>
            <p:cNvSpPr/>
            <p:nvPr/>
          </p:nvSpPr>
          <p:spPr>
            <a:xfrm>
              <a:off x="828675" y="4437112"/>
              <a:ext cx="2304182" cy="78456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9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분석 툴</a:t>
            </a:r>
            <a:r>
              <a:rPr lang="en-US" altLang="ko-KR" dirty="0"/>
              <a:t>(2) </a:t>
            </a:r>
            <a:r>
              <a:rPr lang="en-US" altLang="ko-KR" dirty="0" err="1"/>
              <a:t>awstats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위와 마찬가지로 </a:t>
            </a:r>
            <a:r>
              <a:rPr lang="en-US" altLang="ko-KR" dirty="0"/>
              <a:t>apt-get</a:t>
            </a:r>
            <a:r>
              <a:rPr lang="ko-KR" altLang="en-US" dirty="0"/>
              <a:t>을 이용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Awstats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Awstats.conf</a:t>
            </a:r>
            <a:r>
              <a:rPr lang="en-US" altLang="ko-KR" dirty="0"/>
              <a:t> </a:t>
            </a:r>
            <a:r>
              <a:rPr lang="ko-KR" altLang="en-US" dirty="0"/>
              <a:t>스크립트 수정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41EDB62-3E03-4187-A248-C737A54609E5}"/>
              </a:ext>
            </a:extLst>
          </p:cNvPr>
          <p:cNvSpPr txBox="1">
            <a:spLocks/>
          </p:cNvSpPr>
          <p:nvPr/>
        </p:nvSpPr>
        <p:spPr>
          <a:xfrm>
            <a:off x="1314252" y="2026474"/>
            <a:ext cx="6983685" cy="360040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apt-get install </a:t>
            </a:r>
            <a:r>
              <a:rPr lang="en-US" altLang="ko-KR" sz="1400" kern="0" dirty="0" err="1"/>
              <a:t>awstats</a:t>
            </a:r>
            <a:endParaRPr lang="ko-KR" altLang="ko-KR" sz="1400" kern="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B7A44A-648A-4367-985A-5D90C608CB8B}"/>
              </a:ext>
            </a:extLst>
          </p:cNvPr>
          <p:cNvSpPr txBox="1">
            <a:spLocks/>
          </p:cNvSpPr>
          <p:nvPr/>
        </p:nvSpPr>
        <p:spPr>
          <a:xfrm>
            <a:off x="1314252" y="2924944"/>
            <a:ext cx="6983685" cy="360040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vim /</a:t>
            </a:r>
            <a:r>
              <a:rPr lang="en-US" altLang="ko-KR" sz="1400" kern="0" dirty="0" err="1"/>
              <a:t>etc</a:t>
            </a:r>
            <a:r>
              <a:rPr lang="en-US" altLang="ko-KR" sz="1400" kern="0" dirty="0"/>
              <a:t>/</a:t>
            </a:r>
            <a:r>
              <a:rPr lang="en-US" altLang="ko-KR" sz="1400" kern="0" dirty="0" err="1"/>
              <a:t>awstats</a:t>
            </a:r>
            <a:r>
              <a:rPr lang="en-US" altLang="ko-KR" sz="1400" kern="0" dirty="0"/>
              <a:t>/</a:t>
            </a:r>
            <a:r>
              <a:rPr lang="en-US" altLang="ko-KR" sz="1400" kern="0" dirty="0" err="1"/>
              <a:t>awstats.conf</a:t>
            </a:r>
            <a:endParaRPr lang="ko-KR" altLang="ko-KR" sz="1400" kern="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F57111-0886-4F5F-B564-BEB839F90ACA}"/>
              </a:ext>
            </a:extLst>
          </p:cNvPr>
          <p:cNvSpPr txBox="1">
            <a:spLocks/>
          </p:cNvSpPr>
          <p:nvPr/>
        </p:nvSpPr>
        <p:spPr>
          <a:xfrm>
            <a:off x="1314252" y="3832417"/>
            <a:ext cx="6983685" cy="1684815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 err="1"/>
              <a:t>LogFile</a:t>
            </a:r>
            <a:r>
              <a:rPr lang="en-US" altLang="ko-KR" sz="1400" kern="0" dirty="0"/>
              <a:t>=“</a:t>
            </a:r>
            <a:r>
              <a:rPr lang="ko-KR" altLang="en-US" sz="1400" kern="0" dirty="0"/>
              <a:t>로그 파일 경로</a:t>
            </a:r>
            <a:r>
              <a:rPr lang="en-US" altLang="ko-KR" sz="1400" kern="0" dirty="0"/>
              <a:t>” </a:t>
            </a:r>
          </a:p>
          <a:p>
            <a:pPr>
              <a:buNone/>
            </a:pPr>
            <a:r>
              <a:rPr lang="en-US" altLang="ko-KR" sz="1400" kern="0" dirty="0" err="1"/>
              <a:t>LogFormat</a:t>
            </a:r>
            <a:r>
              <a:rPr lang="en-US" altLang="ko-KR" sz="1400" kern="0" dirty="0"/>
              <a:t>=1 </a:t>
            </a:r>
          </a:p>
          <a:p>
            <a:pPr>
              <a:buNone/>
            </a:pPr>
            <a:r>
              <a:rPr lang="en-US" altLang="ko-KR" sz="1400" kern="0" dirty="0" err="1"/>
              <a:t>SiteDomain</a:t>
            </a:r>
            <a:r>
              <a:rPr lang="en-US" altLang="ko-KR" sz="1400" kern="0" dirty="0"/>
              <a:t>=</a:t>
            </a:r>
            <a:r>
              <a:rPr lang="ko-KR" altLang="en-US" sz="1400" kern="0" dirty="0"/>
              <a:t>＂사이트 도메인</a:t>
            </a:r>
            <a:r>
              <a:rPr lang="en-US" altLang="ko-KR" sz="1400" kern="0" dirty="0"/>
              <a:t>“ (www.</a:t>
            </a:r>
            <a:r>
              <a:rPr lang="ko-KR" altLang="en-US" sz="1400" kern="0" dirty="0"/>
              <a:t> 제외</a:t>
            </a:r>
            <a:r>
              <a:rPr lang="en-US" altLang="ko-KR" sz="1400" kern="0" dirty="0"/>
              <a:t>) </a:t>
            </a:r>
          </a:p>
          <a:p>
            <a:pPr>
              <a:buNone/>
            </a:pPr>
            <a:r>
              <a:rPr lang="en-US" altLang="ko-KR" sz="1400" kern="0" dirty="0" err="1"/>
              <a:t>HostAliases</a:t>
            </a:r>
            <a:r>
              <a:rPr lang="en-US" altLang="ko-KR" sz="1400" kern="0" dirty="0"/>
              <a:t>="www.</a:t>
            </a:r>
            <a:r>
              <a:rPr lang="ko-KR" altLang="en-US" sz="1400" kern="0" dirty="0"/>
              <a:t>사이트 도메인 </a:t>
            </a:r>
            <a:r>
              <a:rPr lang="en-US" altLang="ko-KR" sz="1400" kern="0" dirty="0"/>
              <a:t>localhost 127.0.0.1" </a:t>
            </a:r>
          </a:p>
          <a:p>
            <a:pPr>
              <a:buNone/>
            </a:pPr>
            <a:r>
              <a:rPr lang="en-US" altLang="ko-KR" sz="1400" kern="0" dirty="0" err="1"/>
              <a:t>DNSLookup</a:t>
            </a:r>
            <a:r>
              <a:rPr lang="en-US" altLang="ko-KR" sz="1400" kern="0" dirty="0"/>
              <a:t>=0</a:t>
            </a:r>
          </a:p>
          <a:p>
            <a:pPr>
              <a:buNone/>
            </a:pPr>
            <a:r>
              <a:rPr lang="en-US" altLang="ko-KR" sz="1400" kern="0" dirty="0"/>
              <a:t>Lang = “ko”</a:t>
            </a:r>
          </a:p>
        </p:txBody>
      </p:sp>
    </p:spTree>
    <p:extLst>
      <p:ext uri="{BB962C8B-B14F-4D97-AF65-F5344CB8AC3E}">
        <p14:creationId xmlns:p14="http://schemas.microsoft.com/office/powerpoint/2010/main" val="11368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분석 툴</a:t>
            </a:r>
            <a:r>
              <a:rPr lang="en-US" altLang="ko-KR" dirty="0"/>
              <a:t>(2) </a:t>
            </a:r>
            <a:r>
              <a:rPr lang="en-US" altLang="ko-KR" dirty="0" err="1"/>
              <a:t>awstats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프로그램에 사용될 로그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아파치</a:t>
            </a:r>
            <a:r>
              <a:rPr lang="en-US" altLang="ko-KR" dirty="0"/>
              <a:t>2 </a:t>
            </a:r>
            <a:r>
              <a:rPr lang="ko-KR" altLang="en-US" dirty="0"/>
              <a:t>디렉터리 밑에 </a:t>
            </a:r>
            <a:r>
              <a:rPr lang="en-US" altLang="ko-KR" dirty="0" err="1"/>
              <a:t>Awstats.conf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파일 내에 다음과 같은 내용 입력하고 </a:t>
            </a:r>
            <a:r>
              <a:rPr lang="ko-KR" altLang="en-US" dirty="0">
                <a:solidFill>
                  <a:srgbClr val="FF0000"/>
                </a:solidFill>
              </a:rPr>
              <a:t>아파치 재시작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41EDB62-3E03-4187-A248-C737A54609E5}"/>
              </a:ext>
            </a:extLst>
          </p:cNvPr>
          <p:cNvSpPr txBox="1">
            <a:spLocks/>
          </p:cNvSpPr>
          <p:nvPr/>
        </p:nvSpPr>
        <p:spPr>
          <a:xfrm>
            <a:off x="1314252" y="2060848"/>
            <a:ext cx="6983685" cy="360040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en-US" altLang="ko-KR" sz="1400" kern="0" dirty="0" err="1"/>
              <a:t>sudo</a:t>
            </a:r>
            <a:r>
              <a:rPr lang="en-US" altLang="ko-KR" sz="1400" kern="0" dirty="0"/>
              <a:t> /usr/lib/cgi-bin/awstats.pl -config=</a:t>
            </a:r>
            <a:r>
              <a:rPr lang="ko-KR" altLang="en-US" sz="1400" kern="0" dirty="0"/>
              <a:t>도메인 주소</a:t>
            </a:r>
            <a:r>
              <a:rPr lang="en-US" altLang="ko-KR" sz="1400" kern="0" dirty="0"/>
              <a:t> -update</a:t>
            </a:r>
            <a:endParaRPr lang="ko-KR" altLang="ko-KR" sz="1400" kern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356D016-6442-4733-B68E-E76B88CD23F2}"/>
              </a:ext>
            </a:extLst>
          </p:cNvPr>
          <p:cNvSpPr txBox="1">
            <a:spLocks/>
          </p:cNvSpPr>
          <p:nvPr/>
        </p:nvSpPr>
        <p:spPr>
          <a:xfrm>
            <a:off x="1314252" y="3068960"/>
            <a:ext cx="6983685" cy="360040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it-IT" altLang="ko-KR" sz="1400" kern="0" dirty="0"/>
              <a:t>sudo vim /etc/apache2/conf.d/awstats.conf</a:t>
            </a:r>
            <a:endParaRPr lang="ko-KR" altLang="ko-KR" sz="1400" kern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E33F0F8-1BC6-40C1-9836-2C084E08A54B}"/>
              </a:ext>
            </a:extLst>
          </p:cNvPr>
          <p:cNvSpPr txBox="1">
            <a:spLocks/>
          </p:cNvSpPr>
          <p:nvPr/>
        </p:nvSpPr>
        <p:spPr>
          <a:xfrm>
            <a:off x="1314252" y="3598039"/>
            <a:ext cx="6983685" cy="1631162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Alias /</a:t>
            </a:r>
            <a:r>
              <a:rPr lang="en-US" altLang="ko-KR" sz="1400" kern="0" dirty="0" err="1"/>
              <a:t>awstatsclasses</a:t>
            </a:r>
            <a:r>
              <a:rPr lang="en-US" altLang="ko-KR" sz="1400" kern="0" dirty="0"/>
              <a:t> "/</a:t>
            </a:r>
            <a:r>
              <a:rPr lang="en-US" altLang="ko-KR" sz="1400" kern="0" dirty="0" err="1"/>
              <a:t>usr</a:t>
            </a:r>
            <a:r>
              <a:rPr lang="en-US" altLang="ko-KR" sz="1400" kern="0" dirty="0"/>
              <a:t>/share/</a:t>
            </a:r>
            <a:r>
              <a:rPr lang="en-US" altLang="ko-KR" sz="1400" kern="0" dirty="0" err="1"/>
              <a:t>awstats</a:t>
            </a:r>
            <a:r>
              <a:rPr lang="en-US" altLang="ko-KR" sz="1400" kern="0" dirty="0"/>
              <a:t>/lib/" </a:t>
            </a:r>
          </a:p>
          <a:p>
            <a:pPr>
              <a:buNone/>
            </a:pPr>
            <a:r>
              <a:rPr lang="en-US" altLang="ko-KR" sz="1400" kern="0" dirty="0"/>
              <a:t>Alias /</a:t>
            </a:r>
            <a:r>
              <a:rPr lang="en-US" altLang="ko-KR" sz="1400" kern="0" dirty="0" err="1"/>
              <a:t>awstats</a:t>
            </a:r>
            <a:r>
              <a:rPr lang="en-US" altLang="ko-KR" sz="1400" kern="0" dirty="0"/>
              <a:t>-icon/ "/</a:t>
            </a:r>
            <a:r>
              <a:rPr lang="en-US" altLang="ko-KR" sz="1400" kern="0" dirty="0" err="1"/>
              <a:t>usr</a:t>
            </a:r>
            <a:r>
              <a:rPr lang="en-US" altLang="ko-KR" sz="1400" kern="0" dirty="0"/>
              <a:t>/share/</a:t>
            </a:r>
            <a:r>
              <a:rPr lang="en-US" altLang="ko-KR" sz="1400" kern="0" dirty="0" err="1"/>
              <a:t>awstats</a:t>
            </a:r>
            <a:r>
              <a:rPr lang="en-US" altLang="ko-KR" sz="1400" kern="0" dirty="0"/>
              <a:t>/icon/" </a:t>
            </a:r>
          </a:p>
          <a:p>
            <a:pPr>
              <a:buNone/>
            </a:pPr>
            <a:r>
              <a:rPr lang="en-US" altLang="ko-KR" sz="1400" kern="0" dirty="0"/>
              <a:t>Alias /</a:t>
            </a:r>
            <a:r>
              <a:rPr lang="en-US" altLang="ko-KR" sz="1400" kern="0" dirty="0" err="1"/>
              <a:t>awstatscss</a:t>
            </a:r>
            <a:r>
              <a:rPr lang="en-US" altLang="ko-KR" sz="1400" kern="0" dirty="0"/>
              <a:t> "/</a:t>
            </a:r>
            <a:r>
              <a:rPr lang="en-US" altLang="ko-KR" sz="1400" kern="0" dirty="0" err="1"/>
              <a:t>usr</a:t>
            </a:r>
            <a:r>
              <a:rPr lang="en-US" altLang="ko-KR" sz="1400" kern="0" dirty="0"/>
              <a:t>/share/doc/</a:t>
            </a:r>
            <a:r>
              <a:rPr lang="en-US" altLang="ko-KR" sz="1400" kern="0" dirty="0" err="1"/>
              <a:t>awstats</a:t>
            </a:r>
            <a:r>
              <a:rPr lang="en-US" altLang="ko-KR" sz="1400" kern="0" dirty="0"/>
              <a:t>/examples/</a:t>
            </a:r>
            <a:r>
              <a:rPr lang="en-US" altLang="ko-KR" sz="1400" kern="0" dirty="0" err="1"/>
              <a:t>css</a:t>
            </a:r>
            <a:r>
              <a:rPr lang="en-US" altLang="ko-KR" sz="1400" kern="0" dirty="0"/>
              <a:t>" </a:t>
            </a:r>
          </a:p>
          <a:p>
            <a:pPr>
              <a:buNone/>
            </a:pPr>
            <a:r>
              <a:rPr lang="en-US" altLang="ko-KR" sz="1400" kern="0" dirty="0" err="1"/>
              <a:t>ScriptAlias</a:t>
            </a:r>
            <a:r>
              <a:rPr lang="en-US" altLang="ko-KR" sz="1400" kern="0" dirty="0"/>
              <a:t> /</a:t>
            </a:r>
            <a:r>
              <a:rPr lang="en-US" altLang="ko-KR" sz="1400" kern="0" dirty="0" err="1"/>
              <a:t>cgi</a:t>
            </a:r>
            <a:r>
              <a:rPr lang="en-US" altLang="ko-KR" sz="1400" kern="0" dirty="0"/>
              <a:t>-bin/ /</a:t>
            </a:r>
            <a:r>
              <a:rPr lang="en-US" altLang="ko-KR" sz="1400" kern="0" dirty="0" err="1"/>
              <a:t>usr</a:t>
            </a:r>
            <a:r>
              <a:rPr lang="en-US" altLang="ko-KR" sz="1400" kern="0" dirty="0"/>
              <a:t>/lib/</a:t>
            </a:r>
            <a:r>
              <a:rPr lang="en-US" altLang="ko-KR" sz="1400" kern="0" dirty="0" err="1"/>
              <a:t>cgi</a:t>
            </a:r>
            <a:r>
              <a:rPr lang="en-US" altLang="ko-KR" sz="1400" kern="0" dirty="0"/>
              <a:t>-bin/ </a:t>
            </a:r>
          </a:p>
          <a:p>
            <a:pPr>
              <a:buNone/>
            </a:pPr>
            <a:r>
              <a:rPr lang="en-US" altLang="ko-KR" sz="1400" kern="0" dirty="0" err="1"/>
              <a:t>ScriptAlias</a:t>
            </a:r>
            <a:r>
              <a:rPr lang="en-US" altLang="ko-KR" sz="1400" kern="0" dirty="0"/>
              <a:t> /</a:t>
            </a:r>
            <a:r>
              <a:rPr lang="en-US" altLang="ko-KR" sz="1400" kern="0" dirty="0" err="1"/>
              <a:t>awstats</a:t>
            </a:r>
            <a:r>
              <a:rPr lang="en-US" altLang="ko-KR" sz="1400" kern="0" dirty="0"/>
              <a:t>/ /</a:t>
            </a:r>
            <a:r>
              <a:rPr lang="en-US" altLang="ko-KR" sz="1400" kern="0" dirty="0" err="1"/>
              <a:t>usr</a:t>
            </a:r>
            <a:r>
              <a:rPr lang="en-US" altLang="ko-KR" sz="1400" kern="0" dirty="0"/>
              <a:t>/lib/</a:t>
            </a:r>
            <a:r>
              <a:rPr lang="en-US" altLang="ko-KR" sz="1400" kern="0" dirty="0" err="1"/>
              <a:t>cgi</a:t>
            </a:r>
            <a:r>
              <a:rPr lang="en-US" altLang="ko-KR" sz="1400" kern="0" dirty="0"/>
              <a:t>-bin/ </a:t>
            </a:r>
          </a:p>
          <a:p>
            <a:pPr>
              <a:buNone/>
            </a:pPr>
            <a:r>
              <a:rPr lang="en-US" altLang="ko-KR" sz="1400" kern="0" dirty="0"/>
              <a:t>Options </a:t>
            </a:r>
            <a:r>
              <a:rPr lang="en-US" altLang="ko-KR" sz="1400" kern="0" dirty="0" err="1"/>
              <a:t>ExecCGI</a:t>
            </a:r>
            <a:r>
              <a:rPr lang="en-US" altLang="ko-KR" sz="1400" kern="0" dirty="0"/>
              <a:t> -</a:t>
            </a:r>
            <a:r>
              <a:rPr lang="en-US" altLang="ko-KR" sz="1400" kern="0" dirty="0" err="1"/>
              <a:t>MultiViews</a:t>
            </a:r>
            <a:r>
              <a:rPr lang="en-US" altLang="ko-KR" sz="1400" kern="0" dirty="0"/>
              <a:t> +</a:t>
            </a:r>
            <a:r>
              <a:rPr lang="en-US" altLang="ko-KR" sz="1400" kern="0" dirty="0" err="1"/>
              <a:t>SymLinksIfOwnerMatch</a:t>
            </a:r>
            <a:endParaRPr lang="ko-KR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03383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로그 분석 툴</a:t>
            </a:r>
            <a:r>
              <a:rPr lang="en-US" altLang="ko-KR" dirty="0"/>
              <a:t>(2) </a:t>
            </a:r>
            <a:r>
              <a:rPr lang="en-US" altLang="ko-KR" dirty="0" err="1"/>
              <a:t>awstats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41EDB62-3E03-4187-A248-C737A54609E5}"/>
              </a:ext>
            </a:extLst>
          </p:cNvPr>
          <p:cNvSpPr txBox="1">
            <a:spLocks/>
          </p:cNvSpPr>
          <p:nvPr/>
        </p:nvSpPr>
        <p:spPr>
          <a:xfrm>
            <a:off x="1314252" y="1628800"/>
            <a:ext cx="6983685" cy="360040"/>
          </a:xfrm>
          <a:prstGeom prst="rect">
            <a:avLst/>
          </a:prstGeom>
          <a:solidFill>
            <a:srgbClr val="FFFFCC"/>
          </a:solidFill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1400" kern="0" dirty="0"/>
              <a:t>$ </a:t>
            </a:r>
            <a:r>
              <a:rPr lang="ko-KR" altLang="en-US" sz="1400" kern="0" dirty="0"/>
              <a:t>웹 서버 주소 </a:t>
            </a:r>
            <a:r>
              <a:rPr lang="en-US" altLang="ko-KR" sz="1400" kern="0" dirty="0"/>
              <a:t>/ awstats/awstats.pl</a:t>
            </a:r>
            <a:endParaRPr lang="ko-KR" altLang="ko-KR" sz="140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D7CEC-7B30-4C78-A423-BCAD1D270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4705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118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20092</TotalTime>
  <Words>511</Words>
  <Application>Microsoft Office PowerPoint</Application>
  <PresentationFormat>화면 슬라이드 쇼(4:3)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아파치 웹 로그 모니터링 툴</vt:lpstr>
      <vt:lpstr>웹 로그 모니터링 툴(1) GoAccess</vt:lpstr>
      <vt:lpstr>웹 로그 모니터링 툴(1) GoAccess</vt:lpstr>
      <vt:lpstr>웹 로그 모니터링 툴(1) GoAccess</vt:lpstr>
      <vt:lpstr>웹 로그 모니터링 툴(1) GoAccess</vt:lpstr>
      <vt:lpstr>웹 로그 분석 툴(2) awstats</vt:lpstr>
      <vt:lpstr>웹 로그 분석 툴(2) awstats</vt:lpstr>
      <vt:lpstr>웹 로그 분석 툴(2) awstats</vt:lpstr>
      <vt:lpstr>웹 로그 분석 툴(2) awstats</vt:lpstr>
      <vt:lpstr>웹 로그 분석 툴(2) awstats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김상현</cp:lastModifiedBy>
  <cp:revision>3443</cp:revision>
  <cp:lastPrinted>2018-02-13T05:00:29Z</cp:lastPrinted>
  <dcterms:created xsi:type="dcterms:W3CDTF">2013-09-09T21:16:08Z</dcterms:created>
  <dcterms:modified xsi:type="dcterms:W3CDTF">2019-01-27T15:02:18Z</dcterms:modified>
</cp:coreProperties>
</file>