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395" r:id="rId3"/>
    <p:sldId id="396" r:id="rId4"/>
    <p:sldId id="397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393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  <a:srgbClr val="000066"/>
    <a:srgbClr val="808080"/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A2669-144B-4CF4-A7AC-DCECB2B0E0A2}" v="8108" dt="2019-03-10T16:24:18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4" autoAdjust="0"/>
    <p:restoredTop sz="94614" autoAdjust="0"/>
  </p:normalViewPr>
  <p:slideViewPr>
    <p:cSldViewPr>
      <p:cViewPr varScale="1">
        <p:scale>
          <a:sx n="76" d="100"/>
          <a:sy n="76" d="100"/>
        </p:scale>
        <p:origin x="16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e298368e9b76529" providerId="LiveId" clId="{5A1A2669-144B-4CF4-A7AC-DCECB2B0E0A2}"/>
    <pc:docChg chg="undo custSel mod addSld delSld modSld sldOrd">
      <pc:chgData name="" userId="de298368e9b76529" providerId="LiveId" clId="{5A1A2669-144B-4CF4-A7AC-DCECB2B0E0A2}" dt="2019-03-10T16:24:18.493" v="8105" actId="207"/>
      <pc:docMkLst>
        <pc:docMk/>
      </pc:docMkLst>
      <pc:sldChg chg="modSp">
        <pc:chgData name="" userId="de298368e9b76529" providerId="LiveId" clId="{5A1A2669-144B-4CF4-A7AC-DCECB2B0E0A2}" dt="2019-03-10T10:24:04.383" v="78" actId="20577"/>
        <pc:sldMkLst>
          <pc:docMk/>
          <pc:sldMk cId="0" sldId="256"/>
        </pc:sldMkLst>
        <pc:spChg chg="mod">
          <ac:chgData name="" userId="de298368e9b76529" providerId="LiveId" clId="{5A1A2669-144B-4CF4-A7AC-DCECB2B0E0A2}" dt="2019-03-10T10:23:58.609" v="7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" userId="de298368e9b76529" providerId="LiveId" clId="{5A1A2669-144B-4CF4-A7AC-DCECB2B0E0A2}" dt="2019-03-10T10:24:04.383" v="78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" userId="de298368e9b76529" providerId="LiveId" clId="{5A1A2669-144B-4CF4-A7AC-DCECB2B0E0A2}" dt="2019-03-10T10:24:09.093" v="79" actId="2696"/>
        <pc:sldMkLst>
          <pc:docMk/>
          <pc:sldMk cId="621303970" sldId="394"/>
        </pc:sldMkLst>
      </pc:sldChg>
      <pc:sldChg chg="delSp modSp">
        <pc:chgData name="" userId="de298368e9b76529" providerId="LiveId" clId="{5A1A2669-144B-4CF4-A7AC-DCECB2B0E0A2}" dt="2019-03-10T14:18:08.664" v="5894" actId="15"/>
        <pc:sldMkLst>
          <pc:docMk/>
          <pc:sldMk cId="3487072395" sldId="395"/>
        </pc:sldMkLst>
        <pc:spChg chg="mod">
          <ac:chgData name="" userId="de298368e9b76529" providerId="LiveId" clId="{5A1A2669-144B-4CF4-A7AC-DCECB2B0E0A2}" dt="2019-03-10T14:18:08.664" v="5894" actId="15"/>
          <ac:spMkLst>
            <pc:docMk/>
            <pc:sldMk cId="3487072395" sldId="395"/>
            <ac:spMk id="3" creationId="{2FD640D1-0195-4175-A3A3-6CA12CD36A3E}"/>
          </ac:spMkLst>
        </pc:spChg>
        <pc:grpChg chg="del">
          <ac:chgData name="" userId="de298368e9b76529" providerId="LiveId" clId="{5A1A2669-144B-4CF4-A7AC-DCECB2B0E0A2}" dt="2019-03-10T10:25:05.405" v="390" actId="478"/>
          <ac:grpSpMkLst>
            <pc:docMk/>
            <pc:sldMk cId="3487072395" sldId="395"/>
            <ac:grpSpMk id="38" creationId="{F8835546-B89B-4440-96C4-7F5881AC1653}"/>
          </ac:grpSpMkLst>
        </pc:grpChg>
      </pc:sldChg>
      <pc:sldChg chg="del">
        <pc:chgData name="" userId="de298368e9b76529" providerId="LiveId" clId="{5A1A2669-144B-4CF4-A7AC-DCECB2B0E0A2}" dt="2019-03-10T10:24:09.191" v="80" actId="2696"/>
        <pc:sldMkLst>
          <pc:docMk/>
          <pc:sldMk cId="495146003" sldId="396"/>
        </pc:sldMkLst>
      </pc:sldChg>
      <pc:sldChg chg="modSp add">
        <pc:chgData name="" userId="de298368e9b76529" providerId="LiveId" clId="{5A1A2669-144B-4CF4-A7AC-DCECB2B0E0A2}" dt="2019-03-10T15:51:11.524" v="7353" actId="20577"/>
        <pc:sldMkLst>
          <pc:docMk/>
          <pc:sldMk cId="1171893022" sldId="396"/>
        </pc:sldMkLst>
        <pc:spChg chg="mod">
          <ac:chgData name="" userId="de298368e9b76529" providerId="LiveId" clId="{5A1A2669-144B-4CF4-A7AC-DCECB2B0E0A2}" dt="2019-03-10T11:13:21.046" v="918" actId="20577"/>
          <ac:spMkLst>
            <pc:docMk/>
            <pc:sldMk cId="1171893022" sldId="396"/>
            <ac:spMk id="2" creationId="{96CA8E45-7623-4549-873D-31F77A95B736}"/>
          </ac:spMkLst>
        </pc:spChg>
        <pc:spChg chg="mod">
          <ac:chgData name="" userId="de298368e9b76529" providerId="LiveId" clId="{5A1A2669-144B-4CF4-A7AC-DCECB2B0E0A2}" dt="2019-03-10T15:51:11.524" v="7353" actId="20577"/>
          <ac:spMkLst>
            <pc:docMk/>
            <pc:sldMk cId="1171893022" sldId="396"/>
            <ac:spMk id="3" creationId="{2FD640D1-0195-4175-A3A3-6CA12CD36A3E}"/>
          </ac:spMkLst>
        </pc:spChg>
      </pc:sldChg>
      <pc:sldChg chg="add del">
        <pc:chgData name="" userId="de298368e9b76529" providerId="LiveId" clId="{5A1A2669-144B-4CF4-A7AC-DCECB2B0E0A2}" dt="2019-03-10T11:03:29.484" v="893" actId="2696"/>
        <pc:sldMkLst>
          <pc:docMk/>
          <pc:sldMk cId="2723700678" sldId="396"/>
        </pc:sldMkLst>
      </pc:sldChg>
      <pc:sldChg chg="add del">
        <pc:chgData name="" userId="de298368e9b76529" providerId="LiveId" clId="{5A1A2669-144B-4CF4-A7AC-DCECB2B0E0A2}" dt="2019-03-10T11:03:29.935" v="894" actId="2696"/>
        <pc:sldMkLst>
          <pc:docMk/>
          <pc:sldMk cId="505634796" sldId="397"/>
        </pc:sldMkLst>
      </pc:sldChg>
      <pc:sldChg chg="addSp delSp modSp add">
        <pc:chgData name="" userId="de298368e9b76529" providerId="LiveId" clId="{5A1A2669-144B-4CF4-A7AC-DCECB2B0E0A2}" dt="2019-03-10T11:42:37.391" v="3403" actId="1076"/>
        <pc:sldMkLst>
          <pc:docMk/>
          <pc:sldMk cId="4100981875" sldId="397"/>
        </pc:sldMkLst>
        <pc:spChg chg="mod">
          <ac:chgData name="" userId="de298368e9b76529" providerId="LiveId" clId="{5A1A2669-144B-4CF4-A7AC-DCECB2B0E0A2}" dt="2019-03-10T11:42:09.289" v="3399" actId="20577"/>
          <ac:spMkLst>
            <pc:docMk/>
            <pc:sldMk cId="4100981875" sldId="397"/>
            <ac:spMk id="3" creationId="{2FD640D1-0195-4175-A3A3-6CA12CD36A3E}"/>
          </ac:spMkLst>
        </pc:spChg>
        <pc:spChg chg="add mod">
          <ac:chgData name="" userId="de298368e9b76529" providerId="LiveId" clId="{5A1A2669-144B-4CF4-A7AC-DCECB2B0E0A2}" dt="2019-03-10T11:40:06.783" v="3128" actId="1037"/>
          <ac:spMkLst>
            <pc:docMk/>
            <pc:sldMk cId="4100981875" sldId="397"/>
            <ac:spMk id="5" creationId="{CC82FC9A-0D08-4EA6-9701-834D8B59AA6A}"/>
          </ac:spMkLst>
        </pc:spChg>
        <pc:picChg chg="add del mod">
          <ac:chgData name="" userId="de298368e9b76529" providerId="LiveId" clId="{5A1A2669-144B-4CF4-A7AC-DCECB2B0E0A2}" dt="2019-03-10T11:27:43.442" v="2228" actId="478"/>
          <ac:picMkLst>
            <pc:docMk/>
            <pc:sldMk cId="4100981875" sldId="397"/>
            <ac:picMk id="4" creationId="{E8CA4798-1904-4CA6-85CE-D7E0E13FAB17}"/>
          </ac:picMkLst>
        </pc:picChg>
        <pc:picChg chg="add mod modCrop">
          <ac:chgData name="" userId="de298368e9b76529" providerId="LiveId" clId="{5A1A2669-144B-4CF4-A7AC-DCECB2B0E0A2}" dt="2019-03-10T11:42:37.391" v="3403" actId="1076"/>
          <ac:picMkLst>
            <pc:docMk/>
            <pc:sldMk cId="4100981875" sldId="397"/>
            <ac:picMk id="4" creationId="{F8045E17-8DD4-4971-9146-DC8184680C4D}"/>
          </ac:picMkLst>
        </pc:picChg>
      </pc:sldChg>
      <pc:sldChg chg="del">
        <pc:chgData name="" userId="de298368e9b76529" providerId="LiveId" clId="{5A1A2669-144B-4CF4-A7AC-DCECB2B0E0A2}" dt="2019-03-10T10:24:09.362" v="81" actId="2696"/>
        <pc:sldMkLst>
          <pc:docMk/>
          <pc:sldMk cId="4115447496" sldId="397"/>
        </pc:sldMkLst>
      </pc:sldChg>
      <pc:sldChg chg="addSp delSp modSp add del">
        <pc:chgData name="" userId="de298368e9b76529" providerId="LiveId" clId="{5A1A2669-144B-4CF4-A7AC-DCECB2B0E0A2}" dt="2019-03-10T12:07:18.117" v="3546" actId="2696"/>
        <pc:sldMkLst>
          <pc:docMk/>
          <pc:sldMk cId="811389132" sldId="398"/>
        </pc:sldMkLst>
        <pc:spChg chg="mod">
          <ac:chgData name="" userId="de298368e9b76529" providerId="LiveId" clId="{5A1A2669-144B-4CF4-A7AC-DCECB2B0E0A2}" dt="2019-03-10T12:05:24.687" v="3412" actId="1076"/>
          <ac:spMkLst>
            <pc:docMk/>
            <pc:sldMk cId="811389132" sldId="398"/>
            <ac:spMk id="5" creationId="{CC82FC9A-0D08-4EA6-9701-834D8B59AA6A}"/>
          </ac:spMkLst>
        </pc:spChg>
        <pc:spChg chg="add del mod">
          <ac:chgData name="" userId="de298368e9b76529" providerId="LiveId" clId="{5A1A2669-144B-4CF4-A7AC-DCECB2B0E0A2}" dt="2019-03-10T12:05:34.522" v="3414" actId="478"/>
          <ac:spMkLst>
            <pc:docMk/>
            <pc:sldMk cId="811389132" sldId="398"/>
            <ac:spMk id="6" creationId="{B1A3A07F-9A2E-4254-B9AA-A901A660F6BA}"/>
          </ac:spMkLst>
        </pc:spChg>
        <pc:picChg chg="mod">
          <ac:chgData name="" userId="de298368e9b76529" providerId="LiveId" clId="{5A1A2669-144B-4CF4-A7AC-DCECB2B0E0A2}" dt="2019-03-10T11:43:28.196" v="3410" actId="1076"/>
          <ac:picMkLst>
            <pc:docMk/>
            <pc:sldMk cId="811389132" sldId="398"/>
            <ac:picMk id="4" creationId="{F8045E17-8DD4-4971-9146-DC8184680C4D}"/>
          </ac:picMkLst>
        </pc:picChg>
      </pc:sldChg>
      <pc:sldChg chg="del">
        <pc:chgData name="" userId="de298368e9b76529" providerId="LiveId" clId="{5A1A2669-144B-4CF4-A7AC-DCECB2B0E0A2}" dt="2019-03-10T10:24:09.554" v="82" actId="2696"/>
        <pc:sldMkLst>
          <pc:docMk/>
          <pc:sldMk cId="1813150183" sldId="398"/>
        </pc:sldMkLst>
      </pc:sldChg>
      <pc:sldChg chg="add del">
        <pc:chgData name="" userId="de298368e9b76529" providerId="LiveId" clId="{5A1A2669-144B-4CF4-A7AC-DCECB2B0E0A2}" dt="2019-03-10T11:03:30.136" v="895" actId="2696"/>
        <pc:sldMkLst>
          <pc:docMk/>
          <pc:sldMk cId="2810918804" sldId="398"/>
        </pc:sldMkLst>
      </pc:sldChg>
      <pc:sldChg chg="add del">
        <pc:chgData name="" userId="de298368e9b76529" providerId="LiveId" clId="{5A1A2669-144B-4CF4-A7AC-DCECB2B0E0A2}" dt="2019-03-10T11:03:30.354" v="896" actId="2696"/>
        <pc:sldMkLst>
          <pc:docMk/>
          <pc:sldMk cId="93128626" sldId="399"/>
        </pc:sldMkLst>
      </pc:sldChg>
      <pc:sldChg chg="addSp delSp modSp add">
        <pc:chgData name="" userId="de298368e9b76529" providerId="LiveId" clId="{5A1A2669-144B-4CF4-A7AC-DCECB2B0E0A2}" dt="2019-03-10T12:13:25.495" v="3929" actId="20577"/>
        <pc:sldMkLst>
          <pc:docMk/>
          <pc:sldMk cId="1365098600" sldId="399"/>
        </pc:sldMkLst>
        <pc:spChg chg="add del mod">
          <ac:chgData name="" userId="de298368e9b76529" providerId="LiveId" clId="{5A1A2669-144B-4CF4-A7AC-DCECB2B0E0A2}" dt="2019-03-10T12:13:25.495" v="3929" actId="20577"/>
          <ac:spMkLst>
            <pc:docMk/>
            <pc:sldMk cId="1365098600" sldId="399"/>
            <ac:spMk id="3" creationId="{2FD640D1-0195-4175-A3A3-6CA12CD36A3E}"/>
          </ac:spMkLst>
        </pc:spChg>
        <pc:spChg chg="add del mod">
          <ac:chgData name="" userId="de298368e9b76529" providerId="LiveId" clId="{5A1A2669-144B-4CF4-A7AC-DCECB2B0E0A2}" dt="2019-03-10T12:07:21.048" v="3547" actId="1076"/>
          <ac:spMkLst>
            <pc:docMk/>
            <pc:sldMk cId="1365098600" sldId="399"/>
            <ac:spMk id="5" creationId="{CC82FC9A-0D08-4EA6-9701-834D8B59AA6A}"/>
          </ac:spMkLst>
        </pc:spChg>
        <pc:spChg chg="add del mod">
          <ac:chgData name="" userId="de298368e9b76529" providerId="LiveId" clId="{5A1A2669-144B-4CF4-A7AC-DCECB2B0E0A2}" dt="2019-03-10T12:07:07.459" v="3543"/>
          <ac:spMkLst>
            <pc:docMk/>
            <pc:sldMk cId="1365098600" sldId="399"/>
            <ac:spMk id="6" creationId="{0E2C7DD1-58EB-4FBD-A853-5615DFDF90FB}"/>
          </ac:spMkLst>
        </pc:spChg>
        <pc:spChg chg="add mod">
          <ac:chgData name="" userId="de298368e9b76529" providerId="LiveId" clId="{5A1A2669-144B-4CF4-A7AC-DCECB2B0E0A2}" dt="2019-03-10T12:07:28.515" v="3549"/>
          <ac:spMkLst>
            <pc:docMk/>
            <pc:sldMk cId="1365098600" sldId="399"/>
            <ac:spMk id="7" creationId="{B0406DB7-8BD3-4D43-8240-6E4C9FDAB026}"/>
          </ac:spMkLst>
        </pc:spChg>
        <pc:picChg chg="del">
          <ac:chgData name="" userId="de298368e9b76529" providerId="LiveId" clId="{5A1A2669-144B-4CF4-A7AC-DCECB2B0E0A2}" dt="2019-03-10T12:07:13.206" v="3545" actId="478"/>
          <ac:picMkLst>
            <pc:docMk/>
            <pc:sldMk cId="1365098600" sldId="399"/>
            <ac:picMk id="4" creationId="{F8045E17-8DD4-4971-9146-DC8184680C4D}"/>
          </ac:picMkLst>
        </pc:picChg>
        <pc:picChg chg="add mod">
          <ac:chgData name="" userId="de298368e9b76529" providerId="LiveId" clId="{5A1A2669-144B-4CF4-A7AC-DCECB2B0E0A2}" dt="2019-03-10T12:08:14.349" v="3555" actId="14100"/>
          <ac:picMkLst>
            <pc:docMk/>
            <pc:sldMk cId="1365098600" sldId="399"/>
            <ac:picMk id="8" creationId="{AA3D55AD-D553-40F9-9637-5089EFE2C00D}"/>
          </ac:picMkLst>
        </pc:picChg>
        <pc:picChg chg="add mod">
          <ac:chgData name="" userId="de298368e9b76529" providerId="LiveId" clId="{5A1A2669-144B-4CF4-A7AC-DCECB2B0E0A2}" dt="2019-03-10T12:08:16.787" v="3556" actId="14100"/>
          <ac:picMkLst>
            <pc:docMk/>
            <pc:sldMk cId="1365098600" sldId="399"/>
            <ac:picMk id="9" creationId="{3A8738C2-510F-44B0-8B62-2C453530E9B8}"/>
          </ac:picMkLst>
        </pc:picChg>
      </pc:sldChg>
      <pc:sldChg chg="del">
        <pc:chgData name="" userId="de298368e9b76529" providerId="LiveId" clId="{5A1A2669-144B-4CF4-A7AC-DCECB2B0E0A2}" dt="2019-03-10T10:24:09.729" v="83" actId="2696"/>
        <pc:sldMkLst>
          <pc:docMk/>
          <pc:sldMk cId="40775202" sldId="400"/>
        </pc:sldMkLst>
      </pc:sldChg>
      <pc:sldChg chg="add del">
        <pc:chgData name="" userId="de298368e9b76529" providerId="LiveId" clId="{5A1A2669-144B-4CF4-A7AC-DCECB2B0E0A2}" dt="2019-03-10T11:03:31.125" v="897" actId="2696"/>
        <pc:sldMkLst>
          <pc:docMk/>
          <pc:sldMk cId="109286765" sldId="400"/>
        </pc:sldMkLst>
      </pc:sldChg>
      <pc:sldChg chg="addSp delSp modSp add">
        <pc:chgData name="" userId="de298368e9b76529" providerId="LiveId" clId="{5A1A2669-144B-4CF4-A7AC-DCECB2B0E0A2}" dt="2019-03-10T15:25:46.444" v="6828" actId="20577"/>
        <pc:sldMkLst>
          <pc:docMk/>
          <pc:sldMk cId="2737948288" sldId="400"/>
        </pc:sldMkLst>
        <pc:spChg chg="mod">
          <ac:chgData name="" userId="de298368e9b76529" providerId="LiveId" clId="{5A1A2669-144B-4CF4-A7AC-DCECB2B0E0A2}" dt="2019-03-10T15:25:46.444" v="6828" actId="20577"/>
          <ac:spMkLst>
            <pc:docMk/>
            <pc:sldMk cId="2737948288" sldId="400"/>
            <ac:spMk id="2" creationId="{96CA8E45-7623-4549-873D-31F77A95B736}"/>
          </ac:spMkLst>
        </pc:spChg>
        <pc:spChg chg="del mod">
          <ac:chgData name="" userId="de298368e9b76529" providerId="LiveId" clId="{5A1A2669-144B-4CF4-A7AC-DCECB2B0E0A2}" dt="2019-03-10T12:15:23.874" v="3970" actId="478"/>
          <ac:spMkLst>
            <pc:docMk/>
            <pc:sldMk cId="2737948288" sldId="400"/>
            <ac:spMk id="3" creationId="{2FD640D1-0195-4175-A3A3-6CA12CD36A3E}"/>
          </ac:spMkLst>
        </pc:spChg>
        <pc:spChg chg="mod">
          <ac:chgData name="" userId="de298368e9b76529" providerId="LiveId" clId="{5A1A2669-144B-4CF4-A7AC-DCECB2B0E0A2}" dt="2019-03-10T14:19:28.671" v="5969" actId="207"/>
          <ac:spMkLst>
            <pc:docMk/>
            <pc:sldMk cId="2737948288" sldId="400"/>
            <ac:spMk id="5" creationId="{CC82FC9A-0D08-4EA6-9701-834D8B59AA6A}"/>
          </ac:spMkLst>
        </pc:spChg>
        <pc:spChg chg="add del">
          <ac:chgData name="" userId="de298368e9b76529" providerId="LiveId" clId="{5A1A2669-144B-4CF4-A7AC-DCECB2B0E0A2}" dt="2019-03-10T12:11:52.556" v="3890"/>
          <ac:spMkLst>
            <pc:docMk/>
            <pc:sldMk cId="2737948288" sldId="400"/>
            <ac:spMk id="6" creationId="{7C17020F-BA7E-48A4-A9C9-A711902E2B3B}"/>
          </ac:spMkLst>
        </pc:spChg>
        <pc:spChg chg="add del">
          <ac:chgData name="" userId="de298368e9b76529" providerId="LiveId" clId="{5A1A2669-144B-4CF4-A7AC-DCECB2B0E0A2}" dt="2019-03-10T12:12:09.280" v="3893"/>
          <ac:spMkLst>
            <pc:docMk/>
            <pc:sldMk cId="2737948288" sldId="400"/>
            <ac:spMk id="7" creationId="{1CB2AA09-4788-4414-BEF3-588FD4943CCE}"/>
          </ac:spMkLst>
        </pc:spChg>
        <pc:grpChg chg="add mod">
          <ac:chgData name="" userId="de298368e9b76529" providerId="LiveId" clId="{5A1A2669-144B-4CF4-A7AC-DCECB2B0E0A2}" dt="2019-03-10T14:16:06.452" v="5563" actId="1076"/>
          <ac:grpSpMkLst>
            <pc:docMk/>
            <pc:sldMk cId="2737948288" sldId="400"/>
            <ac:grpSpMk id="10" creationId="{A5B968EC-65C4-4520-8FDB-C8B60577CF1C}"/>
          </ac:grpSpMkLst>
        </pc:grpChg>
        <pc:picChg chg="del">
          <ac:chgData name="" userId="de298368e9b76529" providerId="LiveId" clId="{5A1A2669-144B-4CF4-A7AC-DCECB2B0E0A2}" dt="2019-03-10T12:11:29.122" v="3886" actId="478"/>
          <ac:picMkLst>
            <pc:docMk/>
            <pc:sldMk cId="2737948288" sldId="400"/>
            <ac:picMk id="4" creationId="{F8045E17-8DD4-4971-9146-DC8184680C4D}"/>
          </ac:picMkLst>
        </pc:picChg>
        <pc:picChg chg="add mod modCrop">
          <ac:chgData name="" userId="de298368e9b76529" providerId="LiveId" clId="{5A1A2669-144B-4CF4-A7AC-DCECB2B0E0A2}" dt="2019-03-10T14:02:43.297" v="4518" actId="164"/>
          <ac:picMkLst>
            <pc:docMk/>
            <pc:sldMk cId="2737948288" sldId="400"/>
            <ac:picMk id="8" creationId="{9DD0AE25-EF50-464E-9E98-F0FEDE9689AD}"/>
          </ac:picMkLst>
        </pc:picChg>
        <pc:picChg chg="add mod modCrop">
          <ac:chgData name="" userId="de298368e9b76529" providerId="LiveId" clId="{5A1A2669-144B-4CF4-A7AC-DCECB2B0E0A2}" dt="2019-03-10T14:02:43.297" v="4518" actId="164"/>
          <ac:picMkLst>
            <pc:docMk/>
            <pc:sldMk cId="2737948288" sldId="400"/>
            <ac:picMk id="9" creationId="{12A2F018-E68F-45D4-AA64-490AA89CBF37}"/>
          </ac:picMkLst>
        </pc:picChg>
      </pc:sldChg>
      <pc:sldChg chg="add del">
        <pc:chgData name="" userId="de298368e9b76529" providerId="LiveId" clId="{5A1A2669-144B-4CF4-A7AC-DCECB2B0E0A2}" dt="2019-03-10T12:11:30.101" v="3887" actId="2696"/>
        <pc:sldMkLst>
          <pc:docMk/>
          <pc:sldMk cId="2478023723" sldId="401"/>
        </pc:sldMkLst>
      </pc:sldChg>
      <pc:sldChg chg="del">
        <pc:chgData name="" userId="de298368e9b76529" providerId="LiveId" clId="{5A1A2669-144B-4CF4-A7AC-DCECB2B0E0A2}" dt="2019-03-10T10:24:10.054" v="85" actId="2696"/>
        <pc:sldMkLst>
          <pc:docMk/>
          <pc:sldMk cId="3142825248" sldId="401"/>
        </pc:sldMkLst>
      </pc:sldChg>
      <pc:sldChg chg="addSp delSp modSp add">
        <pc:chgData name="" userId="de298368e9b76529" providerId="LiveId" clId="{5A1A2669-144B-4CF4-A7AC-DCECB2B0E0A2}" dt="2019-03-10T16:05:40.633" v="7449" actId="1076"/>
        <pc:sldMkLst>
          <pc:docMk/>
          <pc:sldMk cId="4080073655" sldId="401"/>
        </pc:sldMkLst>
        <pc:spChg chg="mod">
          <ac:chgData name="" userId="de298368e9b76529" providerId="LiveId" clId="{5A1A2669-144B-4CF4-A7AC-DCECB2B0E0A2}" dt="2019-03-10T15:25:25.459" v="6805" actId="6549"/>
          <ac:spMkLst>
            <pc:docMk/>
            <pc:sldMk cId="4080073655" sldId="401"/>
            <ac:spMk id="2" creationId="{96CA8E45-7623-4549-873D-31F77A95B736}"/>
          </ac:spMkLst>
        </pc:spChg>
        <pc:spChg chg="mod">
          <ac:chgData name="" userId="de298368e9b76529" providerId="LiveId" clId="{5A1A2669-144B-4CF4-A7AC-DCECB2B0E0A2}" dt="2019-03-10T15:24:12.068" v="6732" actId="1035"/>
          <ac:spMkLst>
            <pc:docMk/>
            <pc:sldMk cId="4080073655" sldId="401"/>
            <ac:spMk id="5" creationId="{CC82FC9A-0D08-4EA6-9701-834D8B59AA6A}"/>
          </ac:spMkLst>
        </pc:spChg>
        <pc:spChg chg="add del">
          <ac:chgData name="" userId="de298368e9b76529" providerId="LiveId" clId="{5A1A2669-144B-4CF4-A7AC-DCECB2B0E0A2}" dt="2019-03-10T14:53:32.495" v="6482"/>
          <ac:spMkLst>
            <pc:docMk/>
            <pc:sldMk cId="4080073655" sldId="401"/>
            <ac:spMk id="7" creationId="{2B5EE610-14A5-4415-9434-2AA65FE4B13A}"/>
          </ac:spMkLst>
        </pc:spChg>
        <pc:spChg chg="add mod">
          <ac:chgData name="" userId="de298368e9b76529" providerId="LiveId" clId="{5A1A2669-144B-4CF4-A7AC-DCECB2B0E0A2}" dt="2019-03-10T15:23:09.474" v="6565" actId="1076"/>
          <ac:spMkLst>
            <pc:docMk/>
            <pc:sldMk cId="4080073655" sldId="401"/>
            <ac:spMk id="11" creationId="{367C4B15-DC4B-42E1-B611-338540224D8D}"/>
          </ac:spMkLst>
        </pc:spChg>
        <pc:grpChg chg="del">
          <ac:chgData name="" userId="de298368e9b76529" providerId="LiveId" clId="{5A1A2669-144B-4CF4-A7AC-DCECB2B0E0A2}" dt="2019-03-10T14:14:02.691" v="5526" actId="478"/>
          <ac:grpSpMkLst>
            <pc:docMk/>
            <pc:sldMk cId="4080073655" sldId="401"/>
            <ac:grpSpMk id="10" creationId="{A5B968EC-65C4-4520-8FDB-C8B60577CF1C}"/>
          </ac:grpSpMkLst>
        </pc:grpChg>
        <pc:picChg chg="add del">
          <ac:chgData name="" userId="de298368e9b76529" providerId="LiveId" clId="{5A1A2669-144B-4CF4-A7AC-DCECB2B0E0A2}" dt="2019-03-10T14:14:06.969" v="5528" actId="478"/>
          <ac:picMkLst>
            <pc:docMk/>
            <pc:sldMk cId="4080073655" sldId="401"/>
            <ac:picMk id="3" creationId="{4641CFA5-4E00-43DD-8F90-60E83574288F}"/>
          </ac:picMkLst>
        </pc:picChg>
        <pc:picChg chg="add mod">
          <ac:chgData name="" userId="de298368e9b76529" providerId="LiveId" clId="{5A1A2669-144B-4CF4-A7AC-DCECB2B0E0A2}" dt="2019-03-10T16:05:34.850" v="7446" actId="14100"/>
          <ac:picMkLst>
            <pc:docMk/>
            <pc:sldMk cId="4080073655" sldId="401"/>
            <ac:picMk id="4" creationId="{308D2B56-67F9-4078-913E-568E6AEE0204}"/>
          </ac:picMkLst>
        </pc:picChg>
        <pc:picChg chg="add del mod">
          <ac:chgData name="" userId="de298368e9b76529" providerId="LiveId" clId="{5A1A2669-144B-4CF4-A7AC-DCECB2B0E0A2}" dt="2019-03-10T14:32:10.790" v="6479" actId="478"/>
          <ac:picMkLst>
            <pc:docMk/>
            <pc:sldMk cId="4080073655" sldId="401"/>
            <ac:picMk id="6" creationId="{720BE18B-6A5C-49B3-8BB0-485573A6B82D}"/>
          </ac:picMkLst>
        </pc:picChg>
        <pc:picChg chg="add mod">
          <ac:chgData name="" userId="de298368e9b76529" providerId="LiveId" clId="{5A1A2669-144B-4CF4-A7AC-DCECB2B0E0A2}" dt="2019-03-10T16:05:40.633" v="7449" actId="1076"/>
          <ac:picMkLst>
            <pc:docMk/>
            <pc:sldMk cId="4080073655" sldId="401"/>
            <ac:picMk id="12" creationId="{91DD8D3A-F2DF-46FB-8425-441B8DD55D33}"/>
          </ac:picMkLst>
        </pc:picChg>
      </pc:sldChg>
      <pc:sldChg chg="del">
        <pc:chgData name="" userId="de298368e9b76529" providerId="LiveId" clId="{5A1A2669-144B-4CF4-A7AC-DCECB2B0E0A2}" dt="2019-03-10T10:24:09.919" v="84" actId="2696"/>
        <pc:sldMkLst>
          <pc:docMk/>
          <pc:sldMk cId="1694312379" sldId="402"/>
        </pc:sldMkLst>
      </pc:sldChg>
      <pc:sldChg chg="addSp delSp modSp add">
        <pc:chgData name="" userId="de298368e9b76529" providerId="LiveId" clId="{5A1A2669-144B-4CF4-A7AC-DCECB2B0E0A2}" dt="2019-03-10T15:38:42.212" v="6905" actId="207"/>
        <pc:sldMkLst>
          <pc:docMk/>
          <pc:sldMk cId="3211213114" sldId="402"/>
        </pc:sldMkLst>
        <pc:spChg chg="mod">
          <ac:chgData name="" userId="de298368e9b76529" providerId="LiveId" clId="{5A1A2669-144B-4CF4-A7AC-DCECB2B0E0A2}" dt="2019-03-10T15:25:21.196" v="6804" actId="20577"/>
          <ac:spMkLst>
            <pc:docMk/>
            <pc:sldMk cId="3211213114" sldId="402"/>
            <ac:spMk id="2" creationId="{96CA8E45-7623-4549-873D-31F77A95B736}"/>
          </ac:spMkLst>
        </pc:spChg>
        <pc:spChg chg="mod">
          <ac:chgData name="" userId="de298368e9b76529" providerId="LiveId" clId="{5A1A2669-144B-4CF4-A7AC-DCECB2B0E0A2}" dt="2019-03-10T15:38:00.935" v="6899" actId="20577"/>
          <ac:spMkLst>
            <pc:docMk/>
            <pc:sldMk cId="3211213114" sldId="402"/>
            <ac:spMk id="5" creationId="{CC82FC9A-0D08-4EA6-9701-834D8B59AA6A}"/>
          </ac:spMkLst>
        </pc:spChg>
        <pc:spChg chg="add mod">
          <ac:chgData name="" userId="de298368e9b76529" providerId="LiveId" clId="{5A1A2669-144B-4CF4-A7AC-DCECB2B0E0A2}" dt="2019-03-10T15:38:42.212" v="6905" actId="207"/>
          <ac:spMkLst>
            <pc:docMk/>
            <pc:sldMk cId="3211213114" sldId="402"/>
            <ac:spMk id="8" creationId="{FE57ECF8-EBD0-42C6-BF2C-8B186354BE6C}"/>
          </ac:spMkLst>
        </pc:spChg>
        <pc:spChg chg="del">
          <ac:chgData name="" userId="de298368e9b76529" providerId="LiveId" clId="{5A1A2669-144B-4CF4-A7AC-DCECB2B0E0A2}" dt="2019-03-10T15:32:32.298" v="6835" actId="478"/>
          <ac:spMkLst>
            <pc:docMk/>
            <pc:sldMk cId="3211213114" sldId="402"/>
            <ac:spMk id="11" creationId="{367C4B15-DC4B-42E1-B611-338540224D8D}"/>
          </ac:spMkLst>
        </pc:spChg>
        <pc:picChg chg="add mod modCrop">
          <ac:chgData name="" userId="de298368e9b76529" providerId="LiveId" clId="{5A1A2669-144B-4CF4-A7AC-DCECB2B0E0A2}" dt="2019-03-10T15:38:13.389" v="6901" actId="732"/>
          <ac:picMkLst>
            <pc:docMk/>
            <pc:sldMk cId="3211213114" sldId="402"/>
            <ac:picMk id="3" creationId="{CE8C9011-12F5-46F3-AE42-E7A684CC804F}"/>
          </ac:picMkLst>
        </pc:picChg>
        <pc:picChg chg="del">
          <ac:chgData name="" userId="de298368e9b76529" providerId="LiveId" clId="{5A1A2669-144B-4CF4-A7AC-DCECB2B0E0A2}" dt="2019-03-10T15:32:30.877" v="6833" actId="478"/>
          <ac:picMkLst>
            <pc:docMk/>
            <pc:sldMk cId="3211213114" sldId="402"/>
            <ac:picMk id="4" creationId="{308D2B56-67F9-4078-913E-568E6AEE0204}"/>
          </ac:picMkLst>
        </pc:picChg>
        <pc:picChg chg="del">
          <ac:chgData name="" userId="de298368e9b76529" providerId="LiveId" clId="{5A1A2669-144B-4CF4-A7AC-DCECB2B0E0A2}" dt="2019-03-10T15:32:31.174" v="6834" actId="478"/>
          <ac:picMkLst>
            <pc:docMk/>
            <pc:sldMk cId="3211213114" sldId="402"/>
            <ac:picMk id="12" creationId="{91DD8D3A-F2DF-46FB-8425-441B8DD55D33}"/>
          </ac:picMkLst>
        </pc:picChg>
      </pc:sldChg>
      <pc:sldChg chg="add del">
        <pc:chgData name="" userId="de298368e9b76529" providerId="LiveId" clId="{5A1A2669-144B-4CF4-A7AC-DCECB2B0E0A2}" dt="2019-03-10T12:11:30.646" v="3888" actId="2696"/>
        <pc:sldMkLst>
          <pc:docMk/>
          <pc:sldMk cId="3684678548" sldId="402"/>
        </pc:sldMkLst>
      </pc:sldChg>
      <pc:sldChg chg="addSp delSp modSp add mod setBg">
        <pc:chgData name="" userId="de298368e9b76529" providerId="LiveId" clId="{5A1A2669-144B-4CF4-A7AC-DCECB2B0E0A2}" dt="2019-03-10T15:58:08.382" v="7393" actId="26606"/>
        <pc:sldMkLst>
          <pc:docMk/>
          <pc:sldMk cId="1944418424" sldId="403"/>
        </pc:sldMkLst>
        <pc:spChg chg="mod">
          <ac:chgData name="" userId="de298368e9b76529" providerId="LiveId" clId="{5A1A2669-144B-4CF4-A7AC-DCECB2B0E0A2}" dt="2019-03-10T15:58:08.382" v="7393" actId="26606"/>
          <ac:spMkLst>
            <pc:docMk/>
            <pc:sldMk cId="1944418424" sldId="403"/>
            <ac:spMk id="2" creationId="{96CA8E45-7623-4549-873D-31F77A95B736}"/>
          </ac:spMkLst>
        </pc:spChg>
        <pc:spChg chg="del">
          <ac:chgData name="" userId="de298368e9b76529" providerId="LiveId" clId="{5A1A2669-144B-4CF4-A7AC-DCECB2B0E0A2}" dt="2019-03-10T15:39:05.248" v="6907" actId="478"/>
          <ac:spMkLst>
            <pc:docMk/>
            <pc:sldMk cId="1944418424" sldId="403"/>
            <ac:spMk id="5" creationId="{CC82FC9A-0D08-4EA6-9701-834D8B59AA6A}"/>
          </ac:spMkLst>
        </pc:spChg>
        <pc:spChg chg="del">
          <ac:chgData name="" userId="de298368e9b76529" providerId="LiveId" clId="{5A1A2669-144B-4CF4-A7AC-DCECB2B0E0A2}" dt="2019-03-10T15:39:07.446" v="6909" actId="478"/>
          <ac:spMkLst>
            <pc:docMk/>
            <pc:sldMk cId="1944418424" sldId="403"/>
            <ac:spMk id="8" creationId="{FE57ECF8-EBD0-42C6-BF2C-8B186354BE6C}"/>
          </ac:spMkLst>
        </pc:spChg>
        <pc:spChg chg="add del">
          <ac:chgData name="" userId="de298368e9b76529" providerId="LiveId" clId="{5A1A2669-144B-4CF4-A7AC-DCECB2B0E0A2}" dt="2019-03-10T15:58:08.382" v="7393" actId="26606"/>
          <ac:spMkLst>
            <pc:docMk/>
            <pc:sldMk cId="1944418424" sldId="403"/>
            <ac:spMk id="11" creationId="{823AC064-BC96-4F32-8AE1-B2FD38754823}"/>
          </ac:spMkLst>
        </pc:spChg>
        <pc:picChg chg="del">
          <ac:chgData name="" userId="de298368e9b76529" providerId="LiveId" clId="{5A1A2669-144B-4CF4-A7AC-DCECB2B0E0A2}" dt="2019-03-10T15:39:06.284" v="6908" actId="478"/>
          <ac:picMkLst>
            <pc:docMk/>
            <pc:sldMk cId="1944418424" sldId="403"/>
            <ac:picMk id="3" creationId="{CE8C9011-12F5-46F3-AE42-E7A684CC804F}"/>
          </ac:picMkLst>
        </pc:picChg>
        <pc:picChg chg="add mod">
          <ac:chgData name="" userId="de298368e9b76529" providerId="LiveId" clId="{5A1A2669-144B-4CF4-A7AC-DCECB2B0E0A2}" dt="2019-03-10T15:58:08.382" v="7393" actId="26606"/>
          <ac:picMkLst>
            <pc:docMk/>
            <pc:sldMk cId="1944418424" sldId="403"/>
            <ac:picMk id="4" creationId="{375C1677-F6C3-4861-8F8C-D77C1063E726}"/>
          </ac:picMkLst>
        </pc:picChg>
        <pc:picChg chg="add mod">
          <ac:chgData name="" userId="de298368e9b76529" providerId="LiveId" clId="{5A1A2669-144B-4CF4-A7AC-DCECB2B0E0A2}" dt="2019-03-10T15:58:08.382" v="7393" actId="26606"/>
          <ac:picMkLst>
            <pc:docMk/>
            <pc:sldMk cId="1944418424" sldId="403"/>
            <ac:picMk id="6" creationId="{46CEEC4B-DCDE-48AD-8707-AB8FC8E99852}"/>
          </ac:picMkLst>
        </pc:picChg>
        <pc:cxnChg chg="add del">
          <ac:chgData name="" userId="de298368e9b76529" providerId="LiveId" clId="{5A1A2669-144B-4CF4-A7AC-DCECB2B0E0A2}" dt="2019-03-10T15:58:08.382" v="7393" actId="26606"/>
          <ac:cxnSpMkLst>
            <pc:docMk/>
            <pc:sldMk cId="1944418424" sldId="403"/>
            <ac:cxnSpMk id="13" creationId="{7E7C77BC-7138-40B1-A15B-20F57A494629}"/>
          </ac:cxnSpMkLst>
        </pc:cxnChg>
        <pc:cxnChg chg="add del">
          <ac:chgData name="" userId="de298368e9b76529" providerId="LiveId" clId="{5A1A2669-144B-4CF4-A7AC-DCECB2B0E0A2}" dt="2019-03-10T15:58:08.382" v="7393" actId="26606"/>
          <ac:cxnSpMkLst>
            <pc:docMk/>
            <pc:sldMk cId="1944418424" sldId="403"/>
            <ac:cxnSpMk id="15" creationId="{DB146403-F3D6-484B-B2ED-97F9565D0370}"/>
          </ac:cxnSpMkLst>
        </pc:cxnChg>
      </pc:sldChg>
      <pc:sldChg chg="del">
        <pc:chgData name="" userId="de298368e9b76529" providerId="LiveId" clId="{5A1A2669-144B-4CF4-A7AC-DCECB2B0E0A2}" dt="2019-03-10T10:24:10.193" v="86" actId="2696"/>
        <pc:sldMkLst>
          <pc:docMk/>
          <pc:sldMk cId="3098788897" sldId="403"/>
        </pc:sldMkLst>
      </pc:sldChg>
      <pc:sldChg chg="addSp delSp modSp add ord">
        <pc:chgData name="" userId="de298368e9b76529" providerId="LiveId" clId="{5A1A2669-144B-4CF4-A7AC-DCECB2B0E0A2}" dt="2019-03-10T15:52:20.061" v="7355" actId="1076"/>
        <pc:sldMkLst>
          <pc:docMk/>
          <pc:sldMk cId="776106982" sldId="404"/>
        </pc:sldMkLst>
        <pc:spChg chg="mod">
          <ac:chgData name="" userId="de298368e9b76529" providerId="LiveId" clId="{5A1A2669-144B-4CF4-A7AC-DCECB2B0E0A2}" dt="2019-03-10T15:47:53.430" v="7159" actId="20577"/>
          <ac:spMkLst>
            <pc:docMk/>
            <pc:sldMk cId="776106982" sldId="404"/>
            <ac:spMk id="2" creationId="{96CA8E45-7623-4549-873D-31F77A95B736}"/>
          </ac:spMkLst>
        </pc:spChg>
        <pc:spChg chg="mod">
          <ac:chgData name="" userId="de298368e9b76529" providerId="LiveId" clId="{5A1A2669-144B-4CF4-A7AC-DCECB2B0E0A2}" dt="2019-03-10T15:47:27.909" v="7106" actId="207"/>
          <ac:spMkLst>
            <pc:docMk/>
            <pc:sldMk cId="776106982" sldId="404"/>
            <ac:spMk id="5" creationId="{CC82FC9A-0D08-4EA6-9701-834D8B59AA6A}"/>
          </ac:spMkLst>
        </pc:spChg>
        <pc:spChg chg="del">
          <ac:chgData name="" userId="de298368e9b76529" providerId="LiveId" clId="{5A1A2669-144B-4CF4-A7AC-DCECB2B0E0A2}" dt="2019-03-10T15:41:19.295" v="6918" actId="478"/>
          <ac:spMkLst>
            <pc:docMk/>
            <pc:sldMk cId="776106982" sldId="404"/>
            <ac:spMk id="8" creationId="{FE57ECF8-EBD0-42C6-BF2C-8B186354BE6C}"/>
          </ac:spMkLst>
        </pc:spChg>
        <pc:picChg chg="del">
          <ac:chgData name="" userId="de298368e9b76529" providerId="LiveId" clId="{5A1A2669-144B-4CF4-A7AC-DCECB2B0E0A2}" dt="2019-03-10T15:41:18.393" v="6917" actId="478"/>
          <ac:picMkLst>
            <pc:docMk/>
            <pc:sldMk cId="776106982" sldId="404"/>
            <ac:picMk id="3" creationId="{CE8C9011-12F5-46F3-AE42-E7A684CC804F}"/>
          </ac:picMkLst>
        </pc:picChg>
        <pc:picChg chg="add mod modCrop">
          <ac:chgData name="" userId="de298368e9b76529" providerId="LiveId" clId="{5A1A2669-144B-4CF4-A7AC-DCECB2B0E0A2}" dt="2019-03-10T15:52:20.061" v="7355" actId="1076"/>
          <ac:picMkLst>
            <pc:docMk/>
            <pc:sldMk cId="776106982" sldId="404"/>
            <ac:picMk id="4" creationId="{8F1F39C7-ADCE-49F0-AD86-EBFECD00C4CD}"/>
          </ac:picMkLst>
        </pc:picChg>
      </pc:sldChg>
      <pc:sldChg chg="del">
        <pc:chgData name="" userId="de298368e9b76529" providerId="LiveId" clId="{5A1A2669-144B-4CF4-A7AC-DCECB2B0E0A2}" dt="2019-03-10T10:24:10.331" v="87" actId="2696"/>
        <pc:sldMkLst>
          <pc:docMk/>
          <pc:sldMk cId="3869146510" sldId="404"/>
        </pc:sldMkLst>
      </pc:sldChg>
      <pc:sldChg chg="addSp delSp modSp add">
        <pc:chgData name="" userId="de298368e9b76529" providerId="LiveId" clId="{5A1A2669-144B-4CF4-A7AC-DCECB2B0E0A2}" dt="2019-03-10T15:49:45.182" v="7342" actId="1076"/>
        <pc:sldMkLst>
          <pc:docMk/>
          <pc:sldMk cId="2030752208" sldId="405"/>
        </pc:sldMkLst>
        <pc:spChg chg="mod">
          <ac:chgData name="" userId="de298368e9b76529" providerId="LiveId" clId="{5A1A2669-144B-4CF4-A7AC-DCECB2B0E0A2}" dt="2019-03-10T15:49:23.057" v="7336" actId="207"/>
          <ac:spMkLst>
            <pc:docMk/>
            <pc:sldMk cId="2030752208" sldId="405"/>
            <ac:spMk id="5" creationId="{CC82FC9A-0D08-4EA6-9701-834D8B59AA6A}"/>
          </ac:spMkLst>
        </pc:spChg>
        <pc:picChg chg="add mod">
          <ac:chgData name="" userId="de298368e9b76529" providerId="LiveId" clId="{5A1A2669-144B-4CF4-A7AC-DCECB2B0E0A2}" dt="2019-03-10T15:49:45.182" v="7342" actId="1076"/>
          <ac:picMkLst>
            <pc:docMk/>
            <pc:sldMk cId="2030752208" sldId="405"/>
            <ac:picMk id="3" creationId="{527C6C91-78DA-4144-A4E9-1993653C4DC8}"/>
          </ac:picMkLst>
        </pc:picChg>
        <pc:picChg chg="del">
          <ac:chgData name="" userId="de298368e9b76529" providerId="LiveId" clId="{5A1A2669-144B-4CF4-A7AC-DCECB2B0E0A2}" dt="2019-03-10T15:49:25.386" v="7337" actId="478"/>
          <ac:picMkLst>
            <pc:docMk/>
            <pc:sldMk cId="2030752208" sldId="405"/>
            <ac:picMk id="4" creationId="{8F1F39C7-ADCE-49F0-AD86-EBFECD00C4CD}"/>
          </ac:picMkLst>
        </pc:picChg>
      </pc:sldChg>
      <pc:sldChg chg="add del">
        <pc:chgData name="" userId="de298368e9b76529" providerId="LiveId" clId="{5A1A2669-144B-4CF4-A7AC-DCECB2B0E0A2}" dt="2019-03-10T15:41:22.560" v="6920"/>
        <pc:sldMkLst>
          <pc:docMk/>
          <pc:sldMk cId="3880912358" sldId="405"/>
        </pc:sldMkLst>
      </pc:sldChg>
      <pc:sldChg chg="addSp delSp modSp add">
        <pc:chgData name="" userId="de298368e9b76529" providerId="LiveId" clId="{5A1A2669-144B-4CF4-A7AC-DCECB2B0E0A2}" dt="2019-03-10T16:10:44.348" v="7450" actId="1076"/>
        <pc:sldMkLst>
          <pc:docMk/>
          <pc:sldMk cId="3011376431" sldId="406"/>
        </pc:sldMkLst>
        <pc:spChg chg="mod">
          <ac:chgData name="" userId="de298368e9b76529" providerId="LiveId" clId="{5A1A2669-144B-4CF4-A7AC-DCECB2B0E0A2}" dt="2019-03-10T16:05:10.512" v="7444" actId="20577"/>
          <ac:spMkLst>
            <pc:docMk/>
            <pc:sldMk cId="3011376431" sldId="406"/>
            <ac:spMk id="2" creationId="{96CA8E45-7623-4549-873D-31F77A95B736}"/>
          </ac:spMkLst>
        </pc:spChg>
        <pc:spChg chg="mod">
          <ac:chgData name="" userId="de298368e9b76529" providerId="LiveId" clId="{5A1A2669-144B-4CF4-A7AC-DCECB2B0E0A2}" dt="2019-03-10T16:03:04.073" v="7397" actId="207"/>
          <ac:spMkLst>
            <pc:docMk/>
            <pc:sldMk cId="3011376431" sldId="406"/>
            <ac:spMk id="5" creationId="{CC82FC9A-0D08-4EA6-9701-834D8B59AA6A}"/>
          </ac:spMkLst>
        </pc:spChg>
        <pc:picChg chg="del">
          <ac:chgData name="" userId="de298368e9b76529" providerId="LiveId" clId="{5A1A2669-144B-4CF4-A7AC-DCECB2B0E0A2}" dt="2019-03-10T16:01:40.848" v="7394" actId="478"/>
          <ac:picMkLst>
            <pc:docMk/>
            <pc:sldMk cId="3011376431" sldId="406"/>
            <ac:picMk id="3" creationId="{527C6C91-78DA-4144-A4E9-1993653C4DC8}"/>
          </ac:picMkLst>
        </pc:picChg>
        <pc:picChg chg="add mod">
          <ac:chgData name="" userId="de298368e9b76529" providerId="LiveId" clId="{5A1A2669-144B-4CF4-A7AC-DCECB2B0E0A2}" dt="2019-03-10T16:10:44.348" v="7450" actId="1076"/>
          <ac:picMkLst>
            <pc:docMk/>
            <pc:sldMk cId="3011376431" sldId="406"/>
            <ac:picMk id="4" creationId="{F4F5AEB1-EE1F-4648-A593-FAA7F535721C}"/>
          </ac:picMkLst>
        </pc:picChg>
      </pc:sldChg>
      <pc:sldChg chg="addSp delSp modSp add">
        <pc:chgData name="" userId="de298368e9b76529" providerId="LiveId" clId="{5A1A2669-144B-4CF4-A7AC-DCECB2B0E0A2}" dt="2019-03-10T16:19:38.852" v="8004" actId="1076"/>
        <pc:sldMkLst>
          <pc:docMk/>
          <pc:sldMk cId="1275121133" sldId="407"/>
        </pc:sldMkLst>
        <pc:spChg chg="mod">
          <ac:chgData name="" userId="de298368e9b76529" providerId="LiveId" clId="{5A1A2669-144B-4CF4-A7AC-DCECB2B0E0A2}" dt="2019-03-10T16:11:16.487" v="7498" actId="20577"/>
          <ac:spMkLst>
            <pc:docMk/>
            <pc:sldMk cId="1275121133" sldId="407"/>
            <ac:spMk id="2" creationId="{96CA8E45-7623-4549-873D-31F77A95B736}"/>
          </ac:spMkLst>
        </pc:spChg>
        <pc:spChg chg="mod">
          <ac:chgData name="" userId="de298368e9b76529" providerId="LiveId" clId="{5A1A2669-144B-4CF4-A7AC-DCECB2B0E0A2}" dt="2019-03-10T16:17:04.529" v="7934" actId="1076"/>
          <ac:spMkLst>
            <pc:docMk/>
            <pc:sldMk cId="1275121133" sldId="407"/>
            <ac:spMk id="5" creationId="{CC82FC9A-0D08-4EA6-9701-834D8B59AA6A}"/>
          </ac:spMkLst>
        </pc:spChg>
        <pc:spChg chg="add mod">
          <ac:chgData name="" userId="de298368e9b76529" providerId="LiveId" clId="{5A1A2669-144B-4CF4-A7AC-DCECB2B0E0A2}" dt="2019-03-10T16:19:24.586" v="8001" actId="1076"/>
          <ac:spMkLst>
            <pc:docMk/>
            <pc:sldMk cId="1275121133" sldId="407"/>
            <ac:spMk id="6" creationId="{7FD29465-9661-48AA-98BA-E37E3B7D163D}"/>
          </ac:spMkLst>
        </pc:spChg>
        <pc:picChg chg="add del mod">
          <ac:chgData name="" userId="de298368e9b76529" providerId="LiveId" clId="{5A1A2669-144B-4CF4-A7AC-DCECB2B0E0A2}" dt="2019-03-10T16:18:26.991" v="7939" actId="478"/>
          <ac:picMkLst>
            <pc:docMk/>
            <pc:sldMk cId="1275121133" sldId="407"/>
            <ac:picMk id="3" creationId="{152C9DFF-1063-452E-9E38-FB3CEFF435E6}"/>
          </ac:picMkLst>
        </pc:picChg>
        <pc:picChg chg="add del">
          <ac:chgData name="" userId="de298368e9b76529" providerId="LiveId" clId="{5A1A2669-144B-4CF4-A7AC-DCECB2B0E0A2}" dt="2019-03-10T16:11:30.860" v="7505" actId="478"/>
          <ac:picMkLst>
            <pc:docMk/>
            <pc:sldMk cId="1275121133" sldId="407"/>
            <ac:picMk id="4" creationId="{F4F5AEB1-EE1F-4648-A593-FAA7F535721C}"/>
          </ac:picMkLst>
        </pc:picChg>
        <pc:picChg chg="add mod">
          <ac:chgData name="" userId="de298368e9b76529" providerId="LiveId" clId="{5A1A2669-144B-4CF4-A7AC-DCECB2B0E0A2}" dt="2019-03-10T16:18:32.556" v="7943" actId="1076"/>
          <ac:picMkLst>
            <pc:docMk/>
            <pc:sldMk cId="1275121133" sldId="407"/>
            <ac:picMk id="7" creationId="{6082CA0C-DD6A-4B4B-A5E4-C31A871FD481}"/>
          </ac:picMkLst>
        </pc:picChg>
        <pc:picChg chg="add mod">
          <ac:chgData name="" userId="de298368e9b76529" providerId="LiveId" clId="{5A1A2669-144B-4CF4-A7AC-DCECB2B0E0A2}" dt="2019-03-10T16:19:38.852" v="8004" actId="1076"/>
          <ac:picMkLst>
            <pc:docMk/>
            <pc:sldMk cId="1275121133" sldId="407"/>
            <ac:picMk id="8" creationId="{6B090044-89B0-40EB-98FD-378A43294E61}"/>
          </ac:picMkLst>
        </pc:picChg>
      </pc:sldChg>
      <pc:sldChg chg="addSp delSp modSp add">
        <pc:chgData name="" userId="de298368e9b76529" providerId="LiveId" clId="{5A1A2669-144B-4CF4-A7AC-DCECB2B0E0A2}" dt="2019-03-10T16:24:18.493" v="8105" actId="207"/>
        <pc:sldMkLst>
          <pc:docMk/>
          <pc:sldMk cId="739694306" sldId="408"/>
        </pc:sldMkLst>
        <pc:spChg chg="mod">
          <ac:chgData name="" userId="de298368e9b76529" providerId="LiveId" clId="{5A1A2669-144B-4CF4-A7AC-DCECB2B0E0A2}" dt="2019-03-10T16:24:18.493" v="8105" actId="207"/>
          <ac:spMkLst>
            <pc:docMk/>
            <pc:sldMk cId="739694306" sldId="408"/>
            <ac:spMk id="5" creationId="{CC82FC9A-0D08-4EA6-9701-834D8B59AA6A}"/>
          </ac:spMkLst>
        </pc:spChg>
        <pc:spChg chg="del">
          <ac:chgData name="" userId="de298368e9b76529" providerId="LiveId" clId="{5A1A2669-144B-4CF4-A7AC-DCECB2B0E0A2}" dt="2019-03-10T16:22:38.618" v="8006" actId="478"/>
          <ac:spMkLst>
            <pc:docMk/>
            <pc:sldMk cId="739694306" sldId="408"/>
            <ac:spMk id="6" creationId="{7FD29465-9661-48AA-98BA-E37E3B7D163D}"/>
          </ac:spMkLst>
        </pc:spChg>
        <pc:picChg chg="add mod">
          <ac:chgData name="" userId="de298368e9b76529" providerId="LiveId" clId="{5A1A2669-144B-4CF4-A7AC-DCECB2B0E0A2}" dt="2019-03-10T16:23:57.900" v="8057" actId="1076"/>
          <ac:picMkLst>
            <pc:docMk/>
            <pc:sldMk cId="739694306" sldId="408"/>
            <ac:picMk id="3" creationId="{B93DE150-B5A8-4BC9-B483-52F3013E5170}"/>
          </ac:picMkLst>
        </pc:picChg>
        <pc:picChg chg="add mod">
          <ac:chgData name="" userId="de298368e9b76529" providerId="LiveId" clId="{5A1A2669-144B-4CF4-A7AC-DCECB2B0E0A2}" dt="2019-03-10T16:24:00.902" v="8060" actId="1076"/>
          <ac:picMkLst>
            <pc:docMk/>
            <pc:sldMk cId="739694306" sldId="408"/>
            <ac:picMk id="4" creationId="{BA2471D7-429C-4B57-B508-80C392341589}"/>
          </ac:picMkLst>
        </pc:picChg>
        <pc:picChg chg="del">
          <ac:chgData name="" userId="de298368e9b76529" providerId="LiveId" clId="{5A1A2669-144B-4CF4-A7AC-DCECB2B0E0A2}" dt="2019-03-10T16:23:12.413" v="8047" actId="478"/>
          <ac:picMkLst>
            <pc:docMk/>
            <pc:sldMk cId="739694306" sldId="408"/>
            <ac:picMk id="7" creationId="{6082CA0C-DD6A-4B4B-A5E4-C31A871FD481}"/>
          </ac:picMkLst>
        </pc:picChg>
        <pc:picChg chg="del">
          <ac:chgData name="" userId="de298368e9b76529" providerId="LiveId" clId="{5A1A2669-144B-4CF4-A7AC-DCECB2B0E0A2}" dt="2019-03-10T16:23:12.812" v="8048" actId="478"/>
          <ac:picMkLst>
            <pc:docMk/>
            <pc:sldMk cId="739694306" sldId="408"/>
            <ac:picMk id="8" creationId="{6B090044-89B0-40EB-98FD-378A43294E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라이브러리를 </a:t>
            </a:r>
            <a:br>
              <a:rPr lang="en-US" altLang="ko-KR" dirty="0"/>
            </a:br>
            <a:r>
              <a:rPr lang="ko-KR" altLang="en-US" dirty="0"/>
              <a:t>활용한 데이터 분석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19-03-11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이름의 시대별 유행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82FC9A-0D08-4EA6-9701-834D8B59AA6A}"/>
              </a:ext>
            </a:extLst>
          </p:cNvPr>
          <p:cNvSpPr/>
          <p:nvPr/>
        </p:nvSpPr>
        <p:spPr>
          <a:xfrm>
            <a:off x="1095257" y="1124744"/>
            <a:ext cx="7762894" cy="1200329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상위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데이터에서 남자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여자 분리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boys = top1000[top1000.sex == 'M']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girls = top1000[top1000.sex == 'F’]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pivot_table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메서드로 각 이름의 신생아 수를 연도별로 나열</a:t>
            </a:r>
            <a:endParaRPr lang="en-US" altLang="ko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total_births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top1000.pivot_table('births', 'year', 'name',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aggfunc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=sum)</a:t>
            </a: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total_births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[:20]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F39C7-ADCE-49F0-AD86-EBFECD00C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71"/>
          <a:stretch/>
        </p:blipFill>
        <p:spPr>
          <a:xfrm>
            <a:off x="1095257" y="2596555"/>
            <a:ext cx="6086475" cy="32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0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이름의 시대별 유행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82FC9A-0D08-4EA6-9701-834D8B59AA6A}"/>
              </a:ext>
            </a:extLst>
          </p:cNvPr>
          <p:cNvSpPr/>
          <p:nvPr/>
        </p:nvSpPr>
        <p:spPr>
          <a:xfrm>
            <a:off x="1095257" y="1309410"/>
            <a:ext cx="7762894" cy="83099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아래 </a:t>
            </a:r>
            <a:r>
              <a:rPr lang="ko-KR" alt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다섯개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이름의 데이터를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subset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변수에 추출</a:t>
            </a:r>
            <a:endParaRPr lang="en-US" altLang="ko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subset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total_births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[['John', 'Harry', 'Mary', 'Marilyn’]]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그래프로 시각화</a:t>
            </a:r>
            <a:endParaRPr lang="en-US" altLang="ko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subset.plot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(subplots=True,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figsize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=(12, 10), grid=False, title="Number of births per year")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C6C91-78DA-4144-A4E9-1993653C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2302885"/>
            <a:ext cx="5256584" cy="43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5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 </a:t>
            </a:r>
            <a:r>
              <a:rPr lang="en-US" altLang="ko-KR" dirty="0"/>
              <a:t>– </a:t>
            </a:r>
            <a:r>
              <a:rPr lang="ko-KR" altLang="en-US" dirty="0"/>
              <a:t>이름의 다양성 경향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82FC9A-0D08-4EA6-9701-834D8B59AA6A}"/>
              </a:ext>
            </a:extLst>
          </p:cNvPr>
          <p:cNvSpPr/>
          <p:nvPr/>
        </p:nvSpPr>
        <p:spPr>
          <a:xfrm>
            <a:off x="1095257" y="1032411"/>
            <a:ext cx="7762894" cy="1384995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이름의 다양성 경향 파악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위의 그래프로 보아 시대가 지날 수록 부모가 흔한 이름은 기피한다는 가설을 세움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table = top1000.pivot_table('prop', 'year', 'sex',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aggfunc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=sum)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인기있는 이름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개가 전체 출생 수 에서 차지하는 비율을 그래프로 나타냄</a:t>
            </a: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table.plot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(title='Sum of table1000.prop by year and sex',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yticks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np.linspace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(0, 1.2, 13),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xticks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=range(1880, 2020, 10))</a:t>
            </a: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plt.show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F5AEB1-EE1F-4648-A593-FAA7F535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97" y="2583111"/>
            <a:ext cx="5363229" cy="36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7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이름의 다양성 측정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82FC9A-0D08-4EA6-9701-834D8B59AA6A}"/>
              </a:ext>
            </a:extLst>
          </p:cNvPr>
          <p:cNvSpPr/>
          <p:nvPr/>
        </p:nvSpPr>
        <p:spPr>
          <a:xfrm>
            <a:off x="1130281" y="1268760"/>
            <a:ext cx="7762894" cy="1938992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이름의 다양성의 지표로 내림차순으로 인기 없는 이름부터 정렬했을 때 레코드 수가 전체의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되는 지점을 갖는다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시험삼아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2010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년도의 남자아이 이름의 다양성 지표를 계산해보겠다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#2010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데이터 추출</a:t>
            </a:r>
            <a:endParaRPr lang="en-US" altLang="ko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df= boys[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boys.year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== 2010]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비율의 누계를 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cumsum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저장</a:t>
            </a: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prop_cumsum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df.sort_values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(by='prop', ascending=False).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prop.cumsum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searchsorted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메서드로 정렬된 상태에서 누계가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되는 지점을 구한다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prop_cumsum.values.searchsorted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(0.5)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D29465-9661-48AA-98BA-E37E3B7D163D}"/>
              </a:ext>
            </a:extLst>
          </p:cNvPr>
          <p:cNvSpPr/>
          <p:nvPr/>
        </p:nvSpPr>
        <p:spPr>
          <a:xfrm>
            <a:off x="1130281" y="4077072"/>
            <a:ext cx="7762894" cy="83099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같은 코드로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1990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년의 데이터와 비교</a:t>
            </a:r>
            <a:endParaRPr lang="en-US" altLang="ko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df= boys[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boys.year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== 1990]</a:t>
            </a: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prop_cumsum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df.sort_values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(by='prop', ascending=False).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prop.cumsum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prop_cumsum.values.searchsorted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(0.5) + 1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82CA0C-DD6A-4B4B-A5E4-C31A871F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9" y="3248858"/>
            <a:ext cx="1921677" cy="5939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090044-89B0-40EB-98FD-378A4329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93" y="5046067"/>
            <a:ext cx="2087391" cy="59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2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이름의 다양성 측정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82FC9A-0D08-4EA6-9701-834D8B59AA6A}"/>
              </a:ext>
            </a:extLst>
          </p:cNvPr>
          <p:cNvSpPr/>
          <p:nvPr/>
        </p:nvSpPr>
        <p:spPr>
          <a:xfrm>
            <a:off x="1130281" y="1176427"/>
            <a:ext cx="7762894" cy="2123658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위 과정을 함수화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get_quantile_count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(group, q=0.5):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group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group.sort_values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(by='prop', ascending=False)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group.prop.cumsum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values.searchsorted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(q) + 1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groupby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연도와 성별을 묶고 각 레코드에 위 함수 적용해 데이터프레임화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diversity = top1000.groupby(['year', 'sex']).apply(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get_quantile_count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diversity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diversity.unstack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('sex')</a:t>
            </a: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diversity.head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데이터프레임 시각화</a:t>
            </a:r>
            <a:b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diversity.plot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(title="Number of popular names in top 50%")</a:t>
            </a: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plt.show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3DE150-B5A8-4BC9-B483-52F3013E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58558"/>
            <a:ext cx="2592288" cy="26667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2471D7-429C-4B57-B508-80C392341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429000"/>
            <a:ext cx="4608512" cy="30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9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라이브러리</a:t>
            </a:r>
            <a:endParaRPr lang="en-US" altLang="ko-KR" dirty="0"/>
          </a:p>
          <a:p>
            <a:pPr lvl="1"/>
            <a:r>
              <a:rPr lang="ko-KR" altLang="en-US" dirty="0"/>
              <a:t>과제나 데이터 분석 공부를 할 때 </a:t>
            </a:r>
            <a:r>
              <a:rPr lang="en-US" altLang="ko-KR" dirty="0"/>
              <a:t>Pandas</a:t>
            </a:r>
            <a:r>
              <a:rPr lang="ko-KR" altLang="en-US" dirty="0"/>
              <a:t>외 여러가지 라이브러리가 있음을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교재를 학습하면서 세미나를 진행해 연구원 간의 학습 </a:t>
            </a:r>
            <a:r>
              <a:rPr lang="en-US" altLang="ko-KR" dirty="0"/>
              <a:t>&amp; </a:t>
            </a:r>
            <a:r>
              <a:rPr lang="ko-KR" altLang="en-US" dirty="0"/>
              <a:t>졸업 논문에 작성에 도움이 되고자 함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R </a:t>
            </a:r>
            <a:r>
              <a:rPr lang="ko-KR" altLang="en-US" dirty="0"/>
              <a:t>사용 시 따로 모듈화 되어있던 보간 </a:t>
            </a:r>
            <a:r>
              <a:rPr lang="en-US" altLang="ko-KR" dirty="0"/>
              <a:t>&amp; </a:t>
            </a:r>
            <a:r>
              <a:rPr lang="ko-KR" altLang="en-US" dirty="0"/>
              <a:t>분석파트를 </a:t>
            </a:r>
            <a:r>
              <a:rPr lang="ko-KR" altLang="en-US" dirty="0" err="1"/>
              <a:t>텐서플로와</a:t>
            </a:r>
            <a:r>
              <a:rPr lang="ko-KR" altLang="en-US" dirty="0"/>
              <a:t> 한 코드 내에서 수행할 수 있을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707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미국 사회 보장국 신생아 데이터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패키지 개발자인 </a:t>
            </a:r>
            <a:r>
              <a:rPr lang="ko-KR" altLang="en-US" dirty="0" err="1"/>
              <a:t>해들리</a:t>
            </a:r>
            <a:r>
              <a:rPr lang="ko-KR" altLang="en-US" dirty="0"/>
              <a:t> </a:t>
            </a:r>
            <a:r>
              <a:rPr lang="ko-KR" altLang="en-US" dirty="0" err="1"/>
              <a:t>위컴이</a:t>
            </a:r>
            <a:r>
              <a:rPr lang="ko-KR" altLang="en-US" dirty="0"/>
              <a:t> 데이터를 다루는 방법을 설명할 때 종종 사용하는 데이터이다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1880</a:t>
            </a:r>
            <a:r>
              <a:rPr lang="ko-KR" altLang="en-US" dirty="0"/>
              <a:t>년 </a:t>
            </a:r>
            <a:r>
              <a:rPr lang="en-US" altLang="ko-KR" dirty="0"/>
              <a:t>~ 2010</a:t>
            </a:r>
            <a:r>
              <a:rPr lang="ko-KR" altLang="en-US" dirty="0"/>
              <a:t>년까지의 신생아들의 이름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수를</a:t>
            </a:r>
            <a:r>
              <a:rPr lang="en-US" altLang="ko-KR" dirty="0"/>
              <a:t> csv </a:t>
            </a:r>
            <a:r>
              <a:rPr lang="ko-KR" altLang="en-US" dirty="0"/>
              <a:t>형식으로 저장한 데이터이다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 데이터를 통해 아래와 같은 분석을 해보겠다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연도별 신생아 수</a:t>
            </a:r>
            <a:endParaRPr lang="en-US" altLang="ko-KR" dirty="0"/>
          </a:p>
          <a:p>
            <a:pPr lvl="2"/>
            <a:r>
              <a:rPr lang="ko-KR" altLang="en-US" dirty="0"/>
              <a:t>시대별 특정 이름이 차지하는 비율</a:t>
            </a:r>
            <a:endParaRPr lang="en-US" altLang="ko-KR" dirty="0"/>
          </a:p>
          <a:p>
            <a:pPr lvl="2"/>
            <a:r>
              <a:rPr lang="ko-KR" altLang="en-US" dirty="0"/>
              <a:t>특정 이름의 시대별 유행</a:t>
            </a:r>
            <a:endParaRPr lang="en-US" altLang="ko-KR" dirty="0"/>
          </a:p>
          <a:p>
            <a:pPr lvl="2"/>
            <a:r>
              <a:rPr lang="ko-KR" altLang="en-US" dirty="0"/>
              <a:t>연도별 이름의 다양성 측정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189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예시 </a:t>
            </a:r>
            <a:r>
              <a:rPr lang="en-US" altLang="ko-KR" dirty="0"/>
              <a:t>– 1995</a:t>
            </a:r>
            <a:r>
              <a:rPr lang="ko-KR" altLang="en-US" dirty="0"/>
              <a:t>년 신생아 데이터</a:t>
            </a:r>
            <a:endParaRPr lang="en-US" altLang="ko-KR" dirty="0"/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를 이용해 </a:t>
            </a:r>
            <a:r>
              <a:rPr lang="en-US" altLang="ko-KR" dirty="0"/>
              <a:t>csv</a:t>
            </a:r>
            <a:r>
              <a:rPr lang="ko-KR" altLang="en-US" dirty="0"/>
              <a:t> 파일을 데이터프레임화 시킨다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프레임</a:t>
            </a:r>
            <a:endParaRPr lang="en-US" altLang="ko-KR" dirty="0"/>
          </a:p>
          <a:p>
            <a:pPr lvl="2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신생아 수가 많은 수</a:t>
            </a:r>
            <a:br>
              <a:rPr lang="en-US" altLang="ko-KR" dirty="0"/>
            </a:br>
            <a:r>
              <a:rPr lang="ko-KR" altLang="en-US" dirty="0"/>
              <a:t>부터 정렬되어 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82FC9A-0D08-4EA6-9701-834D8B59AA6A}"/>
              </a:ext>
            </a:extLst>
          </p:cNvPr>
          <p:cNvSpPr/>
          <p:nvPr/>
        </p:nvSpPr>
        <p:spPr>
          <a:xfrm>
            <a:off x="1066825" y="2470909"/>
            <a:ext cx="7762894" cy="67930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import as pandas as pd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names_1995 = pd.read.csv(names/yob1995.txt, names = [‘names’, ‘sex’, births])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names_1995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045E17-8DD4-4971-9146-DC8184680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6" b="3871"/>
          <a:stretch/>
        </p:blipFill>
        <p:spPr>
          <a:xfrm>
            <a:off x="6012160" y="3313973"/>
            <a:ext cx="2199903" cy="306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8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예시 </a:t>
            </a:r>
            <a:r>
              <a:rPr lang="en-US" altLang="ko-KR" dirty="0"/>
              <a:t>– 1995</a:t>
            </a:r>
            <a:r>
              <a:rPr lang="ko-KR" altLang="en-US" dirty="0"/>
              <a:t>년 신생아 데이터</a:t>
            </a:r>
            <a:endParaRPr lang="en-US" altLang="ko-KR" dirty="0"/>
          </a:p>
          <a:p>
            <a:pPr lvl="1"/>
            <a:r>
              <a:rPr lang="ko-KR" altLang="en-US" dirty="0"/>
              <a:t>신생아 수 컬럼 옵션에 </a:t>
            </a:r>
            <a:r>
              <a:rPr lang="en-US" altLang="ko-KR" dirty="0"/>
              <a:t>sum() </a:t>
            </a:r>
            <a:r>
              <a:rPr lang="ko-KR" altLang="en-US" dirty="0"/>
              <a:t>메서드 적용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 미국 총 신생아 수는 위와 같음을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groupby</a:t>
            </a:r>
            <a:r>
              <a:rPr lang="en-US" altLang="ko-KR" dirty="0"/>
              <a:t>() </a:t>
            </a:r>
            <a:r>
              <a:rPr lang="ko-KR" altLang="en-US" dirty="0"/>
              <a:t>메소드를 적용해 성별 그룹으로 나누어서 통계도 가능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82FC9A-0D08-4EA6-9701-834D8B59AA6A}"/>
              </a:ext>
            </a:extLst>
          </p:cNvPr>
          <p:cNvSpPr/>
          <p:nvPr/>
        </p:nvSpPr>
        <p:spPr>
          <a:xfrm>
            <a:off x="1475656" y="2132856"/>
            <a:ext cx="7019919" cy="276999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names_1995.births.sum()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406DB7-8BD3-4D43-8240-6E4C9FDAB026}"/>
              </a:ext>
            </a:extLst>
          </p:cNvPr>
          <p:cNvSpPr/>
          <p:nvPr/>
        </p:nvSpPr>
        <p:spPr>
          <a:xfrm>
            <a:off x="1475656" y="3411557"/>
            <a:ext cx="7019919" cy="276999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names_1995.groupby('sex').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births.sum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3D55AD-D553-40F9-9637-5089EFE2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32" y="2595662"/>
            <a:ext cx="1737246" cy="3292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8738C2-510F-44B0-8B62-2C453530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991173"/>
            <a:ext cx="2952328" cy="9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9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82FC9A-0D08-4EA6-9701-834D8B59AA6A}"/>
              </a:ext>
            </a:extLst>
          </p:cNvPr>
          <p:cNvSpPr/>
          <p:nvPr/>
        </p:nvSpPr>
        <p:spPr>
          <a:xfrm>
            <a:off x="1095257" y="1066106"/>
            <a:ext cx="7762894" cy="3231654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연도별 파일로 나눠진 파일에 대한 일괄 작업을 위해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2010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년까지의 데이터 범위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year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설정</a:t>
            </a:r>
            <a:endParaRPr lang="en-US" altLang="ko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years = range(1880, 2011)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데이터 프레임 객체를 담을 배열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pieces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생성</a:t>
            </a:r>
            <a:endParaRPr lang="en-US" altLang="ko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pieces = []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columns = ['name', 'sex', 'births']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for year in years: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path = 'names/yob%d.txt' % year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파일명은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yob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연도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.txt’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이므로 다음과 같이 설정</a:t>
            </a:r>
            <a:endParaRPr lang="en-US" altLang="ko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frame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pd.read_csv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(path, names=columns)</a:t>
            </a:r>
            <a:b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#frame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변수에 파일을 임시 할당</a:t>
            </a:r>
            <a:endParaRPr lang="en-US" altLang="ko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frame['year'] = year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#append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프레임 객체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배열에 추가</a:t>
            </a:r>
            <a:endParaRPr lang="en-US" altLang="ko-KR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pieces.append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(frame)</a:t>
            </a:r>
          </a:p>
          <a:p>
            <a:b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concat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메소드는 데이터 프레임 객체를 합쳐준다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뒤의 인자 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ignore_index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합칠 두 번째 부터의 데이터 프레임 객체의 인덱스는 </a:t>
            </a:r>
            <a:r>
              <a:rPr lang="ko-KR" alt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신경쓰지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않으므로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설정한다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names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pd.concat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(pieces,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ignore_index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=True)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B968EC-65C4-4520-8FDB-C8B60577CF1C}"/>
              </a:ext>
            </a:extLst>
          </p:cNvPr>
          <p:cNvGrpSpPr/>
          <p:nvPr/>
        </p:nvGrpSpPr>
        <p:grpSpPr>
          <a:xfrm>
            <a:off x="1095257" y="4497160"/>
            <a:ext cx="3116703" cy="2370438"/>
            <a:chOff x="1095257" y="4005064"/>
            <a:chExt cx="3602383" cy="273982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DD0AE25-EF50-464E-9E98-F0FEDE968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801"/>
            <a:stretch/>
          </p:blipFill>
          <p:spPr>
            <a:xfrm>
              <a:off x="1095257" y="4005064"/>
              <a:ext cx="3552825" cy="115212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2A2F018-E68F-45D4-AA64-490AA89CB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447"/>
            <a:stretch/>
          </p:blipFill>
          <p:spPr>
            <a:xfrm>
              <a:off x="1449615" y="5548536"/>
              <a:ext cx="3248025" cy="1196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794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신생아 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82FC9A-0D08-4EA6-9701-834D8B59AA6A}"/>
              </a:ext>
            </a:extLst>
          </p:cNvPr>
          <p:cNvSpPr/>
          <p:nvPr/>
        </p:nvSpPr>
        <p:spPr>
          <a:xfrm>
            <a:off x="1095257" y="1124744"/>
            <a:ext cx="7762894" cy="1200329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pivot_table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groupby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같이 기준을 잡고 데이터를 정렬할 수 있다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인자 옵션은 다음과 같다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pivot_table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적용할 컬럼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행에 표시할 정보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행에 적용할 함수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밑의 결과는 각 연도별 신생아 수에 대해 연도별로 그룹화 해 그 수를 더한 것이다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total_births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names.pivot_table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('births', 'year', 'sex',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aggfunc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=sum)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#tail()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메서드로 가장 밑의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가지 레코드를 출력했다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total_births.tail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D2B56-67F9-4078-913E-568E6AEE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56" y="2469426"/>
            <a:ext cx="2324615" cy="2847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7C4B15-DC4B-42E1-B611-338540224D8D}"/>
              </a:ext>
            </a:extLst>
          </p:cNvPr>
          <p:cNvSpPr/>
          <p:nvPr/>
        </p:nvSpPr>
        <p:spPr>
          <a:xfrm>
            <a:off x="1095257" y="5633477"/>
            <a:ext cx="7762894" cy="461665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total_births.plot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(title='Total births by sex and year’)</a:t>
            </a:r>
            <a:b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plt.show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DD8D3A-F2DF-46FB-8425-441B8DD5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691" y="2325073"/>
            <a:ext cx="5063869" cy="32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시대 별 특정 이름 비율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82FC9A-0D08-4EA6-9701-834D8B59AA6A}"/>
              </a:ext>
            </a:extLst>
          </p:cNvPr>
          <p:cNvSpPr/>
          <p:nvPr/>
        </p:nvSpPr>
        <p:spPr>
          <a:xfrm>
            <a:off x="1095257" y="847746"/>
            <a:ext cx="7762894" cy="1754326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 옵션에 비율을 추가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add_prop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(group):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계산을 위해 실수화 시킨다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births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group.births.astype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(float)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모든 신생아 수의 합으로 현재 이름을 가진 신생아 수를 나눈 값을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prop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컬럼으로 추가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group['prop'] = births /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births.sum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group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names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names.groupby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(['year', 'sex']).apply(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add_prop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names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C9011-12F5-46F3-AE42-E7A684CC8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095257" y="2731929"/>
            <a:ext cx="3914775" cy="1524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57ECF8-EBD0-42C6-BF2C-8B186354BE6C}"/>
              </a:ext>
            </a:extLst>
          </p:cNvPr>
          <p:cNvSpPr/>
          <p:nvPr/>
        </p:nvSpPr>
        <p:spPr>
          <a:xfrm>
            <a:off x="1095257" y="4693785"/>
            <a:ext cx="7762894" cy="1384995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분석에 활용할 상위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데이터를 추출하는 함수 생성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get_top1000(group):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group.sort_values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(by='births', ascending=False)[:100]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grouped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names.groupby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(['year', 'sex'])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그룹화 한 데이터 프레임에 위 함수 적용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top1000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grouped.apply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(get_top1000)</a:t>
            </a:r>
          </a:p>
        </p:txBody>
      </p:sp>
    </p:spTree>
    <p:extLst>
      <p:ext uri="{BB962C8B-B14F-4D97-AF65-F5344CB8AC3E}">
        <p14:creationId xmlns:p14="http://schemas.microsoft.com/office/powerpoint/2010/main" val="321121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시대 별 특정 이름 비율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C1677-F6C3-4861-8F8C-D77C1063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60574"/>
            <a:ext cx="3312368" cy="5643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CEEC4B-DCDE-48AD-8707-AB8FC8E99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2" y="1073398"/>
            <a:ext cx="3676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184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20320</TotalTime>
  <Words>978</Words>
  <Application>Microsoft Office PowerPoint</Application>
  <PresentationFormat>화면 슬라이드 쇼(4:3)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D2Coding</vt:lpstr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파이썬 라이브러리를  활용한 데이터 분석 - 1</vt:lpstr>
      <vt:lpstr>개요 </vt:lpstr>
      <vt:lpstr>데이터 소개 </vt:lpstr>
      <vt:lpstr>데이터 소개 </vt:lpstr>
      <vt:lpstr>데이터 소개 </vt:lpstr>
      <vt:lpstr>사전 준비</vt:lpstr>
      <vt:lpstr>연도별 신생아 수</vt:lpstr>
      <vt:lpstr>시대 별 특정 이름 비율</vt:lpstr>
      <vt:lpstr>시대 별 특정 이름 비율</vt:lpstr>
      <vt:lpstr>특정 이름의 시대별 유행</vt:lpstr>
      <vt:lpstr>특정 이름의 시대별 유행</vt:lpstr>
      <vt:lpstr>가설 – 이름의 다양성 경향</vt:lpstr>
      <vt:lpstr>연도별 이름의 다양성 측정</vt:lpstr>
      <vt:lpstr>연도별 이름의 다양성 측정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김상현</cp:lastModifiedBy>
  <cp:revision>3870</cp:revision>
  <cp:lastPrinted>2018-02-13T05:00:29Z</cp:lastPrinted>
  <dcterms:created xsi:type="dcterms:W3CDTF">2013-09-09T21:16:08Z</dcterms:created>
  <dcterms:modified xsi:type="dcterms:W3CDTF">2019-03-10T16:24:19Z</dcterms:modified>
</cp:coreProperties>
</file>