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395" r:id="rId3"/>
    <p:sldId id="397" r:id="rId4"/>
    <p:sldId id="401" r:id="rId5"/>
    <p:sldId id="400" r:id="rId6"/>
    <p:sldId id="403" r:id="rId7"/>
    <p:sldId id="404" r:id="rId8"/>
    <p:sldId id="405" r:id="rId9"/>
    <p:sldId id="406" r:id="rId10"/>
    <p:sldId id="393" r:id="rId11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FFFFCC"/>
    <a:srgbClr val="000066"/>
    <a:srgbClr val="80808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93" tIns="44596" rIns="89193" bIns="445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93" tIns="44596" rIns="89193" bIns="4459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6200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Tensorflow.js/</a:t>
            </a:r>
            <a:br>
              <a:rPr lang="en-US" altLang="ko-KR" dirty="0"/>
            </a:br>
            <a:r>
              <a:rPr lang="ko-KR" altLang="en-US" dirty="0"/>
              <a:t>환자 별 </a:t>
            </a:r>
            <a:r>
              <a:rPr lang="en-US" altLang="ko-KR" dirty="0" err="1"/>
              <a:t>rmse</a:t>
            </a:r>
            <a:r>
              <a:rPr lang="en-US" altLang="ko-KR" dirty="0"/>
              <a:t> </a:t>
            </a:r>
            <a:r>
              <a:rPr lang="ko-KR" altLang="en-US" dirty="0"/>
              <a:t>환자 정보</a:t>
            </a:r>
            <a:br>
              <a:rPr lang="en-US" altLang="ko-KR" dirty="0"/>
            </a:br>
            <a:r>
              <a:rPr lang="ko-KR" altLang="en-US" dirty="0"/>
              <a:t>관계 분석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19-05-09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Tensorflow.js</a:t>
            </a:r>
            <a:r>
              <a:rPr lang="ko-KR" altLang="en-US" dirty="0"/>
              <a:t> 개요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altLang="ko-KR" dirty="0"/>
              <a:t>Tensorflow.js</a:t>
            </a:r>
          </a:p>
          <a:p>
            <a:pPr marL="914400" lvl="1" indent="-457200"/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 err="1"/>
              <a:t>tensorflow</a:t>
            </a:r>
            <a:r>
              <a:rPr lang="ko-KR" altLang="en-US" dirty="0"/>
              <a:t> 자바스크립트 버전인 </a:t>
            </a:r>
            <a:r>
              <a:rPr lang="en-US" altLang="ko-KR" dirty="0"/>
              <a:t>tensorflow.js</a:t>
            </a:r>
            <a:r>
              <a:rPr lang="ko-KR" altLang="en-US" dirty="0"/>
              <a:t>가 공개되었다</a:t>
            </a:r>
            <a:r>
              <a:rPr lang="en-US" altLang="ko-KR" dirty="0"/>
              <a:t>. </a:t>
            </a:r>
          </a:p>
          <a:p>
            <a:pPr marL="914400" lvl="1" indent="-457200"/>
            <a:r>
              <a:rPr lang="ko-KR" altLang="en-US" dirty="0"/>
              <a:t>자바 스크립트 기반 머신 러닝 모델 개발 </a:t>
            </a:r>
            <a:br>
              <a:rPr lang="en-US" altLang="ko-KR" dirty="0"/>
            </a:br>
            <a:r>
              <a:rPr lang="ko-KR" altLang="en-US" dirty="0"/>
              <a:t>라이브러리로 동년 </a:t>
            </a:r>
            <a:r>
              <a:rPr lang="en-US" altLang="ko-KR" dirty="0"/>
              <a:t>9</a:t>
            </a:r>
            <a:r>
              <a:rPr lang="ko-KR" altLang="en-US" dirty="0"/>
              <a:t>월부터 </a:t>
            </a:r>
            <a:r>
              <a:rPr lang="en-US" altLang="ko-KR" dirty="0"/>
              <a:t>node.js</a:t>
            </a:r>
            <a:r>
              <a:rPr lang="ko-KR" altLang="en-US" dirty="0"/>
              <a:t>와의 연동도 지원해 웹 서버 프로젝트에도 사용가능 할 것</a:t>
            </a:r>
            <a:endParaRPr lang="en-US" altLang="ko-KR" dirty="0"/>
          </a:p>
          <a:p>
            <a:pPr marL="914400" lvl="1" indent="-457200"/>
            <a:endParaRPr lang="en-US" altLang="ko-KR" dirty="0"/>
          </a:p>
          <a:p>
            <a:pPr marL="914400" lvl="1" indent="-457200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B06A4C-BC38-40BE-8E84-E9F1C6368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9" r="4549" b="53318"/>
          <a:stretch/>
        </p:blipFill>
        <p:spPr>
          <a:xfrm>
            <a:off x="1349333" y="4005064"/>
            <a:ext cx="2697195" cy="13838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8B1075-F1F2-480A-9B1D-23BB83371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5" t="1" r="3649" b="38706"/>
          <a:stretch/>
        </p:blipFill>
        <p:spPr>
          <a:xfrm>
            <a:off x="3383588" y="4143825"/>
            <a:ext cx="2451995" cy="11742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6726D7-78B5-432E-B0A6-216DB9006E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3" r="5435" b="36145"/>
          <a:stretch/>
        </p:blipFill>
        <p:spPr>
          <a:xfrm>
            <a:off x="5542247" y="4143241"/>
            <a:ext cx="2417192" cy="1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7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기존의 프로젝트</a:t>
            </a:r>
            <a:endParaRPr lang="en-US" altLang="ko-KR" dirty="0"/>
          </a:p>
          <a:p>
            <a:pPr lvl="1"/>
            <a:r>
              <a:rPr lang="ko-KR" altLang="en-US" dirty="0"/>
              <a:t>프로그램 배포 시 사용자가 기계학습을 실행 할 수 있는 환경 조성이 필요했다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851E2BB-7B5F-40EB-8755-2E063981EB97}"/>
              </a:ext>
            </a:extLst>
          </p:cNvPr>
          <p:cNvGrpSpPr/>
          <p:nvPr/>
        </p:nvGrpSpPr>
        <p:grpSpPr>
          <a:xfrm>
            <a:off x="2267744" y="2564904"/>
            <a:ext cx="4680520" cy="2098966"/>
            <a:chOff x="788376" y="2040102"/>
            <a:chExt cx="5956180" cy="267103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4D41602-89A3-45BD-8C8C-232000AF283B}"/>
                </a:ext>
              </a:extLst>
            </p:cNvPr>
            <p:cNvGrpSpPr/>
            <p:nvPr/>
          </p:nvGrpSpPr>
          <p:grpSpPr>
            <a:xfrm>
              <a:off x="788376" y="2040102"/>
              <a:ext cx="5956180" cy="2671032"/>
              <a:chOff x="788376" y="2040102"/>
              <a:chExt cx="5956180" cy="2671032"/>
            </a:xfrm>
          </p:grpSpPr>
          <p:sp>
            <p:nvSpPr>
              <p:cNvPr id="40" name="생각 풍선: 구름 모양 39">
                <a:extLst>
                  <a:ext uri="{FF2B5EF4-FFF2-40B4-BE49-F238E27FC236}">
                    <a16:creationId xmlns:a16="http://schemas.microsoft.com/office/drawing/2014/main" id="{2F42CBEE-F6D4-4340-ADE0-C8E267F8BA95}"/>
                  </a:ext>
                </a:extLst>
              </p:cNvPr>
              <p:cNvSpPr/>
              <p:nvPr/>
            </p:nvSpPr>
            <p:spPr>
              <a:xfrm flipH="1">
                <a:off x="788376" y="2040102"/>
                <a:ext cx="1816415" cy="1098800"/>
              </a:xfrm>
              <a:prstGeom prst="cloudCallout">
                <a:avLst>
                  <a:gd name="adj1" fmla="val -60552"/>
                  <a:gd name="adj2" fmla="val 81587"/>
                </a:avLst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6CE17763-31EF-4ACF-953E-76D7485FC4D6}"/>
                  </a:ext>
                </a:extLst>
              </p:cNvPr>
              <p:cNvGrpSpPr/>
              <p:nvPr/>
            </p:nvGrpSpPr>
            <p:grpSpPr>
              <a:xfrm>
                <a:off x="2875637" y="2550962"/>
                <a:ext cx="3868919" cy="2160172"/>
                <a:chOff x="2555776" y="1362930"/>
                <a:chExt cx="4032448" cy="2251477"/>
              </a:xfrm>
            </p:grpSpPr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CFBAB715-2989-46F5-A2F6-C1D66027588E}"/>
                    </a:ext>
                  </a:extLst>
                </p:cNvPr>
                <p:cNvGrpSpPr/>
                <p:nvPr/>
              </p:nvGrpSpPr>
              <p:grpSpPr>
                <a:xfrm>
                  <a:off x="2943632" y="2181362"/>
                  <a:ext cx="1512168" cy="950505"/>
                  <a:chOff x="971600" y="1772816"/>
                  <a:chExt cx="5040561" cy="3168351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7B693725-F9A1-403E-86EE-724FB638D1DA}"/>
                      </a:ext>
                    </a:extLst>
                  </p:cNvPr>
                  <p:cNvGrpSpPr/>
                  <p:nvPr/>
                </p:nvGrpSpPr>
                <p:grpSpPr>
                  <a:xfrm>
                    <a:off x="971600" y="1772816"/>
                    <a:ext cx="5040561" cy="3168351"/>
                    <a:chOff x="731218" y="1927954"/>
                    <a:chExt cx="2688654" cy="1709548"/>
                  </a:xfrm>
                </p:grpSpPr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0ACDE5F4-AFEC-4C73-B333-9D6831005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218" y="2198149"/>
                      <a:ext cx="288032" cy="288032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8" name="타원 7">
                      <a:extLst>
                        <a:ext uri="{FF2B5EF4-FFF2-40B4-BE49-F238E27FC236}">
                          <a16:creationId xmlns:a16="http://schemas.microsoft.com/office/drawing/2014/main" id="{4DAFE7F8-21A0-4943-87DD-4C2CA97FB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218" y="2671988"/>
                      <a:ext cx="288032" cy="288032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1911C25A-2846-473F-9315-A0D49FD6A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218" y="3145827"/>
                      <a:ext cx="288032" cy="288032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10" name="타원 9">
                      <a:extLst>
                        <a:ext uri="{FF2B5EF4-FFF2-40B4-BE49-F238E27FC236}">
                          <a16:creationId xmlns:a16="http://schemas.microsoft.com/office/drawing/2014/main" id="{8EDD9470-D0DF-4DEB-B51C-F38A89B60C9B}"/>
                        </a:ext>
                      </a:extLst>
                    </p:cNvPr>
                    <p:cNvSpPr/>
                    <p:nvPr/>
                  </p:nvSpPr>
                  <p:spPr>
                    <a:xfrm rot="21415395">
                      <a:off x="1483179" y="2401792"/>
                      <a:ext cx="288032" cy="288032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11" name="타원 10">
                      <a:extLst>
                        <a:ext uri="{FF2B5EF4-FFF2-40B4-BE49-F238E27FC236}">
                          <a16:creationId xmlns:a16="http://schemas.microsoft.com/office/drawing/2014/main" id="{958002D1-CBC4-49AE-81A8-CE8383BFEF0F}"/>
                        </a:ext>
                      </a:extLst>
                    </p:cNvPr>
                    <p:cNvSpPr/>
                    <p:nvPr/>
                  </p:nvSpPr>
                  <p:spPr>
                    <a:xfrm rot="21415395">
                      <a:off x="1483179" y="2875631"/>
                      <a:ext cx="288032" cy="288032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B607D700-90B9-4E93-B160-50A9C00CD707}"/>
                        </a:ext>
                      </a:extLst>
                    </p:cNvPr>
                    <p:cNvSpPr/>
                    <p:nvPr/>
                  </p:nvSpPr>
                  <p:spPr>
                    <a:xfrm rot="21415395">
                      <a:off x="1483179" y="3349470"/>
                      <a:ext cx="288032" cy="288032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13" name="타원 12">
                      <a:extLst>
                        <a:ext uri="{FF2B5EF4-FFF2-40B4-BE49-F238E27FC236}">
                          <a16:creationId xmlns:a16="http://schemas.microsoft.com/office/drawing/2014/main" id="{C5B8F749-5D82-44AF-8593-18ECD1CADA1C}"/>
                        </a:ext>
                      </a:extLst>
                    </p:cNvPr>
                    <p:cNvSpPr/>
                    <p:nvPr/>
                  </p:nvSpPr>
                  <p:spPr>
                    <a:xfrm rot="21415395">
                      <a:off x="1483179" y="1927955"/>
                      <a:ext cx="288032" cy="288032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14" name="타원 13">
                      <a:extLst>
                        <a:ext uri="{FF2B5EF4-FFF2-40B4-BE49-F238E27FC236}">
                          <a16:creationId xmlns:a16="http://schemas.microsoft.com/office/drawing/2014/main" id="{A895A3FB-DC1C-41A5-9B10-2B42A6749BED}"/>
                        </a:ext>
                      </a:extLst>
                    </p:cNvPr>
                    <p:cNvSpPr/>
                    <p:nvPr/>
                  </p:nvSpPr>
                  <p:spPr>
                    <a:xfrm rot="21415395">
                      <a:off x="2404237" y="2401791"/>
                      <a:ext cx="288032" cy="28803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15" name="타원 14">
                      <a:extLst>
                        <a:ext uri="{FF2B5EF4-FFF2-40B4-BE49-F238E27FC236}">
                          <a16:creationId xmlns:a16="http://schemas.microsoft.com/office/drawing/2014/main" id="{28E0BEB5-F46C-4B26-A7C6-229E0EE87AC4}"/>
                        </a:ext>
                      </a:extLst>
                    </p:cNvPr>
                    <p:cNvSpPr/>
                    <p:nvPr/>
                  </p:nvSpPr>
                  <p:spPr>
                    <a:xfrm rot="21415395">
                      <a:off x="2404237" y="2875630"/>
                      <a:ext cx="288032" cy="28803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16" name="타원 15">
                      <a:extLst>
                        <a:ext uri="{FF2B5EF4-FFF2-40B4-BE49-F238E27FC236}">
                          <a16:creationId xmlns:a16="http://schemas.microsoft.com/office/drawing/2014/main" id="{ED49494A-709F-4258-9206-ABCC38D3F52A}"/>
                        </a:ext>
                      </a:extLst>
                    </p:cNvPr>
                    <p:cNvSpPr/>
                    <p:nvPr/>
                  </p:nvSpPr>
                  <p:spPr>
                    <a:xfrm rot="21415395">
                      <a:off x="2404237" y="3349469"/>
                      <a:ext cx="288032" cy="28803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1BFBAEEB-0A5D-4046-A47E-42D91CD2E4C8}"/>
                        </a:ext>
                      </a:extLst>
                    </p:cNvPr>
                    <p:cNvSpPr/>
                    <p:nvPr/>
                  </p:nvSpPr>
                  <p:spPr>
                    <a:xfrm rot="21415395">
                      <a:off x="2404237" y="1927954"/>
                      <a:ext cx="288032" cy="28803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  <p:sp>
                  <p:nvSpPr>
                    <p:cNvPr id="19" name="타원 18">
                      <a:extLst>
                        <a:ext uri="{FF2B5EF4-FFF2-40B4-BE49-F238E27FC236}">
                          <a16:creationId xmlns:a16="http://schemas.microsoft.com/office/drawing/2014/main" id="{D97AE387-40DA-455C-B14B-C389586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1840" y="2671988"/>
                      <a:ext cx="288032" cy="2880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굴림"/>
                      </a:endParaRPr>
                    </a:p>
                  </p:txBody>
                </p:sp>
              </p:grpSp>
              <p:cxnSp>
                <p:nvCxnSpPr>
                  <p:cNvPr id="23" name="직선 화살표 연결선 22">
                    <a:extLst>
                      <a:ext uri="{FF2B5EF4-FFF2-40B4-BE49-F238E27FC236}">
                        <a16:creationId xmlns:a16="http://schemas.microsoft.com/office/drawing/2014/main" id="{60C95274-419E-4748-A03C-72DDA124A61B}"/>
                      </a:ext>
                    </a:extLst>
                  </p:cNvPr>
                  <p:cNvCxnSpPr>
                    <a:stCxn id="7" idx="6"/>
                    <a:endCxn id="13" idx="2"/>
                  </p:cNvCxnSpPr>
                  <p:nvPr/>
                </p:nvCxnSpPr>
                <p:spPr>
                  <a:xfrm flipV="1">
                    <a:off x="1511589" y="2054053"/>
                    <a:ext cx="870143" cy="48643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AB2F65E4-6A87-4555-9A03-765A55355822}"/>
                      </a:ext>
                    </a:extLst>
                  </p:cNvPr>
                  <p:cNvCxnSpPr>
                    <a:stCxn id="7" idx="6"/>
                    <a:endCxn id="10" idx="2"/>
                  </p:cNvCxnSpPr>
                  <p:nvPr/>
                </p:nvCxnSpPr>
                <p:spPr>
                  <a:xfrm>
                    <a:off x="1511589" y="2540485"/>
                    <a:ext cx="870143" cy="39174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27" name="직선 화살표 연결선 26">
                    <a:extLst>
                      <a:ext uri="{FF2B5EF4-FFF2-40B4-BE49-F238E27FC236}">
                        <a16:creationId xmlns:a16="http://schemas.microsoft.com/office/drawing/2014/main" id="{DBA76480-5F24-41C5-AB52-B5E5166142F6}"/>
                      </a:ext>
                    </a:extLst>
                  </p:cNvPr>
                  <p:cNvCxnSpPr>
                    <a:stCxn id="7" idx="6"/>
                    <a:endCxn id="11" idx="2"/>
                  </p:cNvCxnSpPr>
                  <p:nvPr/>
                </p:nvCxnSpPr>
                <p:spPr>
                  <a:xfrm>
                    <a:off x="1511589" y="2540485"/>
                    <a:ext cx="870143" cy="126992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2760C605-964D-402B-84FD-B9C98FA49B77}"/>
                      </a:ext>
                    </a:extLst>
                  </p:cNvPr>
                  <p:cNvCxnSpPr>
                    <a:stCxn id="7" idx="6"/>
                    <a:endCxn id="12" idx="2"/>
                  </p:cNvCxnSpPr>
                  <p:nvPr/>
                </p:nvCxnSpPr>
                <p:spPr>
                  <a:xfrm>
                    <a:off x="1511589" y="2540485"/>
                    <a:ext cx="870143" cy="214810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30" name="직선 화살표 연결선 29">
                    <a:extLst>
                      <a:ext uri="{FF2B5EF4-FFF2-40B4-BE49-F238E27FC236}">
                        <a16:creationId xmlns:a16="http://schemas.microsoft.com/office/drawing/2014/main" id="{121DE3A1-3BB0-42E0-984F-9851CFF3E39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1589" y="2893149"/>
                    <a:ext cx="870143" cy="48643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06358ECB-0104-404A-B17F-2C64440A7BD1}"/>
                      </a:ext>
                    </a:extLst>
                  </p:cNvPr>
                  <p:cNvCxnSpPr/>
                  <p:nvPr/>
                </p:nvCxnSpPr>
                <p:spPr>
                  <a:xfrm>
                    <a:off x="1511589" y="3379579"/>
                    <a:ext cx="870143" cy="39174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C444EE41-5C45-4AF8-8804-FBD8CE8C5478}"/>
                      </a:ext>
                    </a:extLst>
                  </p:cNvPr>
                  <p:cNvCxnSpPr/>
                  <p:nvPr/>
                </p:nvCxnSpPr>
                <p:spPr>
                  <a:xfrm>
                    <a:off x="1511589" y="3379579"/>
                    <a:ext cx="870143" cy="126992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33" name="직선 화살표 연결선 32">
                    <a:extLst>
                      <a:ext uri="{FF2B5EF4-FFF2-40B4-BE49-F238E27FC236}">
                        <a16:creationId xmlns:a16="http://schemas.microsoft.com/office/drawing/2014/main" id="{BB73722A-4098-4DB3-9B49-24548CAEC5C2}"/>
                      </a:ext>
                    </a:extLst>
                  </p:cNvPr>
                  <p:cNvCxnSpPr>
                    <a:cxnSpLocks/>
                    <a:endCxn id="12" idx="2"/>
                  </p:cNvCxnSpPr>
                  <p:nvPr/>
                </p:nvCxnSpPr>
                <p:spPr>
                  <a:xfrm>
                    <a:off x="1511589" y="3379579"/>
                    <a:ext cx="870143" cy="130900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34" name="직선 화살표 연결선 33">
                    <a:extLst>
                      <a:ext uri="{FF2B5EF4-FFF2-40B4-BE49-F238E27FC236}">
                        <a16:creationId xmlns:a16="http://schemas.microsoft.com/office/drawing/2014/main" id="{4FEDCD9D-BD18-441F-AFC3-E1E302A7AC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1589" y="3771239"/>
                    <a:ext cx="870143" cy="48643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F447966A-FFF9-408B-A180-F7C1E0648974}"/>
                      </a:ext>
                    </a:extLst>
                  </p:cNvPr>
                  <p:cNvCxnSpPr/>
                  <p:nvPr/>
                </p:nvCxnSpPr>
                <p:spPr>
                  <a:xfrm>
                    <a:off x="1511589" y="4257671"/>
                    <a:ext cx="870143" cy="39174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563892AB-566F-464E-9076-B263A28E436E}"/>
                      </a:ext>
                    </a:extLst>
                  </p:cNvPr>
                  <p:cNvCxnSpPr>
                    <a:cxnSpLocks/>
                    <a:endCxn id="10" idx="2"/>
                  </p:cNvCxnSpPr>
                  <p:nvPr/>
                </p:nvCxnSpPr>
                <p:spPr>
                  <a:xfrm flipV="1">
                    <a:off x="1511589" y="2932228"/>
                    <a:ext cx="870143" cy="132544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9D517DE2-54DD-4E39-B749-9FF984D81AC5}"/>
                      </a:ext>
                    </a:extLst>
                  </p:cNvPr>
                  <p:cNvCxnSpPr>
                    <a:cxnSpLocks/>
                    <a:endCxn id="13" idx="2"/>
                  </p:cNvCxnSpPr>
                  <p:nvPr/>
                </p:nvCxnSpPr>
                <p:spPr>
                  <a:xfrm flipV="1">
                    <a:off x="1511589" y="2054053"/>
                    <a:ext cx="870143" cy="220362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42" name="직선 화살표 연결선 41">
                    <a:extLst>
                      <a:ext uri="{FF2B5EF4-FFF2-40B4-BE49-F238E27FC236}">
                        <a16:creationId xmlns:a16="http://schemas.microsoft.com/office/drawing/2014/main" id="{1C6E9673-89E6-4553-9DFD-5881072EF8E0}"/>
                      </a:ext>
                    </a:extLst>
                  </p:cNvPr>
                  <p:cNvCxnSpPr>
                    <a:stCxn id="13" idx="6"/>
                    <a:endCxn id="17" idx="2"/>
                  </p:cNvCxnSpPr>
                  <p:nvPr/>
                </p:nvCxnSpPr>
                <p:spPr>
                  <a:xfrm>
                    <a:off x="2920939" y="2025400"/>
                    <a:ext cx="1187548" cy="2865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44" name="직선 화살표 연결선 43">
                    <a:extLst>
                      <a:ext uri="{FF2B5EF4-FFF2-40B4-BE49-F238E27FC236}">
                        <a16:creationId xmlns:a16="http://schemas.microsoft.com/office/drawing/2014/main" id="{E577AC4D-B139-4D3A-B3AF-01930D4FD2B8}"/>
                      </a:ext>
                    </a:extLst>
                  </p:cNvPr>
                  <p:cNvCxnSpPr>
                    <a:stCxn id="13" idx="6"/>
                    <a:endCxn id="14" idx="2"/>
                  </p:cNvCxnSpPr>
                  <p:nvPr/>
                </p:nvCxnSpPr>
                <p:spPr>
                  <a:xfrm>
                    <a:off x="2920939" y="2025400"/>
                    <a:ext cx="1187548" cy="90682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5D76EE72-B039-442F-8A44-7835502A40F9}"/>
                      </a:ext>
                    </a:extLst>
                  </p:cNvPr>
                  <p:cNvCxnSpPr/>
                  <p:nvPr/>
                </p:nvCxnSpPr>
                <p:spPr>
                  <a:xfrm>
                    <a:off x="2920939" y="2916466"/>
                    <a:ext cx="1187548" cy="2865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46" name="직선 화살표 연결선 45">
                    <a:extLst>
                      <a:ext uri="{FF2B5EF4-FFF2-40B4-BE49-F238E27FC236}">
                        <a16:creationId xmlns:a16="http://schemas.microsoft.com/office/drawing/2014/main" id="{F9350D40-321E-4FB5-A46F-BD283DA62154}"/>
                      </a:ext>
                    </a:extLst>
                  </p:cNvPr>
                  <p:cNvCxnSpPr/>
                  <p:nvPr/>
                </p:nvCxnSpPr>
                <p:spPr>
                  <a:xfrm>
                    <a:off x="2920939" y="3784891"/>
                    <a:ext cx="1187548" cy="2865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64005FAA-6B18-4F7D-8828-F458595552DE}"/>
                      </a:ext>
                    </a:extLst>
                  </p:cNvPr>
                  <p:cNvCxnSpPr/>
                  <p:nvPr/>
                </p:nvCxnSpPr>
                <p:spPr>
                  <a:xfrm>
                    <a:off x="2920939" y="4651827"/>
                    <a:ext cx="1187548" cy="2865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49" name="직선 화살표 연결선 48">
                    <a:extLst>
                      <a:ext uri="{FF2B5EF4-FFF2-40B4-BE49-F238E27FC236}">
                        <a16:creationId xmlns:a16="http://schemas.microsoft.com/office/drawing/2014/main" id="{5BF65F4B-F0D2-4EDD-A01A-A5493AAABADA}"/>
                      </a:ext>
                    </a:extLst>
                  </p:cNvPr>
                  <p:cNvCxnSpPr>
                    <a:cxnSpLocks/>
                    <a:stCxn id="12" idx="6"/>
                    <a:endCxn id="15" idx="2"/>
                  </p:cNvCxnSpPr>
                  <p:nvPr/>
                </p:nvCxnSpPr>
                <p:spPr>
                  <a:xfrm flipV="1">
                    <a:off x="2920939" y="3810405"/>
                    <a:ext cx="1187548" cy="84952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522FF20C-19B3-4741-BA11-0E9043FE02BC}"/>
                      </a:ext>
                    </a:extLst>
                  </p:cNvPr>
                  <p:cNvCxnSpPr>
                    <a:cxnSpLocks/>
                    <a:stCxn id="12" idx="6"/>
                    <a:endCxn id="14" idx="2"/>
                  </p:cNvCxnSpPr>
                  <p:nvPr/>
                </p:nvCxnSpPr>
                <p:spPr>
                  <a:xfrm flipV="1">
                    <a:off x="2920939" y="2932226"/>
                    <a:ext cx="1187548" cy="172770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55" name="직선 화살표 연결선 54">
                    <a:extLst>
                      <a:ext uri="{FF2B5EF4-FFF2-40B4-BE49-F238E27FC236}">
                        <a16:creationId xmlns:a16="http://schemas.microsoft.com/office/drawing/2014/main" id="{13D878D4-32A9-45A7-9C6D-181830C92F44}"/>
                      </a:ext>
                    </a:extLst>
                  </p:cNvPr>
                  <p:cNvCxnSpPr>
                    <a:cxnSpLocks/>
                    <a:stCxn id="12" idx="6"/>
                    <a:endCxn id="17" idx="2"/>
                  </p:cNvCxnSpPr>
                  <p:nvPr/>
                </p:nvCxnSpPr>
                <p:spPr>
                  <a:xfrm flipV="1">
                    <a:off x="2920939" y="2054051"/>
                    <a:ext cx="1187548" cy="260588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5E77F3A8-9746-43B3-8F8F-FFA8BF454287}"/>
                      </a:ext>
                    </a:extLst>
                  </p:cNvPr>
                  <p:cNvCxnSpPr>
                    <a:cxnSpLocks/>
                    <a:stCxn id="11" idx="6"/>
                    <a:endCxn id="16" idx="2"/>
                  </p:cNvCxnSpPr>
                  <p:nvPr/>
                </p:nvCxnSpPr>
                <p:spPr>
                  <a:xfrm>
                    <a:off x="2920939" y="3781753"/>
                    <a:ext cx="1187548" cy="90683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61" name="직선 화살표 연결선 60">
                    <a:extLst>
                      <a:ext uri="{FF2B5EF4-FFF2-40B4-BE49-F238E27FC236}">
                        <a16:creationId xmlns:a16="http://schemas.microsoft.com/office/drawing/2014/main" id="{29ADDE48-CDBF-45D8-BBFC-03554C3386EB}"/>
                      </a:ext>
                    </a:extLst>
                  </p:cNvPr>
                  <p:cNvCxnSpPr>
                    <a:cxnSpLocks/>
                    <a:stCxn id="11" idx="6"/>
                    <a:endCxn id="14" idx="2"/>
                  </p:cNvCxnSpPr>
                  <p:nvPr/>
                </p:nvCxnSpPr>
                <p:spPr>
                  <a:xfrm flipV="1">
                    <a:off x="2920939" y="2932226"/>
                    <a:ext cx="1187548" cy="84952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64" name="직선 화살표 연결선 63">
                    <a:extLst>
                      <a:ext uri="{FF2B5EF4-FFF2-40B4-BE49-F238E27FC236}">
                        <a16:creationId xmlns:a16="http://schemas.microsoft.com/office/drawing/2014/main" id="{20749E43-3CD7-47FF-9EB0-A2076B33188E}"/>
                      </a:ext>
                    </a:extLst>
                  </p:cNvPr>
                  <p:cNvCxnSpPr>
                    <a:cxnSpLocks/>
                    <a:stCxn id="11" idx="6"/>
                    <a:endCxn id="17" idx="2"/>
                  </p:cNvCxnSpPr>
                  <p:nvPr/>
                </p:nvCxnSpPr>
                <p:spPr>
                  <a:xfrm flipV="1">
                    <a:off x="2920939" y="2054051"/>
                    <a:ext cx="1187548" cy="172770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67" name="직선 화살표 연결선 66">
                    <a:extLst>
                      <a:ext uri="{FF2B5EF4-FFF2-40B4-BE49-F238E27FC236}">
                        <a16:creationId xmlns:a16="http://schemas.microsoft.com/office/drawing/2014/main" id="{CAE7C3BB-2AA2-419A-836E-257408EDB5D0}"/>
                      </a:ext>
                    </a:extLst>
                  </p:cNvPr>
                  <p:cNvCxnSpPr>
                    <a:cxnSpLocks/>
                    <a:stCxn id="10" idx="6"/>
                    <a:endCxn id="17" idx="2"/>
                  </p:cNvCxnSpPr>
                  <p:nvPr/>
                </p:nvCxnSpPr>
                <p:spPr>
                  <a:xfrm flipV="1">
                    <a:off x="2920939" y="2054051"/>
                    <a:ext cx="1187548" cy="849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70" name="직선 화살표 연결선 69">
                    <a:extLst>
                      <a:ext uri="{FF2B5EF4-FFF2-40B4-BE49-F238E27FC236}">
                        <a16:creationId xmlns:a16="http://schemas.microsoft.com/office/drawing/2014/main" id="{A3C05988-801A-432C-BF7D-E2F60B38ED25}"/>
                      </a:ext>
                    </a:extLst>
                  </p:cNvPr>
                  <p:cNvCxnSpPr>
                    <a:cxnSpLocks/>
                    <a:stCxn id="10" idx="6"/>
                    <a:endCxn id="15" idx="2"/>
                  </p:cNvCxnSpPr>
                  <p:nvPr/>
                </p:nvCxnSpPr>
                <p:spPr>
                  <a:xfrm>
                    <a:off x="2920939" y="2903574"/>
                    <a:ext cx="1187548" cy="90683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73" name="직선 화살표 연결선 72">
                    <a:extLst>
                      <a:ext uri="{FF2B5EF4-FFF2-40B4-BE49-F238E27FC236}">
                        <a16:creationId xmlns:a16="http://schemas.microsoft.com/office/drawing/2014/main" id="{53224C5E-E0B5-4404-A2AF-856804F31837}"/>
                      </a:ext>
                    </a:extLst>
                  </p:cNvPr>
                  <p:cNvCxnSpPr>
                    <a:cxnSpLocks/>
                    <a:stCxn id="10" idx="6"/>
                    <a:endCxn id="16" idx="2"/>
                  </p:cNvCxnSpPr>
                  <p:nvPr/>
                </p:nvCxnSpPr>
                <p:spPr>
                  <a:xfrm>
                    <a:off x="2920939" y="2903574"/>
                    <a:ext cx="1187548" cy="178500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76" name="직선 화살표 연결선 75">
                    <a:extLst>
                      <a:ext uri="{FF2B5EF4-FFF2-40B4-BE49-F238E27FC236}">
                        <a16:creationId xmlns:a16="http://schemas.microsoft.com/office/drawing/2014/main" id="{66A9AA52-7532-498B-9E6B-805C19C0950E}"/>
                      </a:ext>
                    </a:extLst>
                  </p:cNvPr>
                  <p:cNvCxnSpPr>
                    <a:cxnSpLocks/>
                    <a:stCxn id="13" idx="6"/>
                    <a:endCxn id="16" idx="2"/>
                  </p:cNvCxnSpPr>
                  <p:nvPr/>
                </p:nvCxnSpPr>
                <p:spPr>
                  <a:xfrm>
                    <a:off x="2920939" y="2025400"/>
                    <a:ext cx="1187548" cy="266318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94002CB4-7B1A-4425-B279-F27A58E6F66C}"/>
                      </a:ext>
                    </a:extLst>
                  </p:cNvPr>
                  <p:cNvCxnSpPr>
                    <a:cxnSpLocks/>
                    <a:stCxn id="13" idx="6"/>
                    <a:endCxn id="15" idx="2"/>
                  </p:cNvCxnSpPr>
                  <p:nvPr/>
                </p:nvCxnSpPr>
                <p:spPr>
                  <a:xfrm>
                    <a:off x="2920939" y="2025400"/>
                    <a:ext cx="1187548" cy="178500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82" name="직선 화살표 연결선 81">
                    <a:extLst>
                      <a:ext uri="{FF2B5EF4-FFF2-40B4-BE49-F238E27FC236}">
                        <a16:creationId xmlns:a16="http://schemas.microsoft.com/office/drawing/2014/main" id="{3A877FBD-AD7A-4030-A915-1D8A8BB3E1F4}"/>
                      </a:ext>
                    </a:extLst>
                  </p:cNvPr>
                  <p:cNvCxnSpPr>
                    <a:cxnSpLocks/>
                    <a:stCxn id="17" idx="6"/>
                    <a:endCxn id="19" idx="2"/>
                  </p:cNvCxnSpPr>
                  <p:nvPr/>
                </p:nvCxnSpPr>
                <p:spPr>
                  <a:xfrm>
                    <a:off x="4647696" y="2025399"/>
                    <a:ext cx="824477" cy="139326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85" name="직선 화살표 연결선 84">
                    <a:extLst>
                      <a:ext uri="{FF2B5EF4-FFF2-40B4-BE49-F238E27FC236}">
                        <a16:creationId xmlns:a16="http://schemas.microsoft.com/office/drawing/2014/main" id="{79699215-5090-4BF2-9D95-BEBA48088BC6}"/>
                      </a:ext>
                    </a:extLst>
                  </p:cNvPr>
                  <p:cNvCxnSpPr>
                    <a:cxnSpLocks/>
                    <a:stCxn id="14" idx="6"/>
                    <a:endCxn id="19" idx="2"/>
                  </p:cNvCxnSpPr>
                  <p:nvPr/>
                </p:nvCxnSpPr>
                <p:spPr>
                  <a:xfrm>
                    <a:off x="4647696" y="2903574"/>
                    <a:ext cx="824477" cy="51509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6F4BA03D-7F9B-478A-8254-C0E252C9AC43}"/>
                      </a:ext>
                    </a:extLst>
                  </p:cNvPr>
                  <p:cNvCxnSpPr>
                    <a:cxnSpLocks/>
                    <a:stCxn id="15" idx="6"/>
                    <a:endCxn id="19" idx="2"/>
                  </p:cNvCxnSpPr>
                  <p:nvPr/>
                </p:nvCxnSpPr>
                <p:spPr>
                  <a:xfrm flipV="1">
                    <a:off x="4647698" y="3418664"/>
                    <a:ext cx="824477" cy="36308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  <p:cxnSp>
                <p:nvCxnSpPr>
                  <p:cNvPr id="91" name="직선 화살표 연결선 90">
                    <a:extLst>
                      <a:ext uri="{FF2B5EF4-FFF2-40B4-BE49-F238E27FC236}">
                        <a16:creationId xmlns:a16="http://schemas.microsoft.com/office/drawing/2014/main" id="{0CE5433B-8AEB-41B3-9ACF-5926B7359E7B}"/>
                      </a:ext>
                    </a:extLst>
                  </p:cNvPr>
                  <p:cNvCxnSpPr>
                    <a:cxnSpLocks/>
                    <a:stCxn id="16" idx="6"/>
                    <a:endCxn id="19" idx="2"/>
                  </p:cNvCxnSpPr>
                  <p:nvPr/>
                </p:nvCxnSpPr>
                <p:spPr>
                  <a:xfrm flipV="1">
                    <a:off x="4647700" y="3418666"/>
                    <a:ext cx="824477" cy="12412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tailEnd type="triangle"/>
                  </a:ln>
                  <a:effectLst/>
                </p:spPr>
              </p:cxnSp>
            </p:grpSp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1E8EE014-A914-4900-BC38-2568E7637A86}"/>
                    </a:ext>
                  </a:extLst>
                </p:cNvPr>
                <p:cNvSpPr/>
                <p:nvPr/>
              </p:nvSpPr>
              <p:spPr>
                <a:xfrm>
                  <a:off x="2555776" y="1814207"/>
                  <a:ext cx="4032448" cy="1800200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kumimoji="1" lang="ko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latin typeface="Times New Roman"/>
                    <a:ea typeface="굴림"/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6DBEC71C-73CD-44DB-9843-AC88EB31ABC6}"/>
                    </a:ext>
                  </a:extLst>
                </p:cNvPr>
                <p:cNvSpPr/>
                <p:nvPr/>
              </p:nvSpPr>
              <p:spPr>
                <a:xfrm>
                  <a:off x="3952869" y="1362930"/>
                  <a:ext cx="1406468" cy="69396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Python</a:t>
                  </a:r>
                  <a:br>
                    <a:rPr kumimoji="1" lang="en-US" altLang="ko-KR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</a:br>
                  <a:r>
                    <a:rPr kumimoji="1" lang="en-US" altLang="ko-KR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Program</a:t>
                  </a:r>
                  <a:endParaRPr kumimoji="1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pic>
              <p:nvPicPr>
                <p:cNvPr id="150" name="그래픽 149">
                  <a:extLst>
                    <a:ext uri="{FF2B5EF4-FFF2-40B4-BE49-F238E27FC236}">
                      <a16:creationId xmlns:a16="http://schemas.microsoft.com/office/drawing/2014/main" id="{9CF81DDF-5CEE-4DC2-ABA0-4F576E4E3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2037" y="2113314"/>
                  <a:ext cx="1100153" cy="110015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F9AD33-F517-4B13-914B-FEFEFEF7AF21}"/>
                </a:ext>
              </a:extLst>
            </p:cNvPr>
            <p:cNvGrpSpPr/>
            <p:nvPr/>
          </p:nvGrpSpPr>
          <p:grpSpPr>
            <a:xfrm>
              <a:off x="1303889" y="2225925"/>
              <a:ext cx="1043843" cy="788874"/>
              <a:chOff x="1185165" y="2217534"/>
              <a:chExt cx="1043843" cy="788874"/>
            </a:xfrm>
          </p:grpSpPr>
          <p:pic>
            <p:nvPicPr>
              <p:cNvPr id="26" name="그래픽 25">
                <a:extLst>
                  <a:ext uri="{FF2B5EF4-FFF2-40B4-BE49-F238E27FC236}">
                    <a16:creationId xmlns:a16="http://schemas.microsoft.com/office/drawing/2014/main" id="{9F65C92C-DE67-4398-A51C-31AC267BE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85165" y="2352616"/>
                <a:ext cx="338174" cy="338174"/>
              </a:xfrm>
              <a:prstGeom prst="rect">
                <a:avLst/>
              </a:prstGeom>
            </p:spPr>
          </p:pic>
          <p:pic>
            <p:nvPicPr>
              <p:cNvPr id="1036" name="Picture 12" descr="tensorflow pngì ëí ì´ë¯¸ì§ ê²ìê²°ê³¼">
                <a:extLst>
                  <a:ext uri="{FF2B5EF4-FFF2-40B4-BE49-F238E27FC236}">
                    <a16:creationId xmlns:a16="http://schemas.microsoft.com/office/drawing/2014/main" id="{06B8B225-BC67-4DF3-A17D-F55F71DDD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126" t="21999" r="42125" b="46366"/>
              <a:stretch/>
            </p:blipFill>
            <p:spPr bwMode="auto">
              <a:xfrm>
                <a:off x="1547664" y="2415798"/>
                <a:ext cx="344763" cy="389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kerasì ëí ì´ë¯¸ì§ ê²ìê²°ê³¼">
                <a:extLst>
                  <a:ext uri="{FF2B5EF4-FFF2-40B4-BE49-F238E27FC236}">
                    <a16:creationId xmlns:a16="http://schemas.microsoft.com/office/drawing/2014/main" id="{A9698A38-AE8E-4919-9496-8EB9E85768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5427" y="2620273"/>
                <a:ext cx="386135" cy="386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python logoì ëí ì´ë¯¸ì§ ê²ìê²°ê³¼">
                <a:extLst>
                  <a:ext uri="{FF2B5EF4-FFF2-40B4-BE49-F238E27FC236}">
                    <a16:creationId xmlns:a16="http://schemas.microsoft.com/office/drawing/2014/main" id="{5F390500-433B-4E5B-B2D8-E308044E61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986" y="2217534"/>
                <a:ext cx="393022" cy="393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0098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Tensorflow.js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페이지</a:t>
            </a:r>
            <a:r>
              <a:rPr lang="en-US" altLang="ko-KR" dirty="0"/>
              <a:t>)</a:t>
            </a:r>
            <a:r>
              <a:rPr lang="ko-KR" altLang="en-US" dirty="0"/>
              <a:t>에서 기존 모델에 입력데이터</a:t>
            </a:r>
            <a:br>
              <a:rPr lang="en-US" altLang="ko-KR" dirty="0"/>
            </a:br>
            <a:r>
              <a:rPr lang="ko-KR" altLang="en-US" dirty="0"/>
              <a:t>를 넣어 결과를 볼 수 있음</a:t>
            </a:r>
            <a:endParaRPr lang="en-US" altLang="ko-KR" dirty="0"/>
          </a:p>
          <a:p>
            <a:pPr lvl="1"/>
            <a:r>
              <a:rPr lang="ko-KR" altLang="en-US" dirty="0"/>
              <a:t>별도의 실행환경이 필요 없음</a:t>
            </a:r>
            <a:r>
              <a:rPr lang="en-US" altLang="ko-KR" dirty="0"/>
              <a:t>(</a:t>
            </a:r>
            <a:r>
              <a:rPr lang="ko-KR" altLang="en-US" dirty="0"/>
              <a:t>웹 브라우저로 실행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성능이 </a:t>
            </a:r>
            <a:r>
              <a:rPr lang="en-US" altLang="ko-KR" dirty="0"/>
              <a:t>2</a:t>
            </a:r>
            <a:r>
              <a:rPr lang="ko-KR" altLang="en-US" dirty="0"/>
              <a:t>배 가량 떨어짐</a:t>
            </a:r>
            <a:r>
              <a:rPr lang="en-US" altLang="ko-KR" dirty="0"/>
              <a:t>, </a:t>
            </a:r>
            <a:r>
              <a:rPr lang="ko-KR" altLang="en-US" dirty="0"/>
              <a:t>왠만한 라이브러리는 제공하나 그 수가 기존에 비해 적음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E959F2-FA38-4DA7-9603-1BC51D63AF56}"/>
              </a:ext>
            </a:extLst>
          </p:cNvPr>
          <p:cNvGrpSpPr/>
          <p:nvPr/>
        </p:nvGrpSpPr>
        <p:grpSpPr>
          <a:xfrm>
            <a:off x="2312892" y="3270425"/>
            <a:ext cx="4850065" cy="1986371"/>
            <a:chOff x="1544580" y="4131790"/>
            <a:chExt cx="6668553" cy="267733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A28EB1F-EE2F-4AB5-B407-B02433CFA180}"/>
                </a:ext>
              </a:extLst>
            </p:cNvPr>
            <p:cNvGrpSpPr/>
            <p:nvPr/>
          </p:nvGrpSpPr>
          <p:grpSpPr>
            <a:xfrm>
              <a:off x="2945161" y="4888320"/>
              <a:ext cx="4032448" cy="1920803"/>
              <a:chOff x="2597977" y="4324648"/>
              <a:chExt cx="4032448" cy="1920803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0AD81620-0DED-45E3-B724-D75B81CF410D}"/>
                  </a:ext>
                </a:extLst>
              </p:cNvPr>
              <p:cNvGrpSpPr/>
              <p:nvPr/>
            </p:nvGrpSpPr>
            <p:grpSpPr>
              <a:xfrm>
                <a:off x="2943632" y="4851315"/>
                <a:ext cx="1512168" cy="950505"/>
                <a:chOff x="971600" y="1772816"/>
                <a:chExt cx="5040561" cy="3168351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99D34D01-9E24-4551-AE37-4ABE71995BE7}"/>
                    </a:ext>
                  </a:extLst>
                </p:cNvPr>
                <p:cNvGrpSpPr/>
                <p:nvPr/>
              </p:nvGrpSpPr>
              <p:grpSpPr>
                <a:xfrm>
                  <a:off x="971600" y="1772816"/>
                  <a:ext cx="5040561" cy="3168351"/>
                  <a:chOff x="731218" y="1927954"/>
                  <a:chExt cx="2688654" cy="1709548"/>
                </a:xfrm>
              </p:grpSpPr>
              <p:sp>
                <p:nvSpPr>
                  <p:cNvPr id="193" name="타원 192">
                    <a:extLst>
                      <a:ext uri="{FF2B5EF4-FFF2-40B4-BE49-F238E27FC236}">
                        <a16:creationId xmlns:a16="http://schemas.microsoft.com/office/drawing/2014/main" id="{576C3FC9-22A5-43EC-A0AD-F55E77978DC8}"/>
                      </a:ext>
                    </a:extLst>
                  </p:cNvPr>
                  <p:cNvSpPr/>
                  <p:nvPr/>
                </p:nvSpPr>
                <p:spPr>
                  <a:xfrm>
                    <a:off x="731218" y="2198149"/>
                    <a:ext cx="288032" cy="288032"/>
                  </a:xfrm>
                  <a:prstGeom prst="ellipse">
                    <a:avLst/>
                  </a:prstGeom>
                  <a:solidFill>
                    <a:srgbClr val="FF66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194" name="타원 193">
                    <a:extLst>
                      <a:ext uri="{FF2B5EF4-FFF2-40B4-BE49-F238E27FC236}">
                        <a16:creationId xmlns:a16="http://schemas.microsoft.com/office/drawing/2014/main" id="{B4D60EAF-CB45-49F4-94BF-6AF8824326CD}"/>
                      </a:ext>
                    </a:extLst>
                  </p:cNvPr>
                  <p:cNvSpPr/>
                  <p:nvPr/>
                </p:nvSpPr>
                <p:spPr>
                  <a:xfrm>
                    <a:off x="731218" y="2671988"/>
                    <a:ext cx="288032" cy="288032"/>
                  </a:xfrm>
                  <a:prstGeom prst="ellipse">
                    <a:avLst/>
                  </a:prstGeom>
                  <a:solidFill>
                    <a:srgbClr val="FF66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195" name="타원 194">
                    <a:extLst>
                      <a:ext uri="{FF2B5EF4-FFF2-40B4-BE49-F238E27FC236}">
                        <a16:creationId xmlns:a16="http://schemas.microsoft.com/office/drawing/2014/main" id="{B84C8F03-AD77-4370-AB9B-8A8324AB022C}"/>
                      </a:ext>
                    </a:extLst>
                  </p:cNvPr>
                  <p:cNvSpPr/>
                  <p:nvPr/>
                </p:nvSpPr>
                <p:spPr>
                  <a:xfrm>
                    <a:off x="731218" y="3145827"/>
                    <a:ext cx="288032" cy="288032"/>
                  </a:xfrm>
                  <a:prstGeom prst="ellipse">
                    <a:avLst/>
                  </a:prstGeom>
                  <a:solidFill>
                    <a:srgbClr val="FF66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196" name="타원 195">
                    <a:extLst>
                      <a:ext uri="{FF2B5EF4-FFF2-40B4-BE49-F238E27FC236}">
                        <a16:creationId xmlns:a16="http://schemas.microsoft.com/office/drawing/2014/main" id="{7E858065-6015-4599-9A6F-5332CEBC35AC}"/>
                      </a:ext>
                    </a:extLst>
                  </p:cNvPr>
                  <p:cNvSpPr/>
                  <p:nvPr/>
                </p:nvSpPr>
                <p:spPr>
                  <a:xfrm rot="21415395">
                    <a:off x="1483179" y="2401792"/>
                    <a:ext cx="288032" cy="288032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197" name="타원 196">
                    <a:extLst>
                      <a:ext uri="{FF2B5EF4-FFF2-40B4-BE49-F238E27FC236}">
                        <a16:creationId xmlns:a16="http://schemas.microsoft.com/office/drawing/2014/main" id="{77251E40-EE37-464B-9E9C-180ECDFA0C10}"/>
                      </a:ext>
                    </a:extLst>
                  </p:cNvPr>
                  <p:cNvSpPr/>
                  <p:nvPr/>
                </p:nvSpPr>
                <p:spPr>
                  <a:xfrm rot="21415395">
                    <a:off x="1483179" y="2875631"/>
                    <a:ext cx="288032" cy="288032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7E07A55F-3C61-4351-B423-57064EFD6507}"/>
                      </a:ext>
                    </a:extLst>
                  </p:cNvPr>
                  <p:cNvSpPr/>
                  <p:nvPr/>
                </p:nvSpPr>
                <p:spPr>
                  <a:xfrm rot="21415395">
                    <a:off x="1483179" y="3349470"/>
                    <a:ext cx="288032" cy="288032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199" name="타원 198">
                    <a:extLst>
                      <a:ext uri="{FF2B5EF4-FFF2-40B4-BE49-F238E27FC236}">
                        <a16:creationId xmlns:a16="http://schemas.microsoft.com/office/drawing/2014/main" id="{9C735737-6790-4BBB-BB44-ADFE47B04C96}"/>
                      </a:ext>
                    </a:extLst>
                  </p:cNvPr>
                  <p:cNvSpPr/>
                  <p:nvPr/>
                </p:nvSpPr>
                <p:spPr>
                  <a:xfrm rot="21415395">
                    <a:off x="1483179" y="1927955"/>
                    <a:ext cx="288032" cy="288032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200" name="타원 199">
                    <a:extLst>
                      <a:ext uri="{FF2B5EF4-FFF2-40B4-BE49-F238E27FC236}">
                        <a16:creationId xmlns:a16="http://schemas.microsoft.com/office/drawing/2014/main" id="{4BD1ED34-6D1C-4626-A7C3-A12DFDC5BA16}"/>
                      </a:ext>
                    </a:extLst>
                  </p:cNvPr>
                  <p:cNvSpPr/>
                  <p:nvPr/>
                </p:nvSpPr>
                <p:spPr>
                  <a:xfrm rot="21415395">
                    <a:off x="2404237" y="2401791"/>
                    <a:ext cx="288032" cy="288032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201" name="타원 200">
                    <a:extLst>
                      <a:ext uri="{FF2B5EF4-FFF2-40B4-BE49-F238E27FC236}">
                        <a16:creationId xmlns:a16="http://schemas.microsoft.com/office/drawing/2014/main" id="{8AA90EC8-AA91-4414-8D57-1CA5E876A2E8}"/>
                      </a:ext>
                    </a:extLst>
                  </p:cNvPr>
                  <p:cNvSpPr/>
                  <p:nvPr/>
                </p:nvSpPr>
                <p:spPr>
                  <a:xfrm rot="21415395">
                    <a:off x="2404237" y="2875630"/>
                    <a:ext cx="288032" cy="288032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202" name="타원 201">
                    <a:extLst>
                      <a:ext uri="{FF2B5EF4-FFF2-40B4-BE49-F238E27FC236}">
                        <a16:creationId xmlns:a16="http://schemas.microsoft.com/office/drawing/2014/main" id="{057106B6-67DD-47A5-B126-8E4C8FA5242D}"/>
                      </a:ext>
                    </a:extLst>
                  </p:cNvPr>
                  <p:cNvSpPr/>
                  <p:nvPr/>
                </p:nvSpPr>
                <p:spPr>
                  <a:xfrm rot="21415395">
                    <a:off x="2404237" y="3349469"/>
                    <a:ext cx="288032" cy="288032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203" name="타원 202">
                    <a:extLst>
                      <a:ext uri="{FF2B5EF4-FFF2-40B4-BE49-F238E27FC236}">
                        <a16:creationId xmlns:a16="http://schemas.microsoft.com/office/drawing/2014/main" id="{A8457A08-583E-4034-AB73-64D16728919A}"/>
                      </a:ext>
                    </a:extLst>
                  </p:cNvPr>
                  <p:cNvSpPr/>
                  <p:nvPr/>
                </p:nvSpPr>
                <p:spPr>
                  <a:xfrm rot="21415395">
                    <a:off x="2404237" y="1927954"/>
                    <a:ext cx="288032" cy="288032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204" name="타원 203">
                    <a:extLst>
                      <a:ext uri="{FF2B5EF4-FFF2-40B4-BE49-F238E27FC236}">
                        <a16:creationId xmlns:a16="http://schemas.microsoft.com/office/drawing/2014/main" id="{28965E1C-E6E0-484F-97A8-08F71E891339}"/>
                      </a:ext>
                    </a:extLst>
                  </p:cNvPr>
                  <p:cNvSpPr/>
                  <p:nvPr/>
                </p:nvSpPr>
                <p:spPr>
                  <a:xfrm>
                    <a:off x="3131840" y="2671988"/>
                    <a:ext cx="288032" cy="2880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kumimoji="1" lang="ko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/>
                      <a:ea typeface="굴림"/>
                    </a:endParaRPr>
                  </a:p>
                </p:txBody>
              </p:sp>
            </p:grp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8DCD0B04-76F1-48CD-BF5E-30E787E257C0}"/>
                    </a:ext>
                  </a:extLst>
                </p:cNvPr>
                <p:cNvCxnSpPr>
                  <a:stCxn id="193" idx="6"/>
                  <a:endCxn id="199" idx="2"/>
                </p:cNvCxnSpPr>
                <p:nvPr/>
              </p:nvCxnSpPr>
              <p:spPr>
                <a:xfrm flipV="1">
                  <a:off x="1511589" y="2054053"/>
                  <a:ext cx="870143" cy="486432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62" name="직선 화살표 연결선 161">
                  <a:extLst>
                    <a:ext uri="{FF2B5EF4-FFF2-40B4-BE49-F238E27FC236}">
                      <a16:creationId xmlns:a16="http://schemas.microsoft.com/office/drawing/2014/main" id="{B9ECA861-42C8-4479-BCC3-15D6B12B6369}"/>
                    </a:ext>
                  </a:extLst>
                </p:cNvPr>
                <p:cNvCxnSpPr>
                  <a:stCxn id="193" idx="6"/>
                  <a:endCxn id="196" idx="2"/>
                </p:cNvCxnSpPr>
                <p:nvPr/>
              </p:nvCxnSpPr>
              <p:spPr>
                <a:xfrm>
                  <a:off x="1511589" y="2540485"/>
                  <a:ext cx="870143" cy="39174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63" name="직선 화살표 연결선 162">
                  <a:extLst>
                    <a:ext uri="{FF2B5EF4-FFF2-40B4-BE49-F238E27FC236}">
                      <a16:creationId xmlns:a16="http://schemas.microsoft.com/office/drawing/2014/main" id="{0B91777C-441B-4146-B833-5ACF0985E9FD}"/>
                    </a:ext>
                  </a:extLst>
                </p:cNvPr>
                <p:cNvCxnSpPr>
                  <a:stCxn id="193" idx="6"/>
                  <a:endCxn id="197" idx="2"/>
                </p:cNvCxnSpPr>
                <p:nvPr/>
              </p:nvCxnSpPr>
              <p:spPr>
                <a:xfrm>
                  <a:off x="1511589" y="2540485"/>
                  <a:ext cx="870143" cy="1269922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64" name="직선 화살표 연결선 163">
                  <a:extLst>
                    <a:ext uri="{FF2B5EF4-FFF2-40B4-BE49-F238E27FC236}">
                      <a16:creationId xmlns:a16="http://schemas.microsoft.com/office/drawing/2014/main" id="{5042EDB5-5FEF-427D-A860-835875366C04}"/>
                    </a:ext>
                  </a:extLst>
                </p:cNvPr>
                <p:cNvCxnSpPr>
                  <a:stCxn id="193" idx="6"/>
                  <a:endCxn id="198" idx="2"/>
                </p:cNvCxnSpPr>
                <p:nvPr/>
              </p:nvCxnSpPr>
              <p:spPr>
                <a:xfrm>
                  <a:off x="1511589" y="2540485"/>
                  <a:ext cx="870143" cy="2148101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65" name="직선 화살표 연결선 164">
                  <a:extLst>
                    <a:ext uri="{FF2B5EF4-FFF2-40B4-BE49-F238E27FC236}">
                      <a16:creationId xmlns:a16="http://schemas.microsoft.com/office/drawing/2014/main" id="{CE88F3DC-5498-433A-8058-72D5226C8EAB}"/>
                    </a:ext>
                  </a:extLst>
                </p:cNvPr>
                <p:cNvCxnSpPr/>
                <p:nvPr/>
              </p:nvCxnSpPr>
              <p:spPr>
                <a:xfrm flipV="1">
                  <a:off x="1511589" y="2893149"/>
                  <a:ext cx="870143" cy="486432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66" name="직선 화살표 연결선 165">
                  <a:extLst>
                    <a:ext uri="{FF2B5EF4-FFF2-40B4-BE49-F238E27FC236}">
                      <a16:creationId xmlns:a16="http://schemas.microsoft.com/office/drawing/2014/main" id="{A81DD3B5-8871-44F5-911B-330DAE228A56}"/>
                    </a:ext>
                  </a:extLst>
                </p:cNvPr>
                <p:cNvCxnSpPr/>
                <p:nvPr/>
              </p:nvCxnSpPr>
              <p:spPr>
                <a:xfrm>
                  <a:off x="1511589" y="3379579"/>
                  <a:ext cx="870143" cy="39174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67" name="직선 화살표 연결선 166">
                  <a:extLst>
                    <a:ext uri="{FF2B5EF4-FFF2-40B4-BE49-F238E27FC236}">
                      <a16:creationId xmlns:a16="http://schemas.microsoft.com/office/drawing/2014/main" id="{0991F396-7B4F-45D4-9EBE-C8D7FA2EB6F7}"/>
                    </a:ext>
                  </a:extLst>
                </p:cNvPr>
                <p:cNvCxnSpPr/>
                <p:nvPr/>
              </p:nvCxnSpPr>
              <p:spPr>
                <a:xfrm>
                  <a:off x="1511589" y="3379579"/>
                  <a:ext cx="870143" cy="1269922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68" name="직선 화살표 연결선 167">
                  <a:extLst>
                    <a:ext uri="{FF2B5EF4-FFF2-40B4-BE49-F238E27FC236}">
                      <a16:creationId xmlns:a16="http://schemas.microsoft.com/office/drawing/2014/main" id="{192F3EA1-1785-4B16-B5CA-B743AEA14A9F}"/>
                    </a:ext>
                  </a:extLst>
                </p:cNvPr>
                <p:cNvCxnSpPr>
                  <a:cxnSpLocks/>
                  <a:endCxn id="198" idx="2"/>
                </p:cNvCxnSpPr>
                <p:nvPr/>
              </p:nvCxnSpPr>
              <p:spPr>
                <a:xfrm>
                  <a:off x="1511589" y="3379579"/>
                  <a:ext cx="870143" cy="1309005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69" name="직선 화살표 연결선 168">
                  <a:extLst>
                    <a:ext uri="{FF2B5EF4-FFF2-40B4-BE49-F238E27FC236}">
                      <a16:creationId xmlns:a16="http://schemas.microsoft.com/office/drawing/2014/main" id="{1B36B7C8-8C02-4DC0-A593-FB2567D64F9B}"/>
                    </a:ext>
                  </a:extLst>
                </p:cNvPr>
                <p:cNvCxnSpPr/>
                <p:nvPr/>
              </p:nvCxnSpPr>
              <p:spPr>
                <a:xfrm flipV="1">
                  <a:off x="1511589" y="3771239"/>
                  <a:ext cx="870143" cy="486432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0" name="직선 화살표 연결선 169">
                  <a:extLst>
                    <a:ext uri="{FF2B5EF4-FFF2-40B4-BE49-F238E27FC236}">
                      <a16:creationId xmlns:a16="http://schemas.microsoft.com/office/drawing/2014/main" id="{DE6944A8-8988-43EE-851E-A6650A382D22}"/>
                    </a:ext>
                  </a:extLst>
                </p:cNvPr>
                <p:cNvCxnSpPr/>
                <p:nvPr/>
              </p:nvCxnSpPr>
              <p:spPr>
                <a:xfrm>
                  <a:off x="1511589" y="4257671"/>
                  <a:ext cx="870143" cy="39174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A74648DD-5DEC-4A3A-A460-567CB0CF7C5C}"/>
                    </a:ext>
                  </a:extLst>
                </p:cNvPr>
                <p:cNvCxnSpPr>
                  <a:cxnSpLocks/>
                  <a:endCxn id="196" idx="2"/>
                </p:cNvCxnSpPr>
                <p:nvPr/>
              </p:nvCxnSpPr>
              <p:spPr>
                <a:xfrm flipV="1">
                  <a:off x="1511589" y="2932228"/>
                  <a:ext cx="870143" cy="1325444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2" name="직선 화살표 연결선 171">
                  <a:extLst>
                    <a:ext uri="{FF2B5EF4-FFF2-40B4-BE49-F238E27FC236}">
                      <a16:creationId xmlns:a16="http://schemas.microsoft.com/office/drawing/2014/main" id="{F398C353-26EB-4705-8B4F-545064483496}"/>
                    </a:ext>
                  </a:extLst>
                </p:cNvPr>
                <p:cNvCxnSpPr>
                  <a:cxnSpLocks/>
                  <a:endCxn id="199" idx="2"/>
                </p:cNvCxnSpPr>
                <p:nvPr/>
              </p:nvCxnSpPr>
              <p:spPr>
                <a:xfrm flipV="1">
                  <a:off x="1511589" y="2054053"/>
                  <a:ext cx="870143" cy="2203622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3" name="직선 화살표 연결선 172">
                  <a:extLst>
                    <a:ext uri="{FF2B5EF4-FFF2-40B4-BE49-F238E27FC236}">
                      <a16:creationId xmlns:a16="http://schemas.microsoft.com/office/drawing/2014/main" id="{181368E2-7ADF-483F-8E5D-D43534A09739}"/>
                    </a:ext>
                  </a:extLst>
                </p:cNvPr>
                <p:cNvCxnSpPr>
                  <a:stCxn id="199" idx="6"/>
                  <a:endCxn id="203" idx="2"/>
                </p:cNvCxnSpPr>
                <p:nvPr/>
              </p:nvCxnSpPr>
              <p:spPr>
                <a:xfrm>
                  <a:off x="2920939" y="2025400"/>
                  <a:ext cx="1187548" cy="28651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4" name="직선 화살표 연결선 173">
                  <a:extLst>
                    <a:ext uri="{FF2B5EF4-FFF2-40B4-BE49-F238E27FC236}">
                      <a16:creationId xmlns:a16="http://schemas.microsoft.com/office/drawing/2014/main" id="{31A5F647-C93D-4A55-BC53-70D612EED25C}"/>
                    </a:ext>
                  </a:extLst>
                </p:cNvPr>
                <p:cNvCxnSpPr>
                  <a:stCxn id="199" idx="6"/>
                  <a:endCxn id="200" idx="2"/>
                </p:cNvCxnSpPr>
                <p:nvPr/>
              </p:nvCxnSpPr>
              <p:spPr>
                <a:xfrm>
                  <a:off x="2920939" y="2025400"/>
                  <a:ext cx="1187548" cy="906826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5" name="직선 화살표 연결선 174">
                  <a:extLst>
                    <a:ext uri="{FF2B5EF4-FFF2-40B4-BE49-F238E27FC236}">
                      <a16:creationId xmlns:a16="http://schemas.microsoft.com/office/drawing/2014/main" id="{C9EFD04F-D85B-404F-9791-489DAA42FE0B}"/>
                    </a:ext>
                  </a:extLst>
                </p:cNvPr>
                <p:cNvCxnSpPr/>
                <p:nvPr/>
              </p:nvCxnSpPr>
              <p:spPr>
                <a:xfrm>
                  <a:off x="2920939" y="2916466"/>
                  <a:ext cx="1187548" cy="28651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6" name="직선 화살표 연결선 175">
                  <a:extLst>
                    <a:ext uri="{FF2B5EF4-FFF2-40B4-BE49-F238E27FC236}">
                      <a16:creationId xmlns:a16="http://schemas.microsoft.com/office/drawing/2014/main" id="{91B3324E-B305-4149-9EB7-12C238A07DA5}"/>
                    </a:ext>
                  </a:extLst>
                </p:cNvPr>
                <p:cNvCxnSpPr/>
                <p:nvPr/>
              </p:nvCxnSpPr>
              <p:spPr>
                <a:xfrm>
                  <a:off x="2920939" y="3784891"/>
                  <a:ext cx="1187548" cy="28651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7" name="직선 화살표 연결선 176">
                  <a:extLst>
                    <a:ext uri="{FF2B5EF4-FFF2-40B4-BE49-F238E27FC236}">
                      <a16:creationId xmlns:a16="http://schemas.microsoft.com/office/drawing/2014/main" id="{FC93DD6F-6C3F-4ECA-BAB2-39AAB4814B81}"/>
                    </a:ext>
                  </a:extLst>
                </p:cNvPr>
                <p:cNvCxnSpPr/>
                <p:nvPr/>
              </p:nvCxnSpPr>
              <p:spPr>
                <a:xfrm>
                  <a:off x="2920939" y="4651827"/>
                  <a:ext cx="1187548" cy="28651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id="{6715E194-AC16-4C00-BC29-79025EEEE40F}"/>
                    </a:ext>
                  </a:extLst>
                </p:cNvPr>
                <p:cNvCxnSpPr>
                  <a:cxnSpLocks/>
                  <a:stCxn id="198" idx="6"/>
                  <a:endCxn id="201" idx="2"/>
                </p:cNvCxnSpPr>
                <p:nvPr/>
              </p:nvCxnSpPr>
              <p:spPr>
                <a:xfrm flipV="1">
                  <a:off x="2920939" y="3810405"/>
                  <a:ext cx="1187548" cy="849528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79" name="직선 화살표 연결선 178">
                  <a:extLst>
                    <a:ext uri="{FF2B5EF4-FFF2-40B4-BE49-F238E27FC236}">
                      <a16:creationId xmlns:a16="http://schemas.microsoft.com/office/drawing/2014/main" id="{A7D10869-E504-4928-9A4D-2CBEC6424C1C}"/>
                    </a:ext>
                  </a:extLst>
                </p:cNvPr>
                <p:cNvCxnSpPr>
                  <a:cxnSpLocks/>
                  <a:stCxn id="198" idx="6"/>
                  <a:endCxn id="200" idx="2"/>
                </p:cNvCxnSpPr>
                <p:nvPr/>
              </p:nvCxnSpPr>
              <p:spPr>
                <a:xfrm flipV="1">
                  <a:off x="2920939" y="2932226"/>
                  <a:ext cx="1187548" cy="1727707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0" name="직선 화살표 연결선 179">
                  <a:extLst>
                    <a:ext uri="{FF2B5EF4-FFF2-40B4-BE49-F238E27FC236}">
                      <a16:creationId xmlns:a16="http://schemas.microsoft.com/office/drawing/2014/main" id="{401FB638-536D-4EA9-872D-71C310C56497}"/>
                    </a:ext>
                  </a:extLst>
                </p:cNvPr>
                <p:cNvCxnSpPr>
                  <a:cxnSpLocks/>
                  <a:stCxn id="198" idx="6"/>
                  <a:endCxn id="203" idx="2"/>
                </p:cNvCxnSpPr>
                <p:nvPr/>
              </p:nvCxnSpPr>
              <p:spPr>
                <a:xfrm flipV="1">
                  <a:off x="2920939" y="2054051"/>
                  <a:ext cx="1187548" cy="2605881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1" name="직선 화살표 연결선 180">
                  <a:extLst>
                    <a:ext uri="{FF2B5EF4-FFF2-40B4-BE49-F238E27FC236}">
                      <a16:creationId xmlns:a16="http://schemas.microsoft.com/office/drawing/2014/main" id="{EC9B0DFC-4AE4-4322-8578-175622E0AC9B}"/>
                    </a:ext>
                  </a:extLst>
                </p:cNvPr>
                <p:cNvCxnSpPr>
                  <a:cxnSpLocks/>
                  <a:stCxn id="197" idx="6"/>
                  <a:endCxn id="202" idx="2"/>
                </p:cNvCxnSpPr>
                <p:nvPr/>
              </p:nvCxnSpPr>
              <p:spPr>
                <a:xfrm>
                  <a:off x="2920939" y="3781753"/>
                  <a:ext cx="1187548" cy="90683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2" name="직선 화살표 연결선 181">
                  <a:extLst>
                    <a:ext uri="{FF2B5EF4-FFF2-40B4-BE49-F238E27FC236}">
                      <a16:creationId xmlns:a16="http://schemas.microsoft.com/office/drawing/2014/main" id="{6A2D6527-C156-414B-B437-BBDBF1642704}"/>
                    </a:ext>
                  </a:extLst>
                </p:cNvPr>
                <p:cNvCxnSpPr>
                  <a:cxnSpLocks/>
                  <a:stCxn id="197" idx="6"/>
                  <a:endCxn id="200" idx="2"/>
                </p:cNvCxnSpPr>
                <p:nvPr/>
              </p:nvCxnSpPr>
              <p:spPr>
                <a:xfrm flipV="1">
                  <a:off x="2920939" y="2932226"/>
                  <a:ext cx="1187548" cy="849528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3" name="직선 화살표 연결선 182">
                  <a:extLst>
                    <a:ext uri="{FF2B5EF4-FFF2-40B4-BE49-F238E27FC236}">
                      <a16:creationId xmlns:a16="http://schemas.microsoft.com/office/drawing/2014/main" id="{6CDA2F78-8EA6-41FD-8B6A-58A8F212FDC1}"/>
                    </a:ext>
                  </a:extLst>
                </p:cNvPr>
                <p:cNvCxnSpPr>
                  <a:cxnSpLocks/>
                  <a:stCxn id="197" idx="6"/>
                  <a:endCxn id="203" idx="2"/>
                </p:cNvCxnSpPr>
                <p:nvPr/>
              </p:nvCxnSpPr>
              <p:spPr>
                <a:xfrm flipV="1">
                  <a:off x="2920939" y="2054051"/>
                  <a:ext cx="1187548" cy="1727704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4" name="직선 화살표 연결선 183">
                  <a:extLst>
                    <a:ext uri="{FF2B5EF4-FFF2-40B4-BE49-F238E27FC236}">
                      <a16:creationId xmlns:a16="http://schemas.microsoft.com/office/drawing/2014/main" id="{E31B732E-B01C-4C57-AC49-64F4D21AA8A8}"/>
                    </a:ext>
                  </a:extLst>
                </p:cNvPr>
                <p:cNvCxnSpPr>
                  <a:cxnSpLocks/>
                  <a:stCxn id="196" idx="6"/>
                  <a:endCxn id="203" idx="2"/>
                </p:cNvCxnSpPr>
                <p:nvPr/>
              </p:nvCxnSpPr>
              <p:spPr>
                <a:xfrm flipV="1">
                  <a:off x="2920939" y="2054051"/>
                  <a:ext cx="1187548" cy="849525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5" name="직선 화살표 연결선 184">
                  <a:extLst>
                    <a:ext uri="{FF2B5EF4-FFF2-40B4-BE49-F238E27FC236}">
                      <a16:creationId xmlns:a16="http://schemas.microsoft.com/office/drawing/2014/main" id="{5B1121EF-43C4-48CF-A9DF-40BD07A2F3E8}"/>
                    </a:ext>
                  </a:extLst>
                </p:cNvPr>
                <p:cNvCxnSpPr>
                  <a:cxnSpLocks/>
                  <a:stCxn id="196" idx="6"/>
                  <a:endCxn id="201" idx="2"/>
                </p:cNvCxnSpPr>
                <p:nvPr/>
              </p:nvCxnSpPr>
              <p:spPr>
                <a:xfrm>
                  <a:off x="2920939" y="2903574"/>
                  <a:ext cx="1187548" cy="90683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6" name="직선 화살표 연결선 185">
                  <a:extLst>
                    <a:ext uri="{FF2B5EF4-FFF2-40B4-BE49-F238E27FC236}">
                      <a16:creationId xmlns:a16="http://schemas.microsoft.com/office/drawing/2014/main" id="{2A637BD7-D4A8-4860-A4DA-AF00A6900374}"/>
                    </a:ext>
                  </a:extLst>
                </p:cNvPr>
                <p:cNvCxnSpPr>
                  <a:cxnSpLocks/>
                  <a:stCxn id="196" idx="6"/>
                  <a:endCxn id="202" idx="2"/>
                </p:cNvCxnSpPr>
                <p:nvPr/>
              </p:nvCxnSpPr>
              <p:spPr>
                <a:xfrm>
                  <a:off x="2920939" y="2903574"/>
                  <a:ext cx="1187548" cy="1785009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7" name="직선 화살표 연결선 186">
                  <a:extLst>
                    <a:ext uri="{FF2B5EF4-FFF2-40B4-BE49-F238E27FC236}">
                      <a16:creationId xmlns:a16="http://schemas.microsoft.com/office/drawing/2014/main" id="{46CE272F-8165-4F8E-9C61-3537E0CF1809}"/>
                    </a:ext>
                  </a:extLst>
                </p:cNvPr>
                <p:cNvCxnSpPr>
                  <a:cxnSpLocks/>
                  <a:stCxn id="199" idx="6"/>
                  <a:endCxn id="202" idx="2"/>
                </p:cNvCxnSpPr>
                <p:nvPr/>
              </p:nvCxnSpPr>
              <p:spPr>
                <a:xfrm>
                  <a:off x="2920939" y="2025400"/>
                  <a:ext cx="1187548" cy="2663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8" name="직선 화살표 연결선 187">
                  <a:extLst>
                    <a:ext uri="{FF2B5EF4-FFF2-40B4-BE49-F238E27FC236}">
                      <a16:creationId xmlns:a16="http://schemas.microsoft.com/office/drawing/2014/main" id="{D94ABBD1-870A-4579-BB21-EE39E0814288}"/>
                    </a:ext>
                  </a:extLst>
                </p:cNvPr>
                <p:cNvCxnSpPr>
                  <a:cxnSpLocks/>
                  <a:stCxn id="199" idx="6"/>
                  <a:endCxn id="201" idx="2"/>
                </p:cNvCxnSpPr>
                <p:nvPr/>
              </p:nvCxnSpPr>
              <p:spPr>
                <a:xfrm>
                  <a:off x="2920939" y="2025400"/>
                  <a:ext cx="1187548" cy="1785005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89" name="직선 화살표 연결선 188">
                  <a:extLst>
                    <a:ext uri="{FF2B5EF4-FFF2-40B4-BE49-F238E27FC236}">
                      <a16:creationId xmlns:a16="http://schemas.microsoft.com/office/drawing/2014/main" id="{CFDB85BD-D501-4549-A108-75218B5BFEF4}"/>
                    </a:ext>
                  </a:extLst>
                </p:cNvPr>
                <p:cNvCxnSpPr>
                  <a:cxnSpLocks/>
                  <a:stCxn id="203" idx="6"/>
                  <a:endCxn id="204" idx="2"/>
                </p:cNvCxnSpPr>
                <p:nvPr/>
              </p:nvCxnSpPr>
              <p:spPr>
                <a:xfrm>
                  <a:off x="4647696" y="2025399"/>
                  <a:ext cx="824477" cy="1393265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90" name="직선 화살표 연결선 189">
                  <a:extLst>
                    <a:ext uri="{FF2B5EF4-FFF2-40B4-BE49-F238E27FC236}">
                      <a16:creationId xmlns:a16="http://schemas.microsoft.com/office/drawing/2014/main" id="{F91568F2-CFC4-4018-9E21-9A8FB15F3819}"/>
                    </a:ext>
                  </a:extLst>
                </p:cNvPr>
                <p:cNvCxnSpPr>
                  <a:cxnSpLocks/>
                  <a:stCxn id="200" idx="6"/>
                  <a:endCxn id="204" idx="2"/>
                </p:cNvCxnSpPr>
                <p:nvPr/>
              </p:nvCxnSpPr>
              <p:spPr>
                <a:xfrm>
                  <a:off x="4647696" y="2903574"/>
                  <a:ext cx="824477" cy="51509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91" name="직선 화살표 연결선 190">
                  <a:extLst>
                    <a:ext uri="{FF2B5EF4-FFF2-40B4-BE49-F238E27FC236}">
                      <a16:creationId xmlns:a16="http://schemas.microsoft.com/office/drawing/2014/main" id="{4B0ADC68-1FAA-4B2A-8600-B6FAB0E36598}"/>
                    </a:ext>
                  </a:extLst>
                </p:cNvPr>
                <p:cNvCxnSpPr>
                  <a:cxnSpLocks/>
                  <a:stCxn id="201" idx="6"/>
                  <a:endCxn id="204" idx="2"/>
                </p:cNvCxnSpPr>
                <p:nvPr/>
              </p:nvCxnSpPr>
              <p:spPr>
                <a:xfrm flipV="1">
                  <a:off x="4647698" y="3418664"/>
                  <a:ext cx="824477" cy="363089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92" name="직선 화살표 연결선 191">
                  <a:extLst>
                    <a:ext uri="{FF2B5EF4-FFF2-40B4-BE49-F238E27FC236}">
                      <a16:creationId xmlns:a16="http://schemas.microsoft.com/office/drawing/2014/main" id="{5E2713AB-ED2D-4334-AF9E-BFBF671ACAF0}"/>
                    </a:ext>
                  </a:extLst>
                </p:cNvPr>
                <p:cNvCxnSpPr>
                  <a:cxnSpLocks/>
                  <a:stCxn id="202" idx="6"/>
                  <a:endCxn id="204" idx="2"/>
                </p:cNvCxnSpPr>
                <p:nvPr/>
              </p:nvCxnSpPr>
              <p:spPr>
                <a:xfrm flipV="1">
                  <a:off x="4647700" y="3418666"/>
                  <a:ext cx="824477" cy="1241268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</p:grpSp>
          <p:sp>
            <p:nvSpPr>
              <p:cNvPr id="205" name="사각형: 둥근 모서리 204">
                <a:extLst>
                  <a:ext uri="{FF2B5EF4-FFF2-40B4-BE49-F238E27FC236}">
                    <a16:creationId xmlns:a16="http://schemas.microsoft.com/office/drawing/2014/main" id="{BC2D5BE6-AFC4-469C-AFB5-DF86E270A501}"/>
                  </a:ext>
                </a:extLst>
              </p:cNvPr>
              <p:cNvSpPr/>
              <p:nvPr/>
            </p:nvSpPr>
            <p:spPr>
              <a:xfrm>
                <a:off x="2597977" y="4445251"/>
                <a:ext cx="4032448" cy="1800200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547E1A02-3245-4C5C-99A6-D15F7E0FD2B3}"/>
                  </a:ext>
                </a:extLst>
              </p:cNvPr>
              <p:cNvSpPr/>
              <p:nvPr/>
            </p:nvSpPr>
            <p:spPr>
              <a:xfrm>
                <a:off x="3924746" y="4324648"/>
                <a:ext cx="1547115" cy="4148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Web Page</a:t>
                </a:r>
                <a:endPara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207" name="그래픽 206">
                <a:extLst>
                  <a:ext uri="{FF2B5EF4-FFF2-40B4-BE49-F238E27FC236}">
                    <a16:creationId xmlns:a16="http://schemas.microsoft.com/office/drawing/2014/main" id="{AD704860-FBD6-4E7E-8E97-F3018D79F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2037" y="4783267"/>
                <a:ext cx="1100153" cy="1100153"/>
              </a:xfrm>
              <a:prstGeom prst="rect">
                <a:avLst/>
              </a:prstGeom>
            </p:spPr>
          </p:pic>
        </p:grpSp>
        <p:pic>
          <p:nvPicPr>
            <p:cNvPr id="212" name="그래픽 211">
              <a:extLst>
                <a:ext uri="{FF2B5EF4-FFF2-40B4-BE49-F238E27FC236}">
                  <a16:creationId xmlns:a16="http://schemas.microsoft.com/office/drawing/2014/main" id="{E9A50E30-0FFA-46EB-8E85-D83450C5A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369" y="4131790"/>
              <a:ext cx="370581" cy="370581"/>
            </a:xfrm>
            <a:prstGeom prst="rect">
              <a:avLst/>
            </a:prstGeom>
          </p:spPr>
        </p:pic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82D74C84-F2A6-44BD-AD97-884FE4D5F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4580" y="4681201"/>
              <a:ext cx="2246058" cy="749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EAF766B4-3481-4338-9F3F-4350D2AA96D3}"/>
                </a:ext>
              </a:extLst>
            </p:cNvPr>
            <p:cNvCxnSpPr>
              <a:cxnSpLocks/>
            </p:cNvCxnSpPr>
            <p:nvPr/>
          </p:nvCxnSpPr>
          <p:spPr>
            <a:xfrm>
              <a:off x="1544580" y="4688694"/>
              <a:ext cx="0" cy="36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A402ABCB-FE2C-45FD-9293-85A67B4AC9B4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07" y="4688694"/>
              <a:ext cx="0" cy="36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29051482-8BA7-45C8-B312-C3DDBF70C379}"/>
                </a:ext>
              </a:extLst>
            </p:cNvPr>
            <p:cNvCxnSpPr>
              <a:cxnSpLocks/>
            </p:cNvCxnSpPr>
            <p:nvPr/>
          </p:nvCxnSpPr>
          <p:spPr>
            <a:xfrm>
              <a:off x="2024634" y="4688694"/>
              <a:ext cx="0" cy="36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1255B8CA-A92D-4247-8A6C-3CD15E83E01F}"/>
                </a:ext>
              </a:extLst>
            </p:cNvPr>
            <p:cNvCxnSpPr>
              <a:cxnSpLocks/>
            </p:cNvCxnSpPr>
            <p:nvPr/>
          </p:nvCxnSpPr>
          <p:spPr>
            <a:xfrm>
              <a:off x="2264660" y="4502888"/>
              <a:ext cx="1" cy="5458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115F3165-C95C-45B5-87CF-2C551BCBBA7D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88" y="4688694"/>
              <a:ext cx="0" cy="36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F9602347-51DD-4AA8-BF7A-99307B7E622F}"/>
                </a:ext>
              </a:extLst>
            </p:cNvPr>
            <p:cNvCxnSpPr>
              <a:cxnSpLocks/>
            </p:cNvCxnSpPr>
            <p:nvPr/>
          </p:nvCxnSpPr>
          <p:spPr>
            <a:xfrm>
              <a:off x="2744715" y="4688695"/>
              <a:ext cx="0" cy="36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C1978EF-EB16-465F-9C8B-076AE93A7707}"/>
                </a:ext>
              </a:extLst>
            </p:cNvPr>
            <p:cNvCxnSpPr>
              <a:cxnSpLocks/>
            </p:cNvCxnSpPr>
            <p:nvPr/>
          </p:nvCxnSpPr>
          <p:spPr>
            <a:xfrm>
              <a:off x="3790638" y="4681201"/>
              <a:ext cx="0" cy="32772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C05536A3-5A6F-466F-A830-EBACB28DCDEB}"/>
                </a:ext>
              </a:extLst>
            </p:cNvPr>
            <p:cNvCxnSpPr/>
            <p:nvPr/>
          </p:nvCxnSpPr>
          <p:spPr>
            <a:xfrm flipH="1">
              <a:off x="7021913" y="5218437"/>
              <a:ext cx="43086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CE7EB3E1-D702-4507-B3D9-A46A5233E71B}"/>
                </a:ext>
              </a:extLst>
            </p:cNvPr>
            <p:cNvCxnSpPr>
              <a:cxnSpLocks/>
            </p:cNvCxnSpPr>
            <p:nvPr/>
          </p:nvCxnSpPr>
          <p:spPr>
            <a:xfrm>
              <a:off x="7021913" y="5502010"/>
              <a:ext cx="43086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A144FD9C-DC23-4BDA-B8FB-8A016796E8FD}"/>
                </a:ext>
              </a:extLst>
            </p:cNvPr>
            <p:cNvGrpSpPr/>
            <p:nvPr/>
          </p:nvGrpSpPr>
          <p:grpSpPr>
            <a:xfrm>
              <a:off x="7433038" y="4922577"/>
              <a:ext cx="780095" cy="780612"/>
              <a:chOff x="1554206" y="2021097"/>
              <a:chExt cx="780095" cy="780612"/>
            </a:xfrm>
          </p:grpSpPr>
          <p:pic>
            <p:nvPicPr>
              <p:cNvPr id="291" name="그래픽 290">
                <a:extLst>
                  <a:ext uri="{FF2B5EF4-FFF2-40B4-BE49-F238E27FC236}">
                    <a16:creationId xmlns:a16="http://schemas.microsoft.com/office/drawing/2014/main" id="{9AC30BAA-A814-4FE1-B7F7-0A84C45FD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54206" y="2021614"/>
                <a:ext cx="780095" cy="780095"/>
              </a:xfrm>
              <a:prstGeom prst="rect">
                <a:avLst/>
              </a:prstGeom>
            </p:spPr>
          </p:pic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BE26497E-5705-4D89-81B1-4E9AB674CE02}"/>
                  </a:ext>
                </a:extLst>
              </p:cNvPr>
              <p:cNvSpPr/>
              <p:nvPr/>
            </p:nvSpPr>
            <p:spPr>
              <a:xfrm>
                <a:off x="1661610" y="2021097"/>
                <a:ext cx="577408" cy="573946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404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Tensorflow.js </a:t>
            </a:r>
            <a:r>
              <a:rPr lang="ko-KR" altLang="en-US" dirty="0"/>
              <a:t>예제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942965" y="1196752"/>
            <a:ext cx="7762894" cy="424731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&lt;html&gt;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&lt;head&gt;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&lt;/head&gt;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&lt;title&gt;TF.js Test&lt;/title&gt;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&lt;script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src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="https://cdn.jsdelivr.net/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npm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/@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tensorflow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/tfjs@1.0.0/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/tf.min.js"&gt;&lt;/script&gt;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&lt;script type="text/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javascript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// </a:t>
            </a:r>
            <a:r>
              <a:rPr lang="ko-KR" altLang="en-US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선형회귀 모델 생성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const model =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tf.sequential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model.add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tf.layers.dense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({units: 1,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inputShape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[1]}));</a:t>
            </a:r>
          </a:p>
          <a:p>
            <a:b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// </a:t>
            </a:r>
            <a:r>
              <a:rPr lang="ko-KR" altLang="en-US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학습을 위한 준비 </a:t>
            </a:r>
            <a:r>
              <a:rPr lang="en-US" altLang="ko-KR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손실 함수와 최적화 함수를 설정</a:t>
            </a:r>
          </a:p>
          <a:p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model.compile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({loss: '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meanSquaredError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', optimizer: '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sgd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'});</a:t>
            </a:r>
          </a:p>
          <a:p>
            <a:b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// </a:t>
            </a:r>
            <a:r>
              <a:rPr lang="ko-KR" altLang="en-US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데이터 생성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const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tf.tensor2d([1, 2, 3, 4], [4, 1]);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const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ys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tf.tensor2d([1, 3, 5, 7], [4, 1]);</a:t>
            </a:r>
          </a:p>
          <a:p>
            <a:b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// </a:t>
            </a:r>
            <a:r>
              <a:rPr lang="ko-KR" altLang="en-US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사용해서 학습</a:t>
            </a:r>
          </a:p>
          <a:p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model.fit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ys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).then(() =&gt; {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// </a:t>
            </a:r>
            <a:r>
              <a:rPr lang="ko-KR" altLang="en-US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학습된 모델을 가지고 추론</a:t>
            </a:r>
          </a:p>
          <a:p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model.predict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(tf.tensor2d([5], [1, 1])).print();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});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&lt;/script&gt;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&lt;body&gt;</a:t>
            </a:r>
          </a:p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콘솔을 확인하세요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&lt;/body&gt;</a:t>
            </a:r>
          </a:p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794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1FA1-ED70-401A-8F3D-9E278F89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Tensorflow.js </a:t>
            </a:r>
            <a:r>
              <a:rPr lang="ko-KR" altLang="en-US" dirty="0"/>
              <a:t>예제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10CB1-9FC2-436A-8547-D4B9C18B0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327" b="52120"/>
          <a:stretch/>
        </p:blipFill>
        <p:spPr>
          <a:xfrm>
            <a:off x="539552" y="1196752"/>
            <a:ext cx="841150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95E0F-561D-4B7E-B34E-C4ACA51D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환자 별 </a:t>
            </a:r>
            <a:r>
              <a:rPr lang="en-US" altLang="ko-KR" dirty="0" err="1"/>
              <a:t>rmse</a:t>
            </a:r>
            <a:r>
              <a:rPr lang="en-US" altLang="ko-KR" dirty="0"/>
              <a:t> </a:t>
            </a:r>
            <a:r>
              <a:rPr lang="ko-KR" altLang="en-US" dirty="0"/>
              <a:t>관계 분석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12877-32CF-421D-8BA7-83C292AD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주차 실험 결과</a:t>
            </a:r>
            <a:endParaRPr lang="en-US" altLang="ko-KR" dirty="0"/>
          </a:p>
          <a:p>
            <a:pPr lvl="1"/>
            <a:r>
              <a:rPr lang="ko-KR" altLang="en-US" dirty="0"/>
              <a:t>입력에 정적 데이터를 추가한 모델 별 </a:t>
            </a:r>
            <a:r>
              <a:rPr lang="en-US" altLang="ko-KR" dirty="0" err="1"/>
              <a:t>rmse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430AE-97EE-4977-A4C9-5CC11BAB0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348880"/>
            <a:ext cx="7210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0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BF9BA-082C-47EC-B9AA-3B45129A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D9105-734F-40E0-8E42-542FA379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데이터 프레임 생성</a:t>
            </a:r>
            <a:endParaRPr lang="en-US" altLang="ko-KR" dirty="0"/>
          </a:p>
          <a:p>
            <a:pPr lvl="1"/>
            <a:r>
              <a:rPr lang="ko-KR" altLang="en-US" dirty="0"/>
              <a:t>환자 정보와 모델 별 </a:t>
            </a:r>
            <a:r>
              <a:rPr lang="en-US" altLang="ko-KR" dirty="0" err="1"/>
              <a:t>rmse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merge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36776-A8B4-47DA-AAF2-F4D6A9BF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86" y="2150268"/>
            <a:ext cx="5486400" cy="3076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D7664C-526B-4EC5-86D2-A40E455A1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05" r="1"/>
          <a:stretch/>
        </p:blipFill>
        <p:spPr>
          <a:xfrm>
            <a:off x="6439594" y="2150268"/>
            <a:ext cx="2092846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BF9BA-082C-47EC-B9AA-3B45129A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D9105-734F-40E0-8E42-542FA379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할 점</a:t>
            </a:r>
            <a:endParaRPr lang="en-US" altLang="ko-KR" dirty="0"/>
          </a:p>
          <a:p>
            <a:pPr lvl="1"/>
            <a:r>
              <a:rPr lang="ko-KR" altLang="en-US" dirty="0"/>
              <a:t>성별 중점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남자</a:t>
            </a:r>
            <a:r>
              <a:rPr lang="en-US" altLang="ko-KR" dirty="0"/>
              <a:t>, </a:t>
            </a:r>
            <a:r>
              <a:rPr lang="ko-KR" altLang="en-US" dirty="0"/>
              <a:t>여자로 그룹화해 모델 별 </a:t>
            </a:r>
            <a:r>
              <a:rPr lang="en-US" altLang="ko-KR" dirty="0" err="1"/>
              <a:t>rmse</a:t>
            </a:r>
            <a:r>
              <a:rPr lang="ko-KR" altLang="en-US" dirty="0"/>
              <a:t>의 차를 계산 그 폭이 넓은 쪽을 </a:t>
            </a:r>
            <a:r>
              <a:rPr lang="ko-KR" altLang="en-US" dirty="0" err="1"/>
              <a:t>추려냄</a:t>
            </a:r>
            <a:endParaRPr lang="en-US" altLang="ko-KR" dirty="0"/>
          </a:p>
          <a:p>
            <a:pPr lvl="1"/>
            <a:r>
              <a:rPr lang="en-US" altLang="ko-KR" dirty="0"/>
              <a:t>BMI </a:t>
            </a:r>
            <a:r>
              <a:rPr lang="ko-KR" altLang="en-US" dirty="0"/>
              <a:t>중점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모델별</a:t>
            </a:r>
            <a:r>
              <a:rPr lang="ko-KR" altLang="en-US" dirty="0"/>
              <a:t> </a:t>
            </a:r>
            <a:r>
              <a:rPr lang="en-US" altLang="ko-KR" dirty="0" err="1"/>
              <a:t>rmse</a:t>
            </a:r>
            <a:r>
              <a:rPr lang="en-US" altLang="ko-KR" dirty="0"/>
              <a:t> </a:t>
            </a:r>
            <a:r>
              <a:rPr lang="ko-KR" altLang="en-US" dirty="0"/>
              <a:t>차를 추가 변수로 생성해 </a:t>
            </a:r>
            <a:r>
              <a:rPr lang="en-US" altLang="ko-KR" dirty="0"/>
              <a:t>BMI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축 으로 </a:t>
            </a:r>
            <a:br>
              <a:rPr lang="en-US" altLang="ko-KR" dirty="0"/>
            </a:br>
            <a:r>
              <a:rPr lang="ko-KR" altLang="en-US" dirty="0"/>
              <a:t>시각화 해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 외 나이</a:t>
            </a:r>
            <a:r>
              <a:rPr lang="en-US" altLang="ko-KR" dirty="0"/>
              <a:t>, </a:t>
            </a:r>
            <a:r>
              <a:rPr lang="ko-KR" altLang="en-US" dirty="0"/>
              <a:t>총 인슐린 </a:t>
            </a:r>
            <a:r>
              <a:rPr lang="ko-KR" altLang="en-US" dirty="0" err="1"/>
              <a:t>투여량</a:t>
            </a:r>
            <a:r>
              <a:rPr lang="en-US" altLang="ko-KR" dirty="0"/>
              <a:t> </a:t>
            </a:r>
            <a:r>
              <a:rPr lang="ko-KR" altLang="en-US" dirty="0"/>
              <a:t>등의 여러 속성을 </a:t>
            </a:r>
            <a:br>
              <a:rPr lang="en-US" altLang="ko-KR" dirty="0"/>
            </a:br>
            <a:r>
              <a:rPr lang="ko-KR" altLang="en-US" dirty="0"/>
              <a:t>중점으로 분석할 것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9288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21932</TotalTime>
  <Words>234</Words>
  <Application>Microsoft Office PowerPoint</Application>
  <PresentationFormat>화면 슬라이드 쇼(4:3)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HY헤드라인M</vt:lpstr>
      <vt:lpstr>굴림</vt:lpstr>
      <vt:lpstr>맑은 고딕</vt:lpstr>
      <vt:lpstr>배달의민족 주아</vt:lpstr>
      <vt:lpstr>Arial</vt:lpstr>
      <vt:lpstr>Times New Roman</vt:lpstr>
      <vt:lpstr>Wingdings</vt:lpstr>
      <vt:lpstr>Default Theme</vt:lpstr>
      <vt:lpstr>Tensorflow.js/ 환자 별 rmse 환자 정보 관계 분석 개요</vt:lpstr>
      <vt:lpstr>Tensorflow.js 개요 </vt:lpstr>
      <vt:lpstr>why</vt:lpstr>
      <vt:lpstr>why</vt:lpstr>
      <vt:lpstr>Tensorflow.js 예제</vt:lpstr>
      <vt:lpstr>Tensorflow.js 예제 결과</vt:lpstr>
      <vt:lpstr>환자 별 rmse 관계 분석 개요</vt:lpstr>
      <vt:lpstr>R 활용</vt:lpstr>
      <vt:lpstr>R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4448</cp:revision>
  <cp:lastPrinted>2019-04-29T07:54:38Z</cp:lastPrinted>
  <dcterms:created xsi:type="dcterms:W3CDTF">2013-09-09T21:16:08Z</dcterms:created>
  <dcterms:modified xsi:type="dcterms:W3CDTF">2019-05-16T07:54:36Z</dcterms:modified>
</cp:coreProperties>
</file>