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396" r:id="rId3"/>
    <p:sldId id="475" r:id="rId4"/>
    <p:sldId id="399" r:id="rId5"/>
    <p:sldId id="403" r:id="rId6"/>
    <p:sldId id="398" r:id="rId7"/>
    <p:sldId id="467" r:id="rId8"/>
    <p:sldId id="470" r:id="rId9"/>
    <p:sldId id="469" r:id="rId10"/>
    <p:sldId id="468" r:id="rId11"/>
    <p:sldId id="473" r:id="rId12"/>
    <p:sldId id="474" r:id="rId13"/>
    <p:sldId id="393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FFFFCC"/>
    <a:srgbClr val="000066"/>
    <a:srgbClr val="80808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9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3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93" tIns="44596" rIns="89193" bIns="445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93" tIns="44596" rIns="89193" bIns="4459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93" tIns="44596" rIns="89193" bIns="44596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금주</a:t>
            </a:r>
            <a:r>
              <a:rPr lang="en-US" altLang="ko-KR" dirty="0"/>
              <a:t> </a:t>
            </a:r>
            <a:r>
              <a:rPr lang="ko-KR" altLang="en-US" dirty="0"/>
              <a:t>논문 진행 계획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19-07-01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5E87-E8FE-4A19-B5F9-56DA3E0B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RMSE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선행 학습 여부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31D6B-5721-4E5B-821A-56ABF7BA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556792"/>
            <a:ext cx="6038850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FB95FC-A394-44ED-A09F-BA740AEB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3933056"/>
            <a:ext cx="6038850" cy="16573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3EB8D20-D68F-4A3A-9704-7EC9E2B04195}"/>
              </a:ext>
            </a:extLst>
          </p:cNvPr>
          <p:cNvSpPr/>
          <p:nvPr/>
        </p:nvSpPr>
        <p:spPr>
          <a:xfrm>
            <a:off x="3347864" y="2120548"/>
            <a:ext cx="4232891" cy="516364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F1BFA90-941A-4BEE-91F1-A1167DA6B3E8}"/>
              </a:ext>
            </a:extLst>
          </p:cNvPr>
          <p:cNvSpPr/>
          <p:nvPr/>
        </p:nvSpPr>
        <p:spPr>
          <a:xfrm>
            <a:off x="3347864" y="4503549"/>
            <a:ext cx="4232891" cy="516364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8500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09F21-7FE2-42F1-83F2-B35520A6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56792"/>
            <a:ext cx="6019800" cy="1676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D02E9A-5D0C-4F41-BF94-8CC4D6CF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3933056"/>
            <a:ext cx="6038850" cy="1666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665E87-E8FE-4A19-B5F9-56DA3E0B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RMSE </a:t>
            </a:r>
            <a:r>
              <a:rPr lang="ko-KR" altLang="en-US" dirty="0"/>
              <a:t>비교 </a:t>
            </a:r>
            <a:r>
              <a:rPr lang="en-US" altLang="ko-KR" dirty="0"/>
              <a:t>(Train,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ko-KR" altLang="en-US" dirty="0"/>
              <a:t>분할 여부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E71B298-7826-481F-BFAF-C4780CA23759}"/>
              </a:ext>
            </a:extLst>
          </p:cNvPr>
          <p:cNvSpPr/>
          <p:nvPr/>
        </p:nvSpPr>
        <p:spPr>
          <a:xfrm>
            <a:off x="3347863" y="2120548"/>
            <a:ext cx="4243561" cy="516364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DAC0FF8F-B82C-401E-ADD5-1089890ADFEF}"/>
              </a:ext>
            </a:extLst>
          </p:cNvPr>
          <p:cNvSpPr/>
          <p:nvPr/>
        </p:nvSpPr>
        <p:spPr>
          <a:xfrm>
            <a:off x="3347863" y="4503549"/>
            <a:ext cx="4232892" cy="516364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7374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E9737-0F10-40EA-A6EA-0568E15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방학 중 작성 계획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B364D-FC1B-47D0-BFC1-8A456796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초록과 서론 작성에 있어 병원 측과 연락을 주고받으며 도움을 받을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서론 보다는 본론에 중점을 두어 논문을 어떻게 </a:t>
            </a:r>
            <a:br>
              <a:rPr lang="en-US" altLang="ko-KR" dirty="0"/>
            </a:br>
            <a:r>
              <a:rPr lang="ko-KR" altLang="en-US" dirty="0"/>
              <a:t>전개할 지 먼저 고려할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딥 러닝 </a:t>
            </a:r>
            <a:r>
              <a:rPr lang="en-US" altLang="ko-KR" dirty="0"/>
              <a:t>, </a:t>
            </a:r>
            <a:r>
              <a:rPr lang="ko-KR" altLang="en-US" dirty="0"/>
              <a:t>모델 구조</a:t>
            </a:r>
            <a:r>
              <a:rPr lang="en-US" altLang="ko-KR" dirty="0"/>
              <a:t>, </a:t>
            </a:r>
            <a:r>
              <a:rPr lang="ko-KR" altLang="en-US" dirty="0"/>
              <a:t>실험목적</a:t>
            </a:r>
            <a:r>
              <a:rPr lang="en-US" altLang="ko-KR" dirty="0"/>
              <a:t>, </a:t>
            </a:r>
            <a:r>
              <a:rPr lang="ko-KR" altLang="en-US" dirty="0"/>
              <a:t>결과 등은 </a:t>
            </a:r>
            <a:r>
              <a:rPr lang="ko-KR" altLang="en-US" dirty="0" err="1"/>
              <a:t>러프하게</a:t>
            </a:r>
            <a:r>
              <a:rPr lang="ko-KR" altLang="en-US" dirty="0"/>
              <a:t> 정리 후 수정을 거듭하며 작성할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ko-KR" altLang="en-US" dirty="0"/>
              <a:t>참고 그림이나 실험 내용 도표 등의 배치 등 논의 </a:t>
            </a:r>
            <a:br>
              <a:rPr lang="en-US" altLang="ko-KR" dirty="0"/>
            </a:br>
            <a:r>
              <a:rPr lang="ko-KR" altLang="en-US" dirty="0"/>
              <a:t>예정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5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F9FC-C3DC-4F9B-9F52-AA849176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투고 스케쥴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C8591-175E-4061-8131-4C56803D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한국통신학회</a:t>
            </a:r>
            <a:endParaRPr lang="en-US" altLang="ko-KR" dirty="0"/>
          </a:p>
          <a:p>
            <a:pPr lvl="1"/>
            <a:r>
              <a:rPr lang="ko-KR" altLang="en-US" dirty="0"/>
              <a:t>추계종합학술발표회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장소 </a:t>
            </a:r>
            <a:r>
              <a:rPr lang="en-US" altLang="ko-KR" dirty="0"/>
              <a:t>: </a:t>
            </a:r>
            <a:r>
              <a:rPr lang="ko-KR" altLang="en-US" dirty="0"/>
              <a:t>국민대학교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발표일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2019.11.16(</a:t>
            </a:r>
            <a:r>
              <a:rPr lang="ko-KR" altLang="en-US" dirty="0"/>
              <a:t>토</a:t>
            </a:r>
            <a:r>
              <a:rPr lang="en-US" altLang="ko-KR" dirty="0"/>
              <a:t>) </a:t>
            </a:r>
            <a:r>
              <a:rPr lang="ko-KR" altLang="en-US" dirty="0"/>
              <a:t>국민대학교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작성방법 </a:t>
            </a:r>
            <a:r>
              <a:rPr lang="en-US" altLang="ko-KR" dirty="0"/>
              <a:t>: A4</a:t>
            </a:r>
            <a:r>
              <a:rPr lang="ko-KR" altLang="en-US" dirty="0"/>
              <a:t> </a:t>
            </a:r>
            <a:r>
              <a:rPr lang="en-US" altLang="ko-KR" dirty="0"/>
              <a:t>1~2</a:t>
            </a:r>
            <a:r>
              <a:rPr lang="ko-KR" altLang="en-US" dirty="0"/>
              <a:t> 페이지 분량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이전 투고 논문 참조할 것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제출 일시 </a:t>
            </a:r>
            <a:r>
              <a:rPr lang="en-US" altLang="ko-KR" dirty="0"/>
              <a:t>: 2019.09.02(</a:t>
            </a:r>
            <a:r>
              <a:rPr lang="ko-KR" altLang="en-US" dirty="0"/>
              <a:t>월</a:t>
            </a:r>
            <a:r>
              <a:rPr lang="en-US" altLang="ko-KR" dirty="0"/>
              <a:t>)~2019.10.11(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6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ED32-9986-4112-AD1F-6C3D49F3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BDA67-C436-4D1B-8916-E8B9168E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입원환자를 위한 혈당 예측</a:t>
            </a:r>
            <a:endParaRPr lang="en-US" altLang="ko-KR" dirty="0"/>
          </a:p>
          <a:p>
            <a:pPr lvl="1"/>
            <a:r>
              <a:rPr lang="ko-KR" altLang="en-US" dirty="0"/>
              <a:t>입원 환자</a:t>
            </a:r>
            <a:endParaRPr lang="en-US" altLang="ko-KR" dirty="0"/>
          </a:p>
          <a:p>
            <a:pPr lvl="2"/>
            <a:r>
              <a:rPr lang="ko-KR" altLang="en-US" dirty="0"/>
              <a:t>실험에 쓰일 데이터는 입원 환자들에게서 측정된 혈당과 특성 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HbA1c </a:t>
            </a:r>
            <a:r>
              <a:rPr lang="ko-KR" altLang="en-US" dirty="0"/>
              <a:t>등의 특성들은 입원 환자가 아니면 측정이 힘들다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다른 논문과의 차별점을 두기 위해 입원 환자에 대한 개념 설명을 첨가하는 것도 좋을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Keyword</a:t>
            </a:r>
          </a:p>
          <a:p>
            <a:pPr lvl="2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형 당뇨</a:t>
            </a:r>
            <a:r>
              <a:rPr lang="en-US" altLang="ko-KR" dirty="0"/>
              <a:t>, </a:t>
            </a:r>
            <a:r>
              <a:rPr lang="ko-KR" altLang="en-US" dirty="0"/>
              <a:t>머신 러닝</a:t>
            </a:r>
            <a:r>
              <a:rPr lang="en-US" altLang="ko-KR" dirty="0"/>
              <a:t>,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96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4BCA-B9BA-4E84-A4FD-83A8E045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627C4-BCD7-4031-87BF-D8BC670A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pPr lvl="1"/>
            <a:r>
              <a:rPr lang="ko-KR" altLang="en-US" dirty="0"/>
              <a:t>당뇨 인구 </a:t>
            </a:r>
            <a:r>
              <a:rPr lang="en-US" altLang="ko-KR" dirty="0"/>
              <a:t>500</a:t>
            </a:r>
            <a:r>
              <a:rPr lang="ko-KR" altLang="en-US" dirty="0"/>
              <a:t>만 시대 꾸준히 늘어가는 당뇨 환자의 수처럼 관련 기술도 발전하고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CGM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(Continues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Glucose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Monitoring)</a:t>
            </a:r>
            <a:r>
              <a:rPr lang="ko-KR" altLang="en-US" dirty="0"/>
              <a:t>은 채혈을 하지 않고도 연속적인 혈당정보를 제공해주는 기술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Dexcom </a:t>
            </a:r>
            <a:r>
              <a:rPr lang="ko-KR" altLang="en-US" dirty="0"/>
              <a:t>사의 디바이스를 통해 피부 바로 아래에서 소형센서로 측정된 혈당 데이터를 학습시켜 실험을 진행했음</a:t>
            </a:r>
          </a:p>
        </p:txBody>
      </p:sp>
    </p:spTree>
    <p:extLst>
      <p:ext uri="{BB962C8B-B14F-4D97-AF65-F5344CB8AC3E}">
        <p14:creationId xmlns:p14="http://schemas.microsoft.com/office/powerpoint/2010/main" val="17901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4BCA-B9BA-4E84-A4FD-83A8E045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627C4-BCD7-4031-87BF-D8BC670A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pPr lvl="1"/>
            <a:r>
              <a:rPr lang="en-US" altLang="ko-KR" dirty="0"/>
              <a:t>CGM </a:t>
            </a:r>
            <a:r>
              <a:rPr lang="ko-KR" altLang="en-US" dirty="0"/>
              <a:t>디바이스를 통해 측정된 혈당 데이터를 이용해 딥 러닝을 기반으로 다음 혈당을 예측하는 실험은 다양하게 시도되어 왔음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본 실험에서는 의사의 </a:t>
            </a:r>
            <a:r>
              <a:rPr lang="en-US" altLang="ko-KR" dirty="0"/>
              <a:t>Validation</a:t>
            </a:r>
            <a:r>
              <a:rPr lang="ko-KR" altLang="en-US" dirty="0"/>
              <a:t>을 바탕으로 혈당에 영향을 미치는 특성들을 추려 딥 러닝 모델에 입력시키고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유형의 실험</a:t>
            </a:r>
            <a:r>
              <a:rPr lang="en-US" altLang="ko-KR" dirty="0"/>
              <a:t>, </a:t>
            </a:r>
            <a:r>
              <a:rPr lang="ko-KR" altLang="en-US" dirty="0"/>
              <a:t>비교를 통해 가장 큰 영향을 미치는 특성과 모델의 형태</a:t>
            </a:r>
            <a:r>
              <a:rPr lang="en-US" altLang="ko-KR" dirty="0"/>
              <a:t>,</a:t>
            </a:r>
            <a:r>
              <a:rPr lang="ko-KR" altLang="en-US" dirty="0"/>
              <a:t> 최적의 </a:t>
            </a:r>
            <a:r>
              <a:rPr lang="en-US" altLang="ko-KR" dirty="0"/>
              <a:t>Epoch, </a:t>
            </a:r>
            <a:r>
              <a:rPr lang="ko-KR" altLang="en-US" dirty="0"/>
              <a:t>노드 수를 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8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A3FAE-623E-4024-B1D0-099E5991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06.21~</a:t>
            </a:r>
            <a:r>
              <a:rPr lang="ko-KR" altLang="en-US" dirty="0"/>
              <a:t>보유 실험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C389A-72A3-418E-BD2E-828C33F8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Epoch 50~500</a:t>
            </a:r>
          </a:p>
          <a:p>
            <a:pPr lvl="1"/>
            <a:r>
              <a:rPr lang="ko-KR" altLang="en-US" dirty="0"/>
              <a:t>변수 별 최적의 </a:t>
            </a:r>
            <a:r>
              <a:rPr lang="en-US" altLang="ko-KR" dirty="0"/>
              <a:t>Epoch</a:t>
            </a:r>
            <a:r>
              <a:rPr lang="ko-KR" altLang="en-US" dirty="0"/>
              <a:t>를 찾아내어 정리함</a:t>
            </a:r>
            <a:endParaRPr lang="en-US" altLang="ko-KR" dirty="0"/>
          </a:p>
          <a:p>
            <a:pPr lvl="1"/>
            <a:r>
              <a:rPr lang="en-US" altLang="ko-KR" dirty="0"/>
              <a:t>PH 30, 60 </a:t>
            </a:r>
            <a:r>
              <a:rPr lang="ko-KR" altLang="en-US" dirty="0"/>
              <a:t>의 각각의 </a:t>
            </a:r>
            <a:r>
              <a:rPr lang="en-US" altLang="ko-KR" dirty="0"/>
              <a:t>RMSE</a:t>
            </a:r>
            <a:r>
              <a:rPr lang="ko-KR" altLang="en-US"/>
              <a:t>도 정리</a:t>
            </a:r>
            <a:endParaRPr lang="en-US" altLang="ko-KR" dirty="0"/>
          </a:p>
          <a:p>
            <a:r>
              <a:rPr lang="en-US" altLang="ko-KR" dirty="0"/>
              <a:t>Pre-train </a:t>
            </a:r>
            <a:r>
              <a:rPr lang="ko-KR" altLang="en-US" dirty="0"/>
              <a:t>실험</a:t>
            </a:r>
            <a:endParaRPr lang="en-US" altLang="ko-KR" dirty="0"/>
          </a:p>
          <a:p>
            <a:pPr lvl="1"/>
            <a:r>
              <a:rPr lang="ko-KR" altLang="en-US" dirty="0"/>
              <a:t>선행학습</a:t>
            </a:r>
            <a:r>
              <a:rPr lang="en-US" altLang="ko-KR" dirty="0"/>
              <a:t>(Pre-train) </a:t>
            </a:r>
            <a:r>
              <a:rPr lang="ko-KR" altLang="en-US" dirty="0"/>
              <a:t>여부에 따라 달라지는 </a:t>
            </a:r>
            <a:r>
              <a:rPr lang="en-US" altLang="ko-KR" dirty="0"/>
              <a:t>RMSE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train,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ko-KR" altLang="en-US" dirty="0"/>
              <a:t>데이터 분할 실험</a:t>
            </a:r>
            <a:endParaRPr lang="en-US" altLang="ko-KR" dirty="0"/>
          </a:p>
          <a:p>
            <a:pPr lvl="1"/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를 같게 한 모델의 </a:t>
            </a:r>
            <a:r>
              <a:rPr lang="en-US" altLang="ko-KR" dirty="0"/>
              <a:t>RMSE</a:t>
            </a:r>
            <a:r>
              <a:rPr lang="ko-KR" altLang="en-US" dirty="0"/>
              <a:t>와 둘을 분리해 입력한 모델의 </a:t>
            </a:r>
            <a:r>
              <a:rPr lang="en-US" altLang="ko-KR" dirty="0"/>
              <a:t>RMSE</a:t>
            </a:r>
            <a:r>
              <a:rPr lang="ko-KR" altLang="en-US" dirty="0"/>
              <a:t>를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일부를 제외하고는 </a:t>
            </a:r>
            <a:r>
              <a:rPr lang="en-US" altLang="ko-KR" dirty="0"/>
              <a:t>LSTM</a:t>
            </a:r>
            <a:r>
              <a:rPr lang="ko-KR" altLang="en-US" dirty="0"/>
              <a:t>이 </a:t>
            </a:r>
            <a:r>
              <a:rPr lang="en-US" altLang="ko-KR" dirty="0"/>
              <a:t>Bi-LSTM</a:t>
            </a:r>
            <a:r>
              <a:rPr lang="ko-KR" altLang="en-US" dirty="0"/>
              <a:t>보다 좋은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정확도를 보임</a:t>
            </a:r>
          </a:p>
        </p:txBody>
      </p:sp>
    </p:spTree>
    <p:extLst>
      <p:ext uri="{BB962C8B-B14F-4D97-AF65-F5344CB8AC3E}">
        <p14:creationId xmlns:p14="http://schemas.microsoft.com/office/powerpoint/2010/main" val="194440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36BF-B16D-40BF-B304-1A7A8A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RMSE </a:t>
            </a:r>
            <a:r>
              <a:rPr lang="ko-KR" altLang="en-US" dirty="0"/>
              <a:t>비교 </a:t>
            </a:r>
            <a:r>
              <a:rPr lang="en-US" altLang="ko-KR" dirty="0"/>
              <a:t>(Epoch </a:t>
            </a:r>
            <a:r>
              <a:rPr lang="ko-KR" altLang="en-US" dirty="0"/>
              <a:t>증가에 따라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8F9084-DC06-4784-BE83-5929FC40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309464"/>
            <a:ext cx="6038850" cy="44958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1AD9BE6A-551E-4D1E-A83E-941AC3F670DD}"/>
              </a:ext>
            </a:extLst>
          </p:cNvPr>
          <p:cNvSpPr/>
          <p:nvPr/>
        </p:nvSpPr>
        <p:spPr>
          <a:xfrm>
            <a:off x="3324949" y="2974965"/>
            <a:ext cx="2160240" cy="312167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C0F65E8-A965-4E16-A40F-C01ACCACB0F5}"/>
              </a:ext>
            </a:extLst>
          </p:cNvPr>
          <p:cNvSpPr/>
          <p:nvPr/>
        </p:nvSpPr>
        <p:spPr>
          <a:xfrm>
            <a:off x="3324950" y="4941169"/>
            <a:ext cx="1080120" cy="290180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68932C7C-DEA1-4517-B7EE-C63BF2B16EE7}"/>
              </a:ext>
            </a:extLst>
          </p:cNvPr>
          <p:cNvSpPr/>
          <p:nvPr/>
        </p:nvSpPr>
        <p:spPr>
          <a:xfrm>
            <a:off x="5485189" y="2684786"/>
            <a:ext cx="1031027" cy="290180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5588A45-D616-4AEA-A455-69D4485B36E6}"/>
              </a:ext>
            </a:extLst>
          </p:cNvPr>
          <p:cNvSpPr/>
          <p:nvPr/>
        </p:nvSpPr>
        <p:spPr>
          <a:xfrm>
            <a:off x="6539303" y="2996952"/>
            <a:ext cx="1031027" cy="290180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BCD4F08-64E3-41BC-B821-52EEB6CD225E}"/>
              </a:ext>
            </a:extLst>
          </p:cNvPr>
          <p:cNvSpPr/>
          <p:nvPr/>
        </p:nvSpPr>
        <p:spPr>
          <a:xfrm>
            <a:off x="4405070" y="4146932"/>
            <a:ext cx="1054113" cy="242307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A893562-C4DB-4705-9712-BD2695000D42}"/>
              </a:ext>
            </a:extLst>
          </p:cNvPr>
          <p:cNvSpPr/>
          <p:nvPr/>
        </p:nvSpPr>
        <p:spPr>
          <a:xfrm>
            <a:off x="5459183" y="4941168"/>
            <a:ext cx="1080120" cy="290180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DA020200-6DE9-4C14-BB67-8743CB8DDB4D}"/>
              </a:ext>
            </a:extLst>
          </p:cNvPr>
          <p:cNvSpPr/>
          <p:nvPr/>
        </p:nvSpPr>
        <p:spPr>
          <a:xfrm>
            <a:off x="6516216" y="4675599"/>
            <a:ext cx="1080120" cy="290180"/>
          </a:xfrm>
          <a:prstGeom prst="frame">
            <a:avLst>
              <a:gd name="adj1" fmla="val 2297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029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36BF-B16D-40BF-B304-1A7A8A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RMSE </a:t>
            </a:r>
            <a:r>
              <a:rPr lang="ko-KR" altLang="en-US" dirty="0"/>
              <a:t>비교 </a:t>
            </a:r>
            <a:r>
              <a:rPr lang="en-US" altLang="ko-KR" dirty="0"/>
              <a:t>(Epoch </a:t>
            </a:r>
            <a:r>
              <a:rPr lang="ko-KR" altLang="en-US" dirty="0"/>
              <a:t>증가에 따라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71F6A-385A-4CEB-913C-EE2AE149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299939"/>
            <a:ext cx="6048375" cy="4505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E31214-8561-4214-B89E-6D277E017AB8}"/>
              </a:ext>
            </a:extLst>
          </p:cNvPr>
          <p:cNvSpPr/>
          <p:nvPr/>
        </p:nvSpPr>
        <p:spPr>
          <a:xfrm>
            <a:off x="3347863" y="2420888"/>
            <a:ext cx="212416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D4F397-578B-46B5-B0F8-F8BAC199AB31}"/>
              </a:ext>
            </a:extLst>
          </p:cNvPr>
          <p:cNvSpPr/>
          <p:nvPr/>
        </p:nvSpPr>
        <p:spPr>
          <a:xfrm>
            <a:off x="5472025" y="2132856"/>
            <a:ext cx="1008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E06DC4-E985-47D9-BC45-77FF3B8948A2}"/>
              </a:ext>
            </a:extLst>
          </p:cNvPr>
          <p:cNvSpPr/>
          <p:nvPr/>
        </p:nvSpPr>
        <p:spPr>
          <a:xfrm>
            <a:off x="6516216" y="2996952"/>
            <a:ext cx="1008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A76716-5267-4ADF-AD54-E8898E4A03F8}"/>
              </a:ext>
            </a:extLst>
          </p:cNvPr>
          <p:cNvSpPr/>
          <p:nvPr/>
        </p:nvSpPr>
        <p:spPr>
          <a:xfrm>
            <a:off x="3347863" y="4437112"/>
            <a:ext cx="212416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E32E55-1982-473B-B2FE-E322D62566F2}"/>
              </a:ext>
            </a:extLst>
          </p:cNvPr>
          <p:cNvSpPr/>
          <p:nvPr/>
        </p:nvSpPr>
        <p:spPr>
          <a:xfrm>
            <a:off x="5472025" y="4653136"/>
            <a:ext cx="1008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053B-B13F-43D2-A235-828104DD128E}"/>
              </a:ext>
            </a:extLst>
          </p:cNvPr>
          <p:cNvSpPr/>
          <p:nvPr/>
        </p:nvSpPr>
        <p:spPr>
          <a:xfrm>
            <a:off x="6516216" y="5229200"/>
            <a:ext cx="1008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069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75E7-8D57-45F1-BEE3-56780ECE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 학습 </a:t>
            </a:r>
            <a:r>
              <a:rPr lang="en-US" altLang="ko-KR" dirty="0"/>
              <a:t>(pre-train)</a:t>
            </a:r>
            <a:endParaRPr lang="ko-KR" altLang="en-US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62CAA6F0-712C-4392-AB93-ED925591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19" y="980728"/>
            <a:ext cx="7050313" cy="57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201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22418</TotalTime>
  <Words>273</Words>
  <Application>Microsoft Office PowerPoint</Application>
  <PresentationFormat>화면 슬라이드 쇼(4:3)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서울남산체 M</vt:lpstr>
      <vt:lpstr>Arial</vt:lpstr>
      <vt:lpstr>Times New Roman</vt:lpstr>
      <vt:lpstr>Wingdings</vt:lpstr>
      <vt:lpstr>Default Theme</vt:lpstr>
      <vt:lpstr>금주 논문 진행 계획</vt:lpstr>
      <vt:lpstr>논문 투고 스케쥴</vt:lpstr>
      <vt:lpstr>논문 설계</vt:lpstr>
      <vt:lpstr>논문 설계</vt:lpstr>
      <vt:lpstr>논문 설계</vt:lpstr>
      <vt:lpstr>06.21~보유 실험 데이터</vt:lpstr>
      <vt:lpstr>RMSE 비교 (Epoch 증가에 따라)</vt:lpstr>
      <vt:lpstr>RMSE 비교 (Epoch 증가에 따라)</vt:lpstr>
      <vt:lpstr>선행 학습 (pre-train)</vt:lpstr>
      <vt:lpstr>RMSE 비교 (선행 학습 여부)</vt:lpstr>
      <vt:lpstr>RMSE 비교 (Train, Test 분할 여부)</vt:lpstr>
      <vt:lpstr>방학 중 작성 계획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5140</cp:revision>
  <cp:lastPrinted>2019-04-29T07:54:38Z</cp:lastPrinted>
  <dcterms:created xsi:type="dcterms:W3CDTF">2013-09-09T21:16:08Z</dcterms:created>
  <dcterms:modified xsi:type="dcterms:W3CDTF">2019-07-02T01:30:03Z</dcterms:modified>
</cp:coreProperties>
</file>