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0"/>
  </p:notesMasterIdLst>
  <p:sldIdLst>
    <p:sldId id="284" r:id="rId2"/>
    <p:sldId id="276" r:id="rId3"/>
    <p:sldId id="271" r:id="rId4"/>
    <p:sldId id="285" r:id="rId5"/>
    <p:sldId id="281" r:id="rId6"/>
    <p:sldId id="280" r:id="rId7"/>
    <p:sldId id="282" r:id="rId8"/>
    <p:sldId id="283" r:id="rId9"/>
  </p:sldIdLst>
  <p:sldSz cx="9144000" cy="6858000" type="screen4x3"/>
  <p:notesSz cx="6858000" cy="9144000"/>
  <p:embeddedFontLst>
    <p:embeddedFont>
      <p:font typeface="배달의민족 한나" panose="020B0600000101010101" charset="-127"/>
      <p:regular r:id="rId11"/>
    </p:embeddedFont>
    <p:embeddedFont>
      <p:font typeface="나눔고딕" panose="020D0604000000000000" pitchFamily="50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배달의민족 한나체 Pro" panose="020B0600000101010101" pitchFamily="50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49921"/>
    <a:srgbClr val="E54743"/>
    <a:srgbClr val="68C5CB"/>
    <a:srgbClr val="FFBCB2"/>
    <a:srgbClr val="FF6E57"/>
    <a:srgbClr val="595959"/>
    <a:srgbClr val="4F81BD"/>
    <a:srgbClr val="3B589E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39F469-D35E-4E70-BCB5-ED2A0DC3D499}" v="4742" dt="2019-03-17T18:05:47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1" autoAdjust="0"/>
    <p:restoredTop sz="81967" autoAdjust="0"/>
  </p:normalViewPr>
  <p:slideViewPr>
    <p:cSldViewPr>
      <p:cViewPr varScale="1">
        <p:scale>
          <a:sx n="94" d="100"/>
          <a:sy n="94" d="100"/>
        </p:scale>
        <p:origin x="244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e298368e9b76529" providerId="LiveId" clId="{D439F469-D35E-4E70-BCB5-ED2A0DC3D499}"/>
    <pc:docChg chg="undo custSel addSld delSld modSld sldOrd">
      <pc:chgData name="" userId="de298368e9b76529" providerId="LiveId" clId="{D439F469-D35E-4E70-BCB5-ED2A0DC3D499}" dt="2019-03-17T18:05:47.814" v="4637" actId="20577"/>
      <pc:docMkLst>
        <pc:docMk/>
      </pc:docMkLst>
      <pc:sldChg chg="addSp delSp modSp del">
        <pc:chgData name="" userId="de298368e9b76529" providerId="LiveId" clId="{D439F469-D35E-4E70-BCB5-ED2A0DC3D499}" dt="2019-03-17T15:39:53.495" v="318" actId="2696"/>
        <pc:sldMkLst>
          <pc:docMk/>
          <pc:sldMk cId="0" sldId="266"/>
        </pc:sldMkLst>
        <pc:spChg chg="mod">
          <ac:chgData name="" userId="de298368e9b76529" providerId="LiveId" clId="{D439F469-D35E-4E70-BCB5-ED2A0DC3D499}" dt="2019-03-17T15:38:21.625" v="270" actId="20577"/>
          <ac:spMkLst>
            <pc:docMk/>
            <pc:sldMk cId="0" sldId="266"/>
            <ac:spMk id="15" creationId="{00000000-0000-0000-0000-000000000000}"/>
          </ac:spMkLst>
        </pc:spChg>
        <pc:spChg chg="add mod">
          <ac:chgData name="" userId="de298368e9b76529" providerId="LiveId" clId="{D439F469-D35E-4E70-BCB5-ED2A0DC3D499}" dt="2019-03-17T15:32:19.057" v="188" actId="1036"/>
          <ac:spMkLst>
            <pc:docMk/>
            <pc:sldMk cId="0" sldId="266"/>
            <ac:spMk id="19" creationId="{661DDD2F-1332-4AF7-BA4B-800A3D104593}"/>
          </ac:spMkLst>
        </pc:spChg>
        <pc:spChg chg="mod">
          <ac:chgData name="" userId="de298368e9b76529" providerId="LiveId" clId="{D439F469-D35E-4E70-BCB5-ED2A0DC3D499}" dt="2019-03-17T15:29:08.309" v="3" actId="20577"/>
          <ac:spMkLst>
            <pc:docMk/>
            <pc:sldMk cId="0" sldId="266"/>
            <ac:spMk id="20" creationId="{00000000-0000-0000-0000-000000000000}"/>
          </ac:spMkLst>
        </pc:spChg>
        <pc:spChg chg="mod">
          <ac:chgData name="" userId="de298368e9b76529" providerId="LiveId" clId="{D439F469-D35E-4E70-BCB5-ED2A0DC3D499}" dt="2019-03-17T15:29:05.122" v="2" actId="2711"/>
          <ac:spMkLst>
            <pc:docMk/>
            <pc:sldMk cId="0" sldId="266"/>
            <ac:spMk id="22" creationId="{45B9584E-59E5-4652-942B-0268B0E2E4D6}"/>
          </ac:spMkLst>
        </pc:spChg>
        <pc:spChg chg="mod">
          <ac:chgData name="" userId="de298368e9b76529" providerId="LiveId" clId="{D439F469-D35E-4E70-BCB5-ED2A0DC3D499}" dt="2019-03-17T15:29:05.122" v="2" actId="2711"/>
          <ac:spMkLst>
            <pc:docMk/>
            <pc:sldMk cId="0" sldId="266"/>
            <ac:spMk id="23" creationId="{D9E55183-D9EE-48C0-9153-CA2757464F7C}"/>
          </ac:spMkLst>
        </pc:spChg>
        <pc:grpChg chg="add del">
          <ac:chgData name="" userId="de298368e9b76529" providerId="LiveId" clId="{D439F469-D35E-4E70-BCB5-ED2A0DC3D499}" dt="2019-03-17T15:31:37.281" v="146" actId="478"/>
          <ac:grpSpMkLst>
            <pc:docMk/>
            <pc:sldMk cId="0" sldId="266"/>
            <ac:grpSpMk id="21" creationId="{93AC2B28-1B3A-421D-B873-E436027726B5}"/>
          </ac:grpSpMkLst>
        </pc:grpChg>
        <pc:picChg chg="add mod">
          <ac:chgData name="" userId="de298368e9b76529" providerId="LiveId" clId="{D439F469-D35E-4E70-BCB5-ED2A0DC3D499}" dt="2019-03-17T15:39:47.033" v="317" actId="1035"/>
          <ac:picMkLst>
            <pc:docMk/>
            <pc:sldMk cId="0" sldId="266"/>
            <ac:picMk id="3" creationId="{B79F7992-A50E-4682-A21F-A9C26C8CBE13}"/>
          </ac:picMkLst>
        </pc:picChg>
        <pc:picChg chg="add del">
          <ac:chgData name="" userId="de298368e9b76529" providerId="LiveId" clId="{D439F469-D35E-4E70-BCB5-ED2A0DC3D499}" dt="2019-03-17T15:39:01.811" v="272" actId="478"/>
          <ac:picMkLst>
            <pc:docMk/>
            <pc:sldMk cId="0" sldId="266"/>
            <ac:picMk id="4" creationId="{4CFCC579-6EE1-42AE-9F97-4C2A17AD1B97}"/>
          </ac:picMkLst>
        </pc:picChg>
        <pc:picChg chg="add del mod">
          <ac:chgData name="" userId="de298368e9b76529" providerId="LiveId" clId="{D439F469-D35E-4E70-BCB5-ED2A0DC3D499}" dt="2019-03-17T15:39:34.176" v="314" actId="478"/>
          <ac:picMkLst>
            <pc:docMk/>
            <pc:sldMk cId="0" sldId="266"/>
            <ac:picMk id="6" creationId="{325F7E70-A99A-4559-8BE0-7163284A9700}"/>
          </ac:picMkLst>
        </pc:picChg>
        <pc:cxnChg chg="mod">
          <ac:chgData name="" userId="de298368e9b76529" providerId="LiveId" clId="{D439F469-D35E-4E70-BCB5-ED2A0DC3D499}" dt="2019-03-17T15:31:37.281" v="146" actId="478"/>
          <ac:cxnSpMkLst>
            <pc:docMk/>
            <pc:sldMk cId="0" sldId="266"/>
            <ac:cxnSpMk id="28" creationId="{22BBB40C-0425-4E9A-9C0A-6DEF59B9DA62}"/>
          </ac:cxnSpMkLst>
        </pc:cxnChg>
        <pc:cxnChg chg="mod">
          <ac:chgData name="" userId="de298368e9b76529" providerId="LiveId" clId="{D439F469-D35E-4E70-BCB5-ED2A0DC3D499}" dt="2019-03-17T15:31:37.281" v="146" actId="478"/>
          <ac:cxnSpMkLst>
            <pc:docMk/>
            <pc:sldMk cId="0" sldId="266"/>
            <ac:cxnSpMk id="29" creationId="{13373242-8E80-424C-86BA-3BF27380EE5F}"/>
          </ac:cxnSpMkLst>
        </pc:cxnChg>
      </pc:sldChg>
      <pc:sldChg chg="addSp delSp modSp modNotesTx">
        <pc:chgData name="" userId="de298368e9b76529" providerId="LiveId" clId="{D439F469-D35E-4E70-BCB5-ED2A0DC3D499}" dt="2019-03-17T18:00:08.682" v="4492" actId="20577"/>
        <pc:sldMkLst>
          <pc:docMk/>
          <pc:sldMk cId="0" sldId="271"/>
        </pc:sldMkLst>
        <pc:spChg chg="mod">
          <ac:chgData name="" userId="de298368e9b76529" providerId="LiveId" clId="{D439F469-D35E-4E70-BCB5-ED2A0DC3D499}" dt="2019-03-17T17:05:26.931" v="1662" actId="20577"/>
          <ac:spMkLst>
            <pc:docMk/>
            <pc:sldMk cId="0" sldId="271"/>
            <ac:spMk id="2" creationId="{00000000-0000-0000-0000-000000000000}"/>
          </ac:spMkLst>
        </pc:spChg>
        <pc:spChg chg="add del mod">
          <ac:chgData name="" userId="de298368e9b76529" providerId="LiveId" clId="{D439F469-D35E-4E70-BCB5-ED2A0DC3D499}" dt="2019-03-17T17:22:30.429" v="2714" actId="6549"/>
          <ac:spMkLst>
            <pc:docMk/>
            <pc:sldMk cId="0" sldId="271"/>
            <ac:spMk id="3" creationId="{00000000-0000-0000-0000-000000000000}"/>
          </ac:spMkLst>
        </pc:spChg>
        <pc:spChg chg="mod">
          <ac:chgData name="" userId="de298368e9b76529" providerId="LiveId" clId="{D439F469-D35E-4E70-BCB5-ED2A0DC3D499}" dt="2019-03-17T17:07:54.793" v="1665"/>
          <ac:spMkLst>
            <pc:docMk/>
            <pc:sldMk cId="0" sldId="271"/>
            <ac:spMk id="5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53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54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55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56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57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58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59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60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61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62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63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64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65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68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69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70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71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76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77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78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79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80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81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82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83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84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85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86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87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88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89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90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91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92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93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94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95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96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97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98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99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100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101" creationId="{00000000-0000-0000-0000-000000000000}"/>
          </ac:spMkLst>
        </pc:spChg>
        <pc:spChg chg="del mod topLvl">
          <ac:chgData name="" userId="de298368e9b76529" providerId="LiveId" clId="{D439F469-D35E-4E70-BCB5-ED2A0DC3D499}" dt="2019-03-17T16:44:17.520" v="1539" actId="478"/>
          <ac:spMkLst>
            <pc:docMk/>
            <pc:sldMk cId="0" sldId="271"/>
            <ac:spMk id="102" creationId="{00000000-0000-0000-0000-000000000000}"/>
          </ac:spMkLst>
        </pc:spChg>
        <pc:spChg chg="del mod topLvl">
          <ac:chgData name="" userId="de298368e9b76529" providerId="LiveId" clId="{D439F469-D35E-4E70-BCB5-ED2A0DC3D499}" dt="2019-03-17T16:44:17.520" v="1539" actId="478"/>
          <ac:spMkLst>
            <pc:docMk/>
            <pc:sldMk cId="0" sldId="271"/>
            <ac:spMk id="103" creationId="{00000000-0000-0000-0000-000000000000}"/>
          </ac:spMkLst>
        </pc:spChg>
        <pc:spChg chg="del mod topLvl">
          <ac:chgData name="" userId="de298368e9b76529" providerId="LiveId" clId="{D439F469-D35E-4E70-BCB5-ED2A0DC3D499}" dt="2019-03-17T16:44:17.520" v="1539" actId="478"/>
          <ac:spMkLst>
            <pc:docMk/>
            <pc:sldMk cId="0" sldId="271"/>
            <ac:spMk id="104" creationId="{00000000-0000-0000-0000-000000000000}"/>
          </ac:spMkLst>
        </pc:spChg>
        <pc:spChg chg="del mod topLvl">
          <ac:chgData name="" userId="de298368e9b76529" providerId="LiveId" clId="{D439F469-D35E-4E70-BCB5-ED2A0DC3D499}" dt="2019-03-17T16:44:17.520" v="1539" actId="478"/>
          <ac:spMkLst>
            <pc:docMk/>
            <pc:sldMk cId="0" sldId="271"/>
            <ac:spMk id="105" creationId="{00000000-0000-0000-0000-000000000000}"/>
          </ac:spMkLst>
        </pc:spChg>
        <pc:spChg chg="del mod topLvl">
          <ac:chgData name="" userId="de298368e9b76529" providerId="LiveId" clId="{D439F469-D35E-4E70-BCB5-ED2A0DC3D499}" dt="2019-03-17T16:44:17.520" v="1539" actId="478"/>
          <ac:spMkLst>
            <pc:docMk/>
            <pc:sldMk cId="0" sldId="271"/>
            <ac:spMk id="106" creationId="{00000000-0000-0000-0000-000000000000}"/>
          </ac:spMkLst>
        </pc:spChg>
        <pc:spChg chg="del mod topLvl">
          <ac:chgData name="" userId="de298368e9b76529" providerId="LiveId" clId="{D439F469-D35E-4E70-BCB5-ED2A0DC3D499}" dt="2019-03-17T16:44:17.520" v="1539" actId="478"/>
          <ac:spMkLst>
            <pc:docMk/>
            <pc:sldMk cId="0" sldId="271"/>
            <ac:spMk id="107" creationId="{00000000-0000-0000-0000-000000000000}"/>
          </ac:spMkLst>
        </pc:spChg>
        <pc:spChg chg="del mod topLvl">
          <ac:chgData name="" userId="de298368e9b76529" providerId="LiveId" clId="{D439F469-D35E-4E70-BCB5-ED2A0DC3D499}" dt="2019-03-17T16:44:17.520" v="1539" actId="478"/>
          <ac:spMkLst>
            <pc:docMk/>
            <pc:sldMk cId="0" sldId="271"/>
            <ac:spMk id="108" creationId="{00000000-0000-0000-0000-000000000000}"/>
          </ac:spMkLst>
        </pc:spChg>
        <pc:spChg chg="del mod topLvl">
          <ac:chgData name="" userId="de298368e9b76529" providerId="LiveId" clId="{D439F469-D35E-4E70-BCB5-ED2A0DC3D499}" dt="2019-03-17T16:44:17.520" v="1539" actId="478"/>
          <ac:spMkLst>
            <pc:docMk/>
            <pc:sldMk cId="0" sldId="271"/>
            <ac:spMk id="109" creationId="{00000000-0000-0000-0000-000000000000}"/>
          </ac:spMkLst>
        </pc:spChg>
        <pc:spChg chg="del mod topLvl">
          <ac:chgData name="" userId="de298368e9b76529" providerId="LiveId" clId="{D439F469-D35E-4E70-BCB5-ED2A0DC3D499}" dt="2019-03-17T16:44:17.520" v="1539" actId="478"/>
          <ac:spMkLst>
            <pc:docMk/>
            <pc:sldMk cId="0" sldId="271"/>
            <ac:spMk id="110" creationId="{00000000-0000-0000-0000-000000000000}"/>
          </ac:spMkLst>
        </pc:spChg>
        <pc:spChg chg="del mod topLvl">
          <ac:chgData name="" userId="de298368e9b76529" providerId="LiveId" clId="{D439F469-D35E-4E70-BCB5-ED2A0DC3D499}" dt="2019-03-17T16:44:17.520" v="1539" actId="478"/>
          <ac:spMkLst>
            <pc:docMk/>
            <pc:sldMk cId="0" sldId="271"/>
            <ac:spMk id="111" creationId="{00000000-0000-0000-0000-000000000000}"/>
          </ac:spMkLst>
        </pc:spChg>
        <pc:spChg chg="del mod topLvl">
          <ac:chgData name="" userId="de298368e9b76529" providerId="LiveId" clId="{D439F469-D35E-4E70-BCB5-ED2A0DC3D499}" dt="2019-03-17T16:44:17.520" v="1539" actId="478"/>
          <ac:spMkLst>
            <pc:docMk/>
            <pc:sldMk cId="0" sldId="271"/>
            <ac:spMk id="112" creationId="{00000000-0000-0000-0000-000000000000}"/>
          </ac:spMkLst>
        </pc:spChg>
        <pc:spChg chg="mod ord topLvl">
          <ac:chgData name="" userId="de298368e9b76529" providerId="LiveId" clId="{D439F469-D35E-4E70-BCB5-ED2A0DC3D499}" dt="2019-03-17T17:08:11.623" v="1669" actId="164"/>
          <ac:spMkLst>
            <pc:docMk/>
            <pc:sldMk cId="0" sldId="271"/>
            <ac:spMk id="113" creationId="{00000000-0000-0000-0000-000000000000}"/>
          </ac:spMkLst>
        </pc:spChg>
        <pc:spChg chg="del mod topLvl">
          <ac:chgData name="" userId="de298368e9b76529" providerId="LiveId" clId="{D439F469-D35E-4E70-BCB5-ED2A0DC3D499}" dt="2019-03-17T16:44:17.520" v="1539" actId="478"/>
          <ac:spMkLst>
            <pc:docMk/>
            <pc:sldMk cId="0" sldId="271"/>
            <ac:spMk id="114" creationId="{00000000-0000-0000-0000-000000000000}"/>
          </ac:spMkLst>
        </pc:spChg>
        <pc:spChg chg="del mod topLvl">
          <ac:chgData name="" userId="de298368e9b76529" providerId="LiveId" clId="{D439F469-D35E-4E70-BCB5-ED2A0DC3D499}" dt="2019-03-17T16:44:17.520" v="1539" actId="478"/>
          <ac:spMkLst>
            <pc:docMk/>
            <pc:sldMk cId="0" sldId="271"/>
            <ac:spMk id="115" creationId="{00000000-0000-0000-0000-000000000000}"/>
          </ac:spMkLst>
        </pc:spChg>
        <pc:spChg chg="add mod">
          <ac:chgData name="" userId="de298368e9b76529" providerId="LiveId" clId="{D439F469-D35E-4E70-BCB5-ED2A0DC3D499}" dt="2019-03-17T17:11:15.640" v="1804" actId="1076"/>
          <ac:spMkLst>
            <pc:docMk/>
            <pc:sldMk cId="0" sldId="271"/>
            <ac:spMk id="116" creationId="{A01DD2DE-51EE-46C5-8EFD-2E6A316DC7DD}"/>
          </ac:spMkLst>
        </pc:spChg>
        <pc:spChg chg="add mod">
          <ac:chgData name="" userId="de298368e9b76529" providerId="LiveId" clId="{D439F469-D35E-4E70-BCB5-ED2A0DC3D499}" dt="2019-03-17T17:11:19.287" v="1805" actId="1076"/>
          <ac:spMkLst>
            <pc:docMk/>
            <pc:sldMk cId="0" sldId="271"/>
            <ac:spMk id="117" creationId="{FE022703-FE18-4308-AE7B-A88CD4706234}"/>
          </ac:spMkLst>
        </pc:spChg>
        <pc:spChg chg="del mod topLvl">
          <ac:chgData name="" userId="de298368e9b76529" providerId="LiveId" clId="{D439F469-D35E-4E70-BCB5-ED2A0DC3D499}" dt="2019-03-17T16:44:17.520" v="1539" actId="478"/>
          <ac:spMkLst>
            <pc:docMk/>
            <pc:sldMk cId="0" sldId="271"/>
            <ac:spMk id="122" creationId="{00000000-0000-0000-0000-000000000000}"/>
          </ac:spMkLst>
        </pc:spChg>
        <pc:spChg chg="mod">
          <ac:chgData name="" userId="de298368e9b76529" providerId="LiveId" clId="{D439F469-D35E-4E70-BCB5-ED2A0DC3D499}" dt="2019-03-17T15:29:26.285" v="5" actId="2711"/>
          <ac:spMkLst>
            <pc:docMk/>
            <pc:sldMk cId="0" sldId="271"/>
            <ac:spMk id="124" creationId="{00000000-0000-0000-0000-000000000000}"/>
          </ac:spMkLst>
        </pc:spChg>
        <pc:spChg chg="mod">
          <ac:chgData name="" userId="de298368e9b76529" providerId="LiveId" clId="{D439F469-D35E-4E70-BCB5-ED2A0DC3D499}" dt="2019-03-17T16:32:37.581" v="1468" actId="1076"/>
          <ac:spMkLst>
            <pc:docMk/>
            <pc:sldMk cId="0" sldId="271"/>
            <ac:spMk id="125" creationId="{00000000-0000-0000-0000-000000000000}"/>
          </ac:spMkLst>
        </pc:spChg>
        <pc:spChg chg="mod">
          <ac:chgData name="" userId="de298368e9b76529" providerId="LiveId" clId="{D439F469-D35E-4E70-BCB5-ED2A0DC3D499}" dt="2019-03-17T16:32:37.581" v="1468" actId="1076"/>
          <ac:spMkLst>
            <pc:docMk/>
            <pc:sldMk cId="0" sldId="271"/>
            <ac:spMk id="127" creationId="{00000000-0000-0000-0000-000000000000}"/>
          </ac:spMkLst>
        </pc:spChg>
        <pc:grpChg chg="add del mod">
          <ac:chgData name="" userId="de298368e9b76529" providerId="LiveId" clId="{D439F469-D35E-4E70-BCB5-ED2A0DC3D499}" dt="2019-03-17T16:32:45.524" v="1469" actId="165"/>
          <ac:grpSpMkLst>
            <pc:docMk/>
            <pc:sldMk cId="0" sldId="271"/>
            <ac:grpSpMk id="7" creationId="{C0B76152-4BE9-413C-A395-86F4D8193EF4}"/>
          </ac:grpSpMkLst>
        </pc:grpChg>
        <pc:grpChg chg="add mod">
          <ac:chgData name="" userId="de298368e9b76529" providerId="LiveId" clId="{D439F469-D35E-4E70-BCB5-ED2A0DC3D499}" dt="2019-03-17T17:08:13.926" v="1671" actId="1076"/>
          <ac:grpSpMkLst>
            <pc:docMk/>
            <pc:sldMk cId="0" sldId="271"/>
            <ac:grpSpMk id="8" creationId="{85AE7B13-DC69-437D-A399-9806D946C812}"/>
          </ac:grpSpMkLst>
        </pc:grpChg>
        <pc:grpChg chg="mod ord topLvl">
          <ac:chgData name="" userId="de298368e9b76529" providerId="LiveId" clId="{D439F469-D35E-4E70-BCB5-ED2A0DC3D499}" dt="2019-03-17T17:08:11.623" v="1669" actId="164"/>
          <ac:grpSpMkLst>
            <pc:docMk/>
            <pc:sldMk cId="0" sldId="271"/>
            <ac:grpSpMk id="128" creationId="{00000000-0000-0000-0000-000000000000}"/>
          </ac:grpSpMkLst>
        </pc:grpChg>
        <pc:grpChg chg="del mod topLvl">
          <ac:chgData name="" userId="de298368e9b76529" providerId="LiveId" clId="{D439F469-D35E-4E70-BCB5-ED2A0DC3D499}" dt="2019-03-17T16:44:17.520" v="1539" actId="478"/>
          <ac:grpSpMkLst>
            <pc:docMk/>
            <pc:sldMk cId="0" sldId="271"/>
            <ac:grpSpMk id="129" creationId="{00000000-0000-0000-0000-000000000000}"/>
          </ac:grpSpMkLst>
        </pc:grpChg>
        <pc:grpChg chg="del mod topLvl">
          <ac:chgData name="" userId="de298368e9b76529" providerId="LiveId" clId="{D439F469-D35E-4E70-BCB5-ED2A0DC3D499}" dt="2019-03-17T16:44:17.520" v="1539" actId="478"/>
          <ac:grpSpMkLst>
            <pc:docMk/>
            <pc:sldMk cId="0" sldId="271"/>
            <ac:grpSpMk id="130" creationId="{00000000-0000-0000-0000-000000000000}"/>
          </ac:grpSpMkLst>
        </pc:grpChg>
        <pc:grpChg chg="del mod topLvl">
          <ac:chgData name="" userId="de298368e9b76529" providerId="LiveId" clId="{D439F469-D35E-4E70-BCB5-ED2A0DC3D499}" dt="2019-03-17T16:44:17.520" v="1539" actId="478"/>
          <ac:grpSpMkLst>
            <pc:docMk/>
            <pc:sldMk cId="0" sldId="271"/>
            <ac:grpSpMk id="131" creationId="{00000000-0000-0000-0000-000000000000}"/>
          </ac:grpSpMkLst>
        </pc:grpChg>
        <pc:grpChg chg="del mod topLvl">
          <ac:chgData name="" userId="de298368e9b76529" providerId="LiveId" clId="{D439F469-D35E-4E70-BCB5-ED2A0DC3D499}" dt="2019-03-17T16:44:17.520" v="1539" actId="478"/>
          <ac:grpSpMkLst>
            <pc:docMk/>
            <pc:sldMk cId="0" sldId="271"/>
            <ac:grpSpMk id="132" creationId="{00000000-0000-0000-0000-000000000000}"/>
          </ac:grpSpMkLst>
        </pc:grpChg>
        <pc:grpChg chg="del mod topLvl">
          <ac:chgData name="" userId="de298368e9b76529" providerId="LiveId" clId="{D439F469-D35E-4E70-BCB5-ED2A0DC3D499}" dt="2019-03-17T16:44:17.520" v="1539" actId="478"/>
          <ac:grpSpMkLst>
            <pc:docMk/>
            <pc:sldMk cId="0" sldId="271"/>
            <ac:grpSpMk id="133" creationId="{00000000-0000-0000-0000-000000000000}"/>
          </ac:grpSpMkLst>
        </pc:grpChg>
        <pc:grpChg chg="del mod topLvl">
          <ac:chgData name="" userId="de298368e9b76529" providerId="LiveId" clId="{D439F469-D35E-4E70-BCB5-ED2A0DC3D499}" dt="2019-03-17T16:44:17.520" v="1539" actId="478"/>
          <ac:grpSpMkLst>
            <pc:docMk/>
            <pc:sldMk cId="0" sldId="271"/>
            <ac:grpSpMk id="134" creationId="{00000000-0000-0000-0000-000000000000}"/>
          </ac:grpSpMkLst>
        </pc:grpChg>
        <pc:grpChg chg="del mod topLvl">
          <ac:chgData name="" userId="de298368e9b76529" providerId="LiveId" clId="{D439F469-D35E-4E70-BCB5-ED2A0DC3D499}" dt="2019-03-17T16:44:17.520" v="1539" actId="478"/>
          <ac:grpSpMkLst>
            <pc:docMk/>
            <pc:sldMk cId="0" sldId="271"/>
            <ac:grpSpMk id="135" creationId="{00000000-0000-0000-0000-000000000000}"/>
          </ac:grpSpMkLst>
        </pc:grpChg>
        <pc:picChg chg="add del mod">
          <ac:chgData name="" userId="de298368e9b76529" providerId="LiveId" clId="{D439F469-D35E-4E70-BCB5-ED2A0DC3D499}" dt="2019-03-17T16:30:04.043" v="1438" actId="478"/>
          <ac:picMkLst>
            <pc:docMk/>
            <pc:sldMk cId="0" sldId="271"/>
            <ac:picMk id="1026" creationId="{D8B6A24F-0463-40DD-A37E-46C050EE7761}"/>
          </ac:picMkLst>
        </pc:picChg>
        <pc:picChg chg="add del mod">
          <ac:chgData name="" userId="de298368e9b76529" providerId="LiveId" clId="{D439F469-D35E-4E70-BCB5-ED2A0DC3D499}" dt="2019-03-17T16:30:32.420" v="1443" actId="478"/>
          <ac:picMkLst>
            <pc:docMk/>
            <pc:sldMk cId="0" sldId="271"/>
            <ac:picMk id="1028" creationId="{90ADAB0B-B5B9-4597-857E-8646400B1487}"/>
          </ac:picMkLst>
        </pc:picChg>
        <pc:picChg chg="add mod">
          <ac:chgData name="" userId="de298368e9b76529" providerId="LiveId" clId="{D439F469-D35E-4E70-BCB5-ED2A0DC3D499}" dt="2019-03-17T17:08:11.623" v="1669" actId="164"/>
          <ac:picMkLst>
            <pc:docMk/>
            <pc:sldMk cId="0" sldId="271"/>
            <ac:picMk id="1030" creationId="{392BE7AD-F3B1-4691-829E-9505A2DE2A06}"/>
          </ac:picMkLst>
        </pc:picChg>
        <pc:picChg chg="add del mod">
          <ac:chgData name="" userId="de298368e9b76529" providerId="LiveId" clId="{D439F469-D35E-4E70-BCB5-ED2A0DC3D499}" dt="2019-03-17T16:32:08.371" v="1462" actId="478"/>
          <ac:picMkLst>
            <pc:docMk/>
            <pc:sldMk cId="0" sldId="271"/>
            <ac:picMk id="1032" creationId="{60031304-E9F6-45C6-B4A2-557D94FDAE79}"/>
          </ac:picMkLst>
        </pc:picChg>
        <pc:cxnChg chg="del mod topLvl">
          <ac:chgData name="" userId="de298368e9b76529" providerId="LiveId" clId="{D439F469-D35E-4E70-BCB5-ED2A0DC3D499}" dt="2019-03-17T16:44:57.688" v="1540" actId="478"/>
          <ac:cxnSpMkLst>
            <pc:docMk/>
            <pc:sldMk cId="0" sldId="271"/>
            <ac:cxnSpMk id="121" creationId="{00000000-0000-0000-0000-000000000000}"/>
          </ac:cxnSpMkLst>
        </pc:cxnChg>
      </pc:sldChg>
      <pc:sldChg chg="modSp">
        <pc:chgData name="" userId="de298368e9b76529" providerId="LiveId" clId="{D439F469-D35E-4E70-BCB5-ED2A0DC3D499}" dt="2019-03-17T17:53:53.726" v="4358" actId="20577"/>
        <pc:sldMkLst>
          <pc:docMk/>
          <pc:sldMk cId="0" sldId="276"/>
        </pc:sldMkLst>
        <pc:spChg chg="mod">
          <ac:chgData name="" userId="de298368e9b76529" providerId="LiveId" clId="{D439F469-D35E-4E70-BCB5-ED2A0DC3D499}" dt="2019-03-17T15:29:17.985" v="4" actId="2711"/>
          <ac:spMkLst>
            <pc:docMk/>
            <pc:sldMk cId="0" sldId="276"/>
            <ac:spMk id="39" creationId="{00000000-0000-0000-0000-000000000000}"/>
          </ac:spMkLst>
        </pc:spChg>
        <pc:spChg chg="mod">
          <ac:chgData name="" userId="de298368e9b76529" providerId="LiveId" clId="{D439F469-D35E-4E70-BCB5-ED2A0DC3D499}" dt="2019-03-17T17:04:57.515" v="1639" actId="20577"/>
          <ac:spMkLst>
            <pc:docMk/>
            <pc:sldMk cId="0" sldId="276"/>
            <ac:spMk id="41" creationId="{00000000-0000-0000-0000-000000000000}"/>
          </ac:spMkLst>
        </pc:spChg>
        <pc:spChg chg="mod">
          <ac:chgData name="" userId="de298368e9b76529" providerId="LiveId" clId="{D439F469-D35E-4E70-BCB5-ED2A0DC3D499}" dt="2019-03-17T17:53:43.160" v="4312" actId="1037"/>
          <ac:spMkLst>
            <pc:docMk/>
            <pc:sldMk cId="0" sldId="276"/>
            <ac:spMk id="81" creationId="{00000000-0000-0000-0000-000000000000}"/>
          </ac:spMkLst>
        </pc:spChg>
        <pc:spChg chg="mod">
          <ac:chgData name="" userId="de298368e9b76529" providerId="LiveId" clId="{D439F469-D35E-4E70-BCB5-ED2A0DC3D499}" dt="2019-03-17T17:53:53.726" v="4358" actId="20577"/>
          <ac:spMkLst>
            <pc:docMk/>
            <pc:sldMk cId="0" sldId="276"/>
            <ac:spMk id="88" creationId="{00000000-0000-0000-0000-000000000000}"/>
          </ac:spMkLst>
        </pc:spChg>
        <pc:spChg chg="mod">
          <ac:chgData name="" userId="de298368e9b76529" providerId="LiveId" clId="{D439F469-D35E-4E70-BCB5-ED2A0DC3D499}" dt="2019-03-17T15:29:17.985" v="4" actId="2711"/>
          <ac:spMkLst>
            <pc:docMk/>
            <pc:sldMk cId="0" sldId="276"/>
            <ac:spMk id="101" creationId="{00000000-0000-0000-0000-000000000000}"/>
          </ac:spMkLst>
        </pc:spChg>
        <pc:spChg chg="mod">
          <ac:chgData name="" userId="de298368e9b76529" providerId="LiveId" clId="{D439F469-D35E-4E70-BCB5-ED2A0DC3D499}" dt="2019-03-17T15:29:17.985" v="4" actId="2711"/>
          <ac:spMkLst>
            <pc:docMk/>
            <pc:sldMk cId="0" sldId="276"/>
            <ac:spMk id="170" creationId="{00000000-0000-0000-0000-000000000000}"/>
          </ac:spMkLst>
        </pc:spChg>
        <pc:spChg chg="mod">
          <ac:chgData name="" userId="de298368e9b76529" providerId="LiveId" clId="{D439F469-D35E-4E70-BCB5-ED2A0DC3D499}" dt="2019-03-17T15:29:17.985" v="4" actId="2711"/>
          <ac:spMkLst>
            <pc:docMk/>
            <pc:sldMk cId="0" sldId="276"/>
            <ac:spMk id="217" creationId="{00000000-0000-0000-0000-000000000000}"/>
          </ac:spMkLst>
        </pc:spChg>
        <pc:spChg chg="mod">
          <ac:chgData name="" userId="de298368e9b76529" providerId="LiveId" clId="{D439F469-D35E-4E70-BCB5-ED2A0DC3D499}" dt="2019-03-17T15:29:17.985" v="4" actId="2711"/>
          <ac:spMkLst>
            <pc:docMk/>
            <pc:sldMk cId="0" sldId="276"/>
            <ac:spMk id="218" creationId="{00000000-0000-0000-0000-000000000000}"/>
          </ac:spMkLst>
        </pc:spChg>
        <pc:spChg chg="mod">
          <ac:chgData name="" userId="de298368e9b76529" providerId="LiveId" clId="{D439F469-D35E-4E70-BCB5-ED2A0DC3D499}" dt="2019-03-17T15:29:17.985" v="4" actId="2711"/>
          <ac:spMkLst>
            <pc:docMk/>
            <pc:sldMk cId="0" sldId="276"/>
            <ac:spMk id="219" creationId="{00000000-0000-0000-0000-000000000000}"/>
          </ac:spMkLst>
        </pc:spChg>
        <pc:spChg chg="mod">
          <ac:chgData name="" userId="de298368e9b76529" providerId="LiveId" clId="{D439F469-D35E-4E70-BCB5-ED2A0DC3D499}" dt="2019-03-17T15:29:17.985" v="4" actId="2711"/>
          <ac:spMkLst>
            <pc:docMk/>
            <pc:sldMk cId="0" sldId="276"/>
            <ac:spMk id="220" creationId="{00000000-0000-0000-0000-000000000000}"/>
          </ac:spMkLst>
        </pc:spChg>
      </pc:sldChg>
      <pc:sldChg chg="modSp">
        <pc:chgData name="" userId="de298368e9b76529" providerId="LiveId" clId="{D439F469-D35E-4E70-BCB5-ED2A0DC3D499}" dt="2019-03-17T17:25:08.996" v="2789" actId="20577"/>
        <pc:sldMkLst>
          <pc:docMk/>
          <pc:sldMk cId="0" sldId="280"/>
        </pc:sldMkLst>
        <pc:spChg chg="mod">
          <ac:chgData name="" userId="de298368e9b76529" providerId="LiveId" clId="{D439F469-D35E-4E70-BCB5-ED2A0DC3D499}" dt="2019-03-17T17:03:20.251" v="1586" actId="20577"/>
          <ac:spMkLst>
            <pc:docMk/>
            <pc:sldMk cId="0" sldId="280"/>
            <ac:spMk id="2" creationId="{00000000-0000-0000-0000-000000000000}"/>
          </ac:spMkLst>
        </pc:spChg>
        <pc:spChg chg="mod">
          <ac:chgData name="" userId="de298368e9b76529" providerId="LiveId" clId="{D439F469-D35E-4E70-BCB5-ED2A0DC3D499}" dt="2019-03-17T17:23:35.394" v="2784" actId="20577"/>
          <ac:spMkLst>
            <pc:docMk/>
            <pc:sldMk cId="0" sldId="280"/>
            <ac:spMk id="3" creationId="{00000000-0000-0000-0000-000000000000}"/>
          </ac:spMkLst>
        </pc:spChg>
        <pc:spChg chg="mod">
          <ac:chgData name="" userId="de298368e9b76529" providerId="LiveId" clId="{D439F469-D35E-4E70-BCB5-ED2A0DC3D499}" dt="2019-03-17T17:25:08.996" v="2789" actId="20577"/>
          <ac:spMkLst>
            <pc:docMk/>
            <pc:sldMk cId="0" sldId="280"/>
            <ac:spMk id="5" creationId="{00000000-0000-0000-0000-000000000000}"/>
          </ac:spMkLst>
        </pc:spChg>
        <pc:spChg chg="mod">
          <ac:chgData name="" userId="de298368e9b76529" providerId="LiveId" clId="{D439F469-D35E-4E70-BCB5-ED2A0DC3D499}" dt="2019-03-17T15:29:34.043" v="6" actId="2711"/>
          <ac:spMkLst>
            <pc:docMk/>
            <pc:sldMk cId="0" sldId="280"/>
            <ac:spMk id="116" creationId="{00000000-0000-0000-0000-000000000000}"/>
          </ac:spMkLst>
        </pc:spChg>
        <pc:spChg chg="mod">
          <ac:chgData name="" userId="de298368e9b76529" providerId="LiveId" clId="{D439F469-D35E-4E70-BCB5-ED2A0DC3D499}" dt="2019-03-17T15:29:34.043" v="6" actId="2711"/>
          <ac:spMkLst>
            <pc:docMk/>
            <pc:sldMk cId="0" sldId="280"/>
            <ac:spMk id="120" creationId="{00000000-0000-0000-0000-000000000000}"/>
          </ac:spMkLst>
        </pc:spChg>
        <pc:spChg chg="mod">
          <ac:chgData name="" userId="de298368e9b76529" providerId="LiveId" clId="{D439F469-D35E-4E70-BCB5-ED2A0DC3D499}" dt="2019-03-17T15:29:34.043" v="6" actId="2711"/>
          <ac:spMkLst>
            <pc:docMk/>
            <pc:sldMk cId="0" sldId="280"/>
            <ac:spMk id="123" creationId="{00000000-0000-0000-0000-000000000000}"/>
          </ac:spMkLst>
        </pc:spChg>
        <pc:spChg chg="mod">
          <ac:chgData name="" userId="de298368e9b76529" providerId="LiveId" clId="{D439F469-D35E-4E70-BCB5-ED2A0DC3D499}" dt="2019-03-17T15:29:34.043" v="6" actId="2711"/>
          <ac:spMkLst>
            <pc:docMk/>
            <pc:sldMk cId="0" sldId="280"/>
            <ac:spMk id="131" creationId="{00000000-0000-0000-0000-000000000000}"/>
          </ac:spMkLst>
        </pc:spChg>
      </pc:sldChg>
      <pc:sldChg chg="addSp delSp modSp ord">
        <pc:chgData name="" userId="de298368e9b76529" providerId="LiveId" clId="{D439F469-D35E-4E70-BCB5-ED2A0DC3D499}" dt="2019-03-17T17:32:09.195" v="3450" actId="20577"/>
        <pc:sldMkLst>
          <pc:docMk/>
          <pc:sldMk cId="0" sldId="281"/>
        </pc:sldMkLst>
        <pc:spChg chg="mod">
          <ac:chgData name="" userId="de298368e9b76529" providerId="LiveId" clId="{D439F469-D35E-4E70-BCB5-ED2A0DC3D499}" dt="2019-03-17T17:23:19.253" v="2736" actId="20577"/>
          <ac:spMkLst>
            <pc:docMk/>
            <pc:sldMk cId="0" sldId="281"/>
            <ac:spMk id="2" creationId="{00000000-0000-0000-0000-000000000000}"/>
          </ac:spMkLst>
        </pc:spChg>
        <pc:spChg chg="mod">
          <ac:chgData name="" userId="de298368e9b76529" providerId="LiveId" clId="{D439F469-D35E-4E70-BCB5-ED2A0DC3D499}" dt="2019-03-17T17:32:09.195" v="3450" actId="20577"/>
          <ac:spMkLst>
            <pc:docMk/>
            <pc:sldMk cId="0" sldId="281"/>
            <ac:spMk id="3" creationId="{00000000-0000-0000-0000-000000000000}"/>
          </ac:spMkLst>
        </pc:spChg>
        <pc:spChg chg="mod">
          <ac:chgData name="" userId="de298368e9b76529" providerId="LiveId" clId="{D439F469-D35E-4E70-BCB5-ED2A0DC3D499}" dt="2019-03-17T17:25:05.786" v="2787" actId="20577"/>
          <ac:spMkLst>
            <pc:docMk/>
            <pc:sldMk cId="0" sldId="281"/>
            <ac:spMk id="5" creationId="{00000000-0000-0000-0000-000000000000}"/>
          </ac:spMkLst>
        </pc:spChg>
        <pc:spChg chg="mod">
          <ac:chgData name="" userId="de298368e9b76529" providerId="LiveId" clId="{D439F469-D35E-4E70-BCB5-ED2A0DC3D499}" dt="2019-03-17T17:25:28.148" v="2790" actId="207"/>
          <ac:spMkLst>
            <pc:docMk/>
            <pc:sldMk cId="0" sldId="281"/>
            <ac:spMk id="19" creationId="{00000000-0000-0000-0000-000000000000}"/>
          </ac:spMkLst>
        </pc:spChg>
        <pc:spChg chg="mod">
          <ac:chgData name="" userId="de298368e9b76529" providerId="LiveId" clId="{D439F469-D35E-4E70-BCB5-ED2A0DC3D499}" dt="2019-03-17T17:30:51.745" v="3203"/>
          <ac:spMkLst>
            <pc:docMk/>
            <pc:sldMk cId="0" sldId="281"/>
            <ac:spMk id="22" creationId="{00000000-0000-0000-0000-000000000000}"/>
          </ac:spMkLst>
        </pc:spChg>
        <pc:spChg chg="mod">
          <ac:chgData name="" userId="de298368e9b76529" providerId="LiveId" clId="{D439F469-D35E-4E70-BCB5-ED2A0DC3D499}" dt="2019-03-17T17:31:08.293" v="3224" actId="20577"/>
          <ac:spMkLst>
            <pc:docMk/>
            <pc:sldMk cId="0" sldId="281"/>
            <ac:spMk id="23" creationId="{00000000-0000-0000-0000-000000000000}"/>
          </ac:spMkLst>
        </pc:spChg>
        <pc:spChg chg="mod">
          <ac:chgData name="" userId="de298368e9b76529" providerId="LiveId" clId="{D439F469-D35E-4E70-BCB5-ED2A0DC3D499}" dt="2019-03-17T15:29:39.684" v="7" actId="2711"/>
          <ac:spMkLst>
            <pc:docMk/>
            <pc:sldMk cId="0" sldId="281"/>
            <ac:spMk id="24" creationId="{00000000-0000-0000-0000-000000000000}"/>
          </ac:spMkLst>
        </pc:spChg>
        <pc:spChg chg="mod">
          <ac:chgData name="" userId="de298368e9b76529" providerId="LiveId" clId="{D439F469-D35E-4E70-BCB5-ED2A0DC3D499}" dt="2019-03-17T17:28:31.599" v="3014" actId="20577"/>
          <ac:spMkLst>
            <pc:docMk/>
            <pc:sldMk cId="0" sldId="281"/>
            <ac:spMk id="25" creationId="{00000000-0000-0000-0000-000000000000}"/>
          </ac:spMkLst>
        </pc:spChg>
        <pc:spChg chg="mod">
          <ac:chgData name="" userId="de298368e9b76529" providerId="LiveId" clId="{D439F469-D35E-4E70-BCB5-ED2A0DC3D499}" dt="2019-03-17T17:27:54.622" v="2957" actId="20577"/>
          <ac:spMkLst>
            <pc:docMk/>
            <pc:sldMk cId="0" sldId="281"/>
            <ac:spMk id="26" creationId="{00000000-0000-0000-0000-000000000000}"/>
          </ac:spMkLst>
        </pc:spChg>
        <pc:spChg chg="add del mod">
          <ac:chgData name="" userId="de298368e9b76529" providerId="LiveId" clId="{D439F469-D35E-4E70-BCB5-ED2A0DC3D499}" dt="2019-03-17T17:29:31.984" v="3201" actId="20577"/>
          <ac:spMkLst>
            <pc:docMk/>
            <pc:sldMk cId="0" sldId="281"/>
            <ac:spMk id="27" creationId="{00000000-0000-0000-0000-000000000000}"/>
          </ac:spMkLst>
        </pc:spChg>
        <pc:spChg chg="mod">
          <ac:chgData name="" userId="de298368e9b76529" providerId="LiveId" clId="{D439F469-D35E-4E70-BCB5-ED2A0DC3D499}" dt="2019-03-17T17:28:35.813" v="3022" actId="20577"/>
          <ac:spMkLst>
            <pc:docMk/>
            <pc:sldMk cId="0" sldId="281"/>
            <ac:spMk id="28" creationId="{00000000-0000-0000-0000-000000000000}"/>
          </ac:spMkLst>
        </pc:spChg>
        <pc:spChg chg="mod">
          <ac:chgData name="" userId="de298368e9b76529" providerId="LiveId" clId="{D439F469-D35E-4E70-BCB5-ED2A0DC3D499}" dt="2019-03-17T15:29:39.684" v="7" actId="2711"/>
          <ac:spMkLst>
            <pc:docMk/>
            <pc:sldMk cId="0" sldId="281"/>
            <ac:spMk id="31" creationId="{00000000-0000-0000-0000-000000000000}"/>
          </ac:spMkLst>
        </pc:spChg>
        <pc:spChg chg="del mod">
          <ac:chgData name="" userId="de298368e9b76529" providerId="LiveId" clId="{D439F469-D35E-4E70-BCB5-ED2A0DC3D499}" dt="2019-03-17T17:28:48.114" v="3024" actId="478"/>
          <ac:spMkLst>
            <pc:docMk/>
            <pc:sldMk cId="0" sldId="281"/>
            <ac:spMk id="33" creationId="{00000000-0000-0000-0000-000000000000}"/>
          </ac:spMkLst>
        </pc:spChg>
      </pc:sldChg>
      <pc:sldChg chg="modSp">
        <pc:chgData name="" userId="de298368e9b76529" providerId="LiveId" clId="{D439F469-D35E-4E70-BCB5-ED2A0DC3D499}" dt="2019-03-17T15:29:45.850" v="8" actId="2711"/>
        <pc:sldMkLst>
          <pc:docMk/>
          <pc:sldMk cId="0" sldId="282"/>
        </pc:sldMkLst>
        <pc:spChg chg="mod">
          <ac:chgData name="" userId="de298368e9b76529" providerId="LiveId" clId="{D439F469-D35E-4E70-BCB5-ED2A0DC3D499}" dt="2019-03-17T15:29:45.850" v="8" actId="2711"/>
          <ac:spMkLst>
            <pc:docMk/>
            <pc:sldMk cId="0" sldId="282"/>
            <ac:spMk id="2" creationId="{00000000-0000-0000-0000-000000000000}"/>
          </ac:spMkLst>
        </pc:spChg>
        <pc:spChg chg="mod">
          <ac:chgData name="" userId="de298368e9b76529" providerId="LiveId" clId="{D439F469-D35E-4E70-BCB5-ED2A0DC3D499}" dt="2019-03-17T15:29:45.850" v="8" actId="2711"/>
          <ac:spMkLst>
            <pc:docMk/>
            <pc:sldMk cId="0" sldId="282"/>
            <ac:spMk id="3" creationId="{00000000-0000-0000-0000-000000000000}"/>
          </ac:spMkLst>
        </pc:spChg>
        <pc:spChg chg="mod">
          <ac:chgData name="" userId="de298368e9b76529" providerId="LiveId" clId="{D439F469-D35E-4E70-BCB5-ED2A0DC3D499}" dt="2019-03-17T15:29:45.850" v="8" actId="2711"/>
          <ac:spMkLst>
            <pc:docMk/>
            <pc:sldMk cId="0" sldId="282"/>
            <ac:spMk id="5" creationId="{00000000-0000-0000-0000-000000000000}"/>
          </ac:spMkLst>
        </pc:spChg>
        <pc:spChg chg="mod">
          <ac:chgData name="" userId="de298368e9b76529" providerId="LiveId" clId="{D439F469-D35E-4E70-BCB5-ED2A0DC3D499}" dt="2019-03-17T15:29:45.850" v="8" actId="2711"/>
          <ac:spMkLst>
            <pc:docMk/>
            <pc:sldMk cId="0" sldId="282"/>
            <ac:spMk id="18" creationId="{00000000-0000-0000-0000-000000000000}"/>
          </ac:spMkLst>
        </pc:spChg>
        <pc:spChg chg="mod">
          <ac:chgData name="" userId="de298368e9b76529" providerId="LiveId" clId="{D439F469-D35E-4E70-BCB5-ED2A0DC3D499}" dt="2019-03-17T15:29:45.850" v="8" actId="2711"/>
          <ac:spMkLst>
            <pc:docMk/>
            <pc:sldMk cId="0" sldId="282"/>
            <ac:spMk id="20" creationId="{00000000-0000-0000-0000-000000000000}"/>
          </ac:spMkLst>
        </pc:spChg>
        <pc:spChg chg="mod">
          <ac:chgData name="" userId="de298368e9b76529" providerId="LiveId" clId="{D439F469-D35E-4E70-BCB5-ED2A0DC3D499}" dt="2019-03-17T15:29:45.850" v="8" actId="2711"/>
          <ac:spMkLst>
            <pc:docMk/>
            <pc:sldMk cId="0" sldId="282"/>
            <ac:spMk id="21" creationId="{00000000-0000-0000-0000-000000000000}"/>
          </ac:spMkLst>
        </pc:spChg>
        <pc:spChg chg="mod">
          <ac:chgData name="" userId="de298368e9b76529" providerId="LiveId" clId="{D439F469-D35E-4E70-BCB5-ED2A0DC3D499}" dt="2019-03-17T15:29:45.850" v="8" actId="2711"/>
          <ac:spMkLst>
            <pc:docMk/>
            <pc:sldMk cId="0" sldId="282"/>
            <ac:spMk id="29" creationId="{00000000-0000-0000-0000-000000000000}"/>
          </ac:spMkLst>
        </pc:spChg>
        <pc:spChg chg="mod">
          <ac:chgData name="" userId="de298368e9b76529" providerId="LiveId" clId="{D439F469-D35E-4E70-BCB5-ED2A0DC3D499}" dt="2019-03-17T15:29:45.850" v="8" actId="2711"/>
          <ac:spMkLst>
            <pc:docMk/>
            <pc:sldMk cId="0" sldId="282"/>
            <ac:spMk id="40" creationId="{00000000-0000-0000-0000-000000000000}"/>
          </ac:spMkLst>
        </pc:spChg>
      </pc:sldChg>
      <pc:sldChg chg="delSp modSp">
        <pc:chgData name="" userId="de298368e9b76529" providerId="LiveId" clId="{D439F469-D35E-4E70-BCB5-ED2A0DC3D499}" dt="2019-03-17T16:50:21.860" v="1541" actId="478"/>
        <pc:sldMkLst>
          <pc:docMk/>
          <pc:sldMk cId="0" sldId="283"/>
        </pc:sldMkLst>
        <pc:spChg chg="del">
          <ac:chgData name="" userId="de298368e9b76529" providerId="LiveId" clId="{D439F469-D35E-4E70-BCB5-ED2A0DC3D499}" dt="2019-03-17T16:50:21.860" v="1541" actId="478"/>
          <ac:spMkLst>
            <pc:docMk/>
            <pc:sldMk cId="0" sldId="283"/>
            <ac:spMk id="16" creationId="{00000000-0000-0000-0000-000000000000}"/>
          </ac:spMkLst>
        </pc:spChg>
        <pc:grpChg chg="del">
          <ac:chgData name="" userId="de298368e9b76529" providerId="LiveId" clId="{D439F469-D35E-4E70-BCB5-ED2A0DC3D499}" dt="2019-03-17T15:31:39.816" v="147" actId="478"/>
          <ac:grpSpMkLst>
            <pc:docMk/>
            <pc:sldMk cId="0" sldId="283"/>
            <ac:grpSpMk id="2" creationId="{00000000-0000-0000-0000-000000000000}"/>
          </ac:grpSpMkLst>
        </pc:grpChg>
        <pc:cxnChg chg="mod">
          <ac:chgData name="" userId="de298368e9b76529" providerId="LiveId" clId="{D439F469-D35E-4E70-BCB5-ED2A0DC3D499}" dt="2019-03-17T15:31:39.816" v="147" actId="478"/>
          <ac:cxnSpMkLst>
            <pc:docMk/>
            <pc:sldMk cId="0" sldId="283"/>
            <ac:cxnSpMk id="59" creationId="{00000000-0000-0000-0000-000000000000}"/>
          </ac:cxnSpMkLst>
        </pc:cxnChg>
        <pc:cxnChg chg="mod">
          <ac:chgData name="" userId="de298368e9b76529" providerId="LiveId" clId="{D439F469-D35E-4E70-BCB5-ED2A0DC3D499}" dt="2019-03-17T15:31:39.816" v="147" actId="478"/>
          <ac:cxnSpMkLst>
            <pc:docMk/>
            <pc:sldMk cId="0" sldId="283"/>
            <ac:cxnSpMk id="60" creationId="{00000000-0000-0000-0000-000000000000}"/>
          </ac:cxnSpMkLst>
        </pc:cxnChg>
      </pc:sldChg>
      <pc:sldChg chg="addSp delSp modSp add setBg">
        <pc:chgData name="" userId="de298368e9b76529" providerId="LiveId" clId="{D439F469-D35E-4E70-BCB5-ED2A0DC3D499}" dt="2019-03-17T15:42:01.117" v="397" actId="1038"/>
        <pc:sldMkLst>
          <pc:docMk/>
          <pc:sldMk cId="3213233017" sldId="284"/>
        </pc:sldMkLst>
        <pc:spChg chg="add mod">
          <ac:chgData name="" userId="de298368e9b76529" providerId="LiveId" clId="{D439F469-D35E-4E70-BCB5-ED2A0DC3D499}" dt="2019-03-17T15:40:49.648" v="395" actId="20577"/>
          <ac:spMkLst>
            <pc:docMk/>
            <pc:sldMk cId="3213233017" sldId="284"/>
            <ac:spMk id="13" creationId="{DCCB7AB0-0BAC-4A26-AB4E-3D88027BEF5A}"/>
          </ac:spMkLst>
        </pc:spChg>
        <pc:spChg chg="mod">
          <ac:chgData name="" userId="de298368e9b76529" providerId="LiveId" clId="{D439F469-D35E-4E70-BCB5-ED2A0DC3D499}" dt="2019-03-17T15:42:01.117" v="397" actId="1038"/>
          <ac:spMkLst>
            <pc:docMk/>
            <pc:sldMk cId="3213233017" sldId="284"/>
            <ac:spMk id="19" creationId="{661DDD2F-1332-4AF7-BA4B-800A3D104593}"/>
          </ac:spMkLst>
        </pc:spChg>
        <pc:picChg chg="del">
          <ac:chgData name="" userId="de298368e9b76529" providerId="LiveId" clId="{D439F469-D35E-4E70-BCB5-ED2A0DC3D499}" dt="2019-03-17T15:39:27.974" v="279" actId="478"/>
          <ac:picMkLst>
            <pc:docMk/>
            <pc:sldMk cId="3213233017" sldId="284"/>
            <ac:picMk id="3" creationId="{B79F7992-A50E-4682-A21F-A9C26C8CBE13}"/>
          </ac:picMkLst>
        </pc:picChg>
        <pc:picChg chg="mod">
          <ac:chgData name="" userId="de298368e9b76529" providerId="LiveId" clId="{D439F469-D35E-4E70-BCB5-ED2A0DC3D499}" dt="2019-03-17T15:39:40.460" v="315" actId="14100"/>
          <ac:picMkLst>
            <pc:docMk/>
            <pc:sldMk cId="3213233017" sldId="284"/>
            <ac:picMk id="6" creationId="{325F7E70-A99A-4559-8BE0-7163284A9700}"/>
          </ac:picMkLst>
        </pc:picChg>
      </pc:sldChg>
      <pc:sldChg chg="add del">
        <pc:chgData name="" userId="de298368e9b76529" providerId="LiveId" clId="{D439F469-D35E-4E70-BCB5-ED2A0DC3D499}" dt="2019-03-17T16:21:53.971" v="1326" actId="2696"/>
        <pc:sldMkLst>
          <pc:docMk/>
          <pc:sldMk cId="156177424" sldId="285"/>
        </pc:sldMkLst>
      </pc:sldChg>
      <pc:sldChg chg="addSp delSp modSp add modNotesTx">
        <pc:chgData name="" userId="de298368e9b76529" providerId="LiveId" clId="{D439F469-D35E-4E70-BCB5-ED2A0DC3D499}" dt="2019-03-17T18:05:47.814" v="4637" actId="20577"/>
        <pc:sldMkLst>
          <pc:docMk/>
          <pc:sldMk cId="2468280047" sldId="285"/>
        </pc:sldMkLst>
        <pc:spChg chg="add del mod">
          <ac:chgData name="" userId="de298368e9b76529" providerId="LiveId" clId="{D439F469-D35E-4E70-BCB5-ED2A0DC3D499}" dt="2019-03-17T16:35:40.774" v="1510" actId="478"/>
          <ac:spMkLst>
            <pc:docMk/>
            <pc:sldMk cId="2468280047" sldId="285"/>
            <ac:spMk id="8" creationId="{5E8DF113-AD4B-42E0-A4D8-4C1535B5DF3D}"/>
          </ac:spMkLst>
        </pc:spChg>
        <pc:spChg chg="add mod">
          <ac:chgData name="" userId="de298368e9b76529" providerId="LiveId" clId="{D439F469-D35E-4E70-BCB5-ED2A0DC3D499}" dt="2019-03-17T17:49:49.766" v="4245" actId="5793"/>
          <ac:spMkLst>
            <pc:docMk/>
            <pc:sldMk cId="2468280047" sldId="285"/>
            <ac:spMk id="116" creationId="{832B7B54-A228-48CA-A79B-9FAC0C8CAC7A}"/>
          </ac:spMkLst>
        </pc:spChg>
        <pc:spChg chg="add mod">
          <ac:chgData name="" userId="de298368e9b76529" providerId="LiveId" clId="{D439F469-D35E-4E70-BCB5-ED2A0DC3D499}" dt="2019-03-17T17:49:17.485" v="4227" actId="1076"/>
          <ac:spMkLst>
            <pc:docMk/>
            <pc:sldMk cId="2468280047" sldId="285"/>
            <ac:spMk id="117" creationId="{A7712FEA-F7C0-4105-B780-C10A5E38E859}"/>
          </ac:spMkLst>
        </pc:spChg>
        <pc:spChg chg="add mod">
          <ac:chgData name="" userId="de298368e9b76529" providerId="LiveId" clId="{D439F469-D35E-4E70-BCB5-ED2A0DC3D499}" dt="2019-03-17T17:54:55.045" v="4371" actId="6549"/>
          <ac:spMkLst>
            <pc:docMk/>
            <pc:sldMk cId="2468280047" sldId="285"/>
            <ac:spMk id="118" creationId="{B20174C7-7F04-4A21-95E1-EC8DCDB0EDFA}"/>
          </ac:spMkLst>
        </pc:spChg>
        <pc:grpChg chg="del">
          <ac:chgData name="" userId="de298368e9b76529" providerId="LiveId" clId="{D439F469-D35E-4E70-BCB5-ED2A0DC3D499}" dt="2019-03-17T17:00:49.893" v="1542" actId="478"/>
          <ac:grpSpMkLst>
            <pc:docMk/>
            <pc:sldMk cId="2468280047" sldId="285"/>
            <ac:grpSpMk id="7" creationId="{C0B76152-4BE9-413C-A395-86F4D8193EF4}"/>
          </ac:grpSpMkLst>
        </pc:grpChg>
        <pc:picChg chg="del">
          <ac:chgData name="" userId="de298368e9b76529" providerId="LiveId" clId="{D439F469-D35E-4E70-BCB5-ED2A0DC3D499}" dt="2019-03-17T16:31:59.641" v="1458" actId="478"/>
          <ac:picMkLst>
            <pc:docMk/>
            <pc:sldMk cId="2468280047" sldId="285"/>
            <ac:picMk id="1030" creationId="{392BE7AD-F3B1-4691-829E-9505A2DE2A06}"/>
          </ac:picMkLst>
        </pc:picChg>
        <pc:picChg chg="mod modCrop">
          <ac:chgData name="" userId="de298368e9b76529" providerId="LiveId" clId="{D439F469-D35E-4E70-BCB5-ED2A0DC3D499}" dt="2019-03-17T17:49:08.504" v="4224" actId="1035"/>
          <ac:picMkLst>
            <pc:docMk/>
            <pc:sldMk cId="2468280047" sldId="285"/>
            <ac:picMk id="1032" creationId="{60031304-E9F6-45C6-B4A2-557D94FDAE79}"/>
          </ac:picMkLst>
        </pc:picChg>
        <pc:picChg chg="add del mod">
          <ac:chgData name="" userId="de298368e9b76529" providerId="LiveId" clId="{D439F469-D35E-4E70-BCB5-ED2A0DC3D499}" dt="2019-03-17T17:49:38.802" v="4234" actId="478"/>
          <ac:picMkLst>
            <pc:docMk/>
            <pc:sldMk cId="2468280047" sldId="285"/>
            <ac:picMk id="2050" creationId="{CA12B619-6B35-4700-9B38-F2E8E77592B0}"/>
          </ac:picMkLst>
        </pc:picChg>
        <pc:cxnChg chg="add del mod">
          <ac:chgData name="" userId="de298368e9b76529" providerId="LiveId" clId="{D439F469-D35E-4E70-BCB5-ED2A0DC3D499}" dt="2019-03-17T17:53:07.110" v="4284" actId="478"/>
          <ac:cxnSpMkLst>
            <pc:docMk/>
            <pc:sldMk cId="2468280047" sldId="285"/>
            <ac:cxnSpMk id="10" creationId="{9654B01A-DD76-49F8-BD17-38DB2CE787D2}"/>
          </ac:cxnSpMkLst>
        </pc:cxnChg>
        <pc:cxnChg chg="add del mod">
          <ac:chgData name="" userId="de298368e9b76529" providerId="LiveId" clId="{D439F469-D35E-4E70-BCB5-ED2A0DC3D499}" dt="2019-03-17T17:50:53.292" v="4255" actId="478"/>
          <ac:cxnSpMkLst>
            <pc:docMk/>
            <pc:sldMk cId="2468280047" sldId="285"/>
            <ac:cxnSpMk id="12" creationId="{94B389A7-ED2A-4966-BD00-02753E78008F}"/>
          </ac:cxnSpMkLst>
        </pc:cxnChg>
        <pc:cxnChg chg="add del mod">
          <ac:chgData name="" userId="de298368e9b76529" providerId="LiveId" clId="{D439F469-D35E-4E70-BCB5-ED2A0DC3D499}" dt="2019-03-17T17:52:22.263" v="4268" actId="478"/>
          <ac:cxnSpMkLst>
            <pc:docMk/>
            <pc:sldMk cId="2468280047" sldId="285"/>
            <ac:cxnSpMk id="16" creationId="{5BE99847-D64F-43DB-BE06-62C743BBD0C5}"/>
          </ac:cxnSpMkLst>
        </pc:cxnChg>
        <pc:cxnChg chg="add del mod">
          <ac:chgData name="" userId="de298368e9b76529" providerId="LiveId" clId="{D439F469-D35E-4E70-BCB5-ED2A0DC3D499}" dt="2019-03-17T17:53:04.259" v="4282" actId="478"/>
          <ac:cxnSpMkLst>
            <pc:docMk/>
            <pc:sldMk cId="2468280047" sldId="285"/>
            <ac:cxnSpMk id="119" creationId="{206AABB6-39CA-4182-A0E4-3A20D374CC60}"/>
          </ac:cxnSpMkLst>
        </pc:cxnChg>
        <pc:cxnChg chg="add del mod">
          <ac:chgData name="" userId="de298368e9b76529" providerId="LiveId" clId="{D439F469-D35E-4E70-BCB5-ED2A0DC3D499}" dt="2019-03-17T17:53:06.100" v="4283" actId="478"/>
          <ac:cxnSpMkLst>
            <pc:docMk/>
            <pc:sldMk cId="2468280047" sldId="285"/>
            <ac:cxnSpMk id="120" creationId="{CBEB9340-D1B3-44A4-944E-5A5FF696A123}"/>
          </ac:cxnSpMkLst>
        </pc:cxnChg>
      </pc:sldChg>
      <pc:sldChg chg="add del">
        <pc:chgData name="" userId="de298368e9b76529" providerId="LiveId" clId="{D439F469-D35E-4E70-BCB5-ED2A0DC3D499}" dt="2019-03-17T16:21:54.079" v="1327" actId="2696"/>
        <pc:sldMkLst>
          <pc:docMk/>
          <pc:sldMk cId="834589372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748F6-DA3C-464A-B7F9-01BB92CEA800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BDBAF-7DEB-48F9-AF99-8F99723E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18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스마트기기의 확산과 인터넷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저장 및 처리 기술의 발달은 빅데이터 산업의 비약적인 발전을 가져왔습니다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빅데이터와 함께 뜨거운 관심을 받고 있는 ‘데이터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사이언티스트’는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수집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가공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분석을 통해 문제점을 찾아내어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나은 의사 결정에 도움을 주는 전문가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말합니다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수많은 데이터들 속에서 유용한 의미를 찾기 위해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사이언티스트에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수요도 점차 늘고 있는데요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미국 포브스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(Forbes)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하버드 비즈니스 리뷰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(Harvard Business Review)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데이터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사이언티스트를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세기에 가장 유망한 직업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꼽기도 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 보시는 차트는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전자 인터뷰에서 소개된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채용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링크드인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통계자료입니다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1990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부터 데이터 사이언스 직무 입사자의 비율이 점차 늘어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년에는 전체 입사자의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데이터 사이언스 관련 직무를 맡고 있으며 매년 상승해 최고치를 경신한다고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이런 점에 흥미를 입어 데이터 사이언스를 공부하기로 마음먹었습니다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BDBAF-7DEB-48F9-AF99-8F99723E0FD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360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 err="1"/>
              <a:t>베이즈</a:t>
            </a:r>
            <a:r>
              <a:rPr lang="ko-KR" altLang="en-US" dirty="0"/>
              <a:t> 추론 </a:t>
            </a:r>
            <a:r>
              <a:rPr lang="en-US" altLang="ko-KR" dirty="0"/>
              <a:t>:</a:t>
            </a:r>
            <a:r>
              <a:rPr lang="ko-KR" altLang="en-US" dirty="0"/>
              <a:t> 확률 변수로 확률 분포를 추정하는 것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ts val="1700"/>
              </a:lnSpc>
            </a:pPr>
            <a:r>
              <a:rPr lang="ko-KR" altLang="en-US" dirty="0"/>
              <a:t>데이터 사이언스는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정형 비정형 데이터를 포함한 다양한 데이터로부터 지식을 추출하고 문제점을 파악하는 과학적 방법론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프로세스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알고리즘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시스템을 동원하는 융합분야 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화면과 같이 여러 분야가 응용된 만큼 논문에 적용할 요소들도 무수히 많아서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어떤 주제로 논문을 작성할지 선택하는데 다소 어려움이 있었습니다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BDBAF-7DEB-48F9-AF99-8F99723E0FD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4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당장에 운용 가능한 데이터를 적극적으로 활용할 수 있는 주제로 그 범위를 좁혔습니다</a:t>
            </a:r>
            <a:r>
              <a:rPr lang="en-US" altLang="ko-KR" dirty="0"/>
              <a:t>. </a:t>
            </a:r>
            <a:r>
              <a:rPr lang="ko-KR" altLang="en-US" dirty="0"/>
              <a:t>화면의 데이터를 소개하자면 로그 데이터는 </a:t>
            </a:r>
            <a:r>
              <a:rPr lang="en-US" altLang="ko-KR" dirty="0"/>
              <a:t>cs </a:t>
            </a:r>
            <a:r>
              <a:rPr lang="ko-KR" altLang="en-US" dirty="0"/>
              <a:t>연구실에서 운용하는 아파치 서버의 실시간으로 수집되는 에러로그</a:t>
            </a:r>
            <a:r>
              <a:rPr lang="en-US" altLang="ko-KR" dirty="0"/>
              <a:t>, </a:t>
            </a:r>
            <a:r>
              <a:rPr lang="ko-KR" altLang="en-US" dirty="0"/>
              <a:t>액세스 로그 데이터이고 연속 혈당 데이터는 연구실에서 확보한 혈당 시뮬레이터를 이용해 생성한 </a:t>
            </a:r>
            <a:r>
              <a:rPr lang="en-US" altLang="ko-KR" dirty="0"/>
              <a:t>5</a:t>
            </a:r>
            <a:r>
              <a:rPr lang="ko-KR" altLang="en-US" dirty="0"/>
              <a:t>분단위로 측정되는 가상의 혈당 데이터입니다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BDBAF-7DEB-48F9-AF99-8F99723E0FD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89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BDBAF-7DEB-48F9-AF99-8F99723E0F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59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2019-03-18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2019-03-18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2019-03-18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9318" y="2875583"/>
            <a:ext cx="45333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 A P S T O N E</a:t>
            </a:r>
            <a:br>
              <a:rPr lang="en-US" altLang="ko-KR" sz="4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en-US" altLang="ko-KR" sz="4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 E S I G N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61DDD2F-1332-4AF7-BA4B-800A3D104593}"/>
              </a:ext>
            </a:extLst>
          </p:cNvPr>
          <p:cNvSpPr txBox="1"/>
          <p:nvPr/>
        </p:nvSpPr>
        <p:spPr>
          <a:xfrm>
            <a:off x="4791171" y="5971346"/>
            <a:ext cx="4533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20144665 </a:t>
            </a:r>
            <a:r>
              <a:rPr lang="ko-KR" altLang="en-US" sz="3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김상현</a:t>
            </a:r>
            <a:endParaRPr lang="en-US" altLang="ko-KR" sz="3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5F7E70-A99A-4559-8BE0-7163284A9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47" y="1202196"/>
            <a:ext cx="1971504" cy="15490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CB7AB0-0BAC-4A26-AB4E-3D88027BEF5A}"/>
              </a:ext>
            </a:extLst>
          </p:cNvPr>
          <p:cNvSpPr txBox="1"/>
          <p:nvPr/>
        </p:nvSpPr>
        <p:spPr>
          <a:xfrm>
            <a:off x="2269318" y="4367424"/>
            <a:ext cx="4533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주제 선정</a:t>
            </a:r>
            <a:r>
              <a:rPr lang="en-US" altLang="ko-KR" sz="3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&amp; </a:t>
            </a:r>
            <a:r>
              <a:rPr lang="ko-KR" altLang="en-US" sz="3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사전 조사</a:t>
            </a:r>
            <a:endParaRPr lang="en-US" altLang="ko-KR" sz="3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23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3568" y="2924944"/>
            <a:ext cx="185551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주제</a:t>
            </a:r>
            <a:br>
              <a:rPr lang="en-US" altLang="ko-KR" sz="3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ko-KR" altLang="en-US" sz="3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소개</a:t>
            </a:r>
            <a:endParaRPr lang="en-US" altLang="ko-KR" sz="36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15816" y="2924944"/>
            <a:ext cx="13940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보유</a:t>
            </a:r>
            <a:br>
              <a:rPr lang="en-US" altLang="ko-KR" sz="3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ko-KR" altLang="en-US" sz="3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</a:t>
            </a:r>
            <a:endParaRPr lang="en-US" altLang="ko-KR" sz="36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860032" y="2924944"/>
            <a:ext cx="13940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논문</a:t>
            </a:r>
            <a:endParaRPr lang="en-US" altLang="ko-KR" sz="36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선정</a:t>
            </a:r>
            <a:endParaRPr lang="en-US" altLang="ko-KR" sz="36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48264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기대</a:t>
            </a:r>
            <a:endParaRPr lang="en-US" altLang="ko-KR" sz="36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효과</a:t>
            </a:r>
          </a:p>
        </p:txBody>
      </p:sp>
      <p:cxnSp>
        <p:nvCxnSpPr>
          <p:cNvPr id="198" name="직선 연결선 197"/>
          <p:cNvCxnSpPr/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5112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주제 소개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 사이언스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755576" y="908720"/>
            <a:ext cx="8208912" cy="507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100" dirty="0">
                <a:solidFill>
                  <a:srgbClr val="595959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“기술의 발전과 함께 최근 들어 급격히 관심을 받게 된 거지</a:t>
            </a:r>
            <a:r>
              <a:rPr lang="en-US" altLang="ko-KR" sz="1100" dirty="0">
                <a:solidFill>
                  <a:srgbClr val="595959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100" dirty="0">
                <a:solidFill>
                  <a:srgbClr val="595959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사실 완전히 새로운 직업은 </a:t>
            </a:r>
            <a:r>
              <a:rPr lang="ko-KR" altLang="en-US" sz="1100" dirty="0" err="1">
                <a:solidFill>
                  <a:srgbClr val="595959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아니에요</a:t>
            </a:r>
            <a:r>
              <a:rPr lang="en-US" altLang="ko-KR" sz="1100" dirty="0">
                <a:solidFill>
                  <a:srgbClr val="595959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marL="342900" indent="-342900">
              <a:lnSpc>
                <a:spcPts val="1700"/>
              </a:lnSpc>
            </a:pPr>
            <a:r>
              <a:rPr lang="ko-KR" altLang="en-US" sz="1100" dirty="0">
                <a:solidFill>
                  <a:srgbClr val="595959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기존에도 데이터들은 늘 있었고</a:t>
            </a:r>
            <a:r>
              <a:rPr lang="en-US" altLang="ko-KR" sz="1100" dirty="0">
                <a:solidFill>
                  <a:srgbClr val="595959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100" dirty="0">
                <a:solidFill>
                  <a:srgbClr val="595959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그것을 관찰하는 사람들은 존재했으니까요</a:t>
            </a:r>
            <a:r>
              <a:rPr lang="en-US" altLang="ko-KR" sz="1100" dirty="0">
                <a:solidFill>
                  <a:srgbClr val="595959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.” –- LG</a:t>
            </a:r>
            <a:r>
              <a:rPr lang="ko-KR" altLang="en-US" sz="1100" dirty="0">
                <a:solidFill>
                  <a:srgbClr val="595959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 직무탐구 인터뷰 中</a:t>
            </a:r>
            <a:endParaRPr lang="en-US" altLang="ko-KR" sz="1100" dirty="0">
              <a:solidFill>
                <a:srgbClr val="595959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8454" y="182251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5AE7B13-DC69-437D-A399-9806D946C812}"/>
              </a:ext>
            </a:extLst>
          </p:cNvPr>
          <p:cNvGrpSpPr/>
          <p:nvPr/>
        </p:nvGrpSpPr>
        <p:grpSpPr>
          <a:xfrm>
            <a:off x="203919" y="1332057"/>
            <a:ext cx="6672337" cy="5209231"/>
            <a:chOff x="203919" y="1332057"/>
            <a:chExt cx="6672337" cy="5209231"/>
          </a:xfrm>
        </p:grpSpPr>
        <p:pic>
          <p:nvPicPr>
            <p:cNvPr id="1030" name="Picture 6" descr="160922_LGê·¸ë£¹-ë¸ë¡ê·¸_ì§ë¬´-íêµ¬_ë¹ë°ì´í°-ì ë¬¸ê°_ëí3(ìì )">
              <a:extLst>
                <a:ext uri="{FF2B5EF4-FFF2-40B4-BE49-F238E27FC236}">
                  <a16:creationId xmlns:a16="http://schemas.microsoft.com/office/drawing/2014/main" id="{392BE7AD-F3B1-4691-829E-9505A2DE2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919" y="1710516"/>
              <a:ext cx="6571415" cy="4830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8" name="그룹 127"/>
            <p:cNvGrpSpPr/>
            <p:nvPr/>
          </p:nvGrpSpPr>
          <p:grpSpPr>
            <a:xfrm>
              <a:off x="5292080" y="1844824"/>
              <a:ext cx="1152128" cy="792088"/>
              <a:chOff x="6328767" y="1628800"/>
              <a:chExt cx="1152128" cy="792088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6516216" y="1628800"/>
                <a:ext cx="792088" cy="792088"/>
                <a:chOff x="6516216" y="1628800"/>
                <a:chExt cx="792088" cy="792088"/>
              </a:xfrm>
            </p:grpSpPr>
            <p:sp>
              <p:nvSpPr>
                <p:cNvPr id="124" name="타원 123"/>
                <p:cNvSpPr/>
                <p:nvPr/>
              </p:nvSpPr>
              <p:spPr>
                <a:xfrm>
                  <a:off x="6516216" y="1628800"/>
                  <a:ext cx="792088" cy="792088"/>
                </a:xfrm>
                <a:prstGeom prst="ellipse">
                  <a:avLst/>
                </a:prstGeom>
                <a:solidFill>
                  <a:srgbClr val="4F81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endParaRPr>
                </a:p>
              </p:txBody>
            </p:sp>
            <p:sp>
              <p:nvSpPr>
                <p:cNvPr id="125" name="타원 124"/>
                <p:cNvSpPr/>
                <p:nvPr/>
              </p:nvSpPr>
              <p:spPr>
                <a:xfrm>
                  <a:off x="6540215" y="1657375"/>
                  <a:ext cx="720080" cy="720080"/>
                </a:xfrm>
                <a:prstGeom prst="ellipse">
                  <a:avLst/>
                </a:prstGeom>
                <a:solidFill>
                  <a:srgbClr val="4F81BD"/>
                </a:solidFill>
                <a:ln w="3175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endParaRPr>
                </a:p>
              </p:txBody>
            </p:sp>
          </p:grpSp>
          <p:sp>
            <p:nvSpPr>
              <p:cNvPr id="127" name="TextBox 25"/>
              <p:cNvSpPr txBox="1">
                <a:spLocks noChangeArrowheads="1"/>
              </p:cNvSpPr>
              <p:nvPr/>
            </p:nvSpPr>
            <p:spPr bwMode="auto">
              <a:xfrm>
                <a:off x="6328767" y="1719858"/>
                <a:ext cx="1152128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ctr"/>
                <a:r>
                  <a:rPr lang="ko-KR" altLang="en-US" dirty="0">
                    <a:solidFill>
                      <a:schemeClr val="bg1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최고치 </a:t>
                </a:r>
                <a:endParaRPr lang="en-US" altLang="ko-KR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  <a:p>
                <a:pPr marL="342900" indent="-342900" algn="ctr"/>
                <a:r>
                  <a:rPr lang="ko-KR" altLang="en-US" dirty="0">
                    <a:solidFill>
                      <a:schemeClr val="bg1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경신</a:t>
                </a:r>
                <a:endParaRPr lang="en-US" altLang="ko-KR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</p:txBody>
          </p:sp>
        </p:grpSp>
        <p:sp>
          <p:nvSpPr>
            <p:cNvPr id="113" name="TextBox 25"/>
            <p:cNvSpPr txBox="1">
              <a:spLocks noChangeArrowheads="1"/>
            </p:cNvSpPr>
            <p:nvPr/>
          </p:nvSpPr>
          <p:spPr bwMode="auto">
            <a:xfrm>
              <a:off x="5070722" y="1332057"/>
              <a:ext cx="180553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3200" i="1" dirty="0">
                  <a:solidFill>
                    <a:srgbClr val="4F81BD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10%</a:t>
              </a:r>
            </a:p>
          </p:txBody>
        </p:sp>
      </p:grpSp>
      <p:sp>
        <p:nvSpPr>
          <p:cNvPr id="116" name="TextBox 25">
            <a:extLst>
              <a:ext uri="{FF2B5EF4-FFF2-40B4-BE49-F238E27FC236}">
                <a16:creationId xmlns:a16="http://schemas.microsoft.com/office/drawing/2014/main" id="{A01DD2DE-51EE-46C5-8EFD-2E6A316DC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2375857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스마트 기기 </a:t>
            </a:r>
            <a:r>
              <a:rPr lang="ko-KR" altLang="en-US" sz="2800" dirty="0">
                <a:solidFill>
                  <a:srgbClr val="4F81BD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확산</a:t>
            </a:r>
            <a:endParaRPr lang="en-US" altLang="ko-KR" sz="2800" dirty="0">
              <a:solidFill>
                <a:srgbClr val="4F81BD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25">
            <a:extLst>
              <a:ext uri="{FF2B5EF4-FFF2-40B4-BE49-F238E27FC236}">
                <a16:creationId xmlns:a16="http://schemas.microsoft.com/office/drawing/2014/main" id="{FE022703-FE18-4308-AE7B-A88CD4706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3052800"/>
            <a:ext cx="25202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 저장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&amp;</a:t>
            </a:r>
          </a:p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처리 기술의 </a:t>
            </a:r>
            <a:r>
              <a:rPr lang="ko-KR" altLang="en-US" sz="2800" dirty="0">
                <a:solidFill>
                  <a:srgbClr val="4F81BD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발달</a:t>
            </a:r>
            <a:endParaRPr lang="en-US" altLang="ko-KR" sz="2800" dirty="0">
              <a:solidFill>
                <a:srgbClr val="4F81BD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5112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 사이언스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680520" cy="50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정형 비정형 데이터를 포함한 다양한 데이터로부터 지식을 추출하고 문제점을 파악하는 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과학적 방법론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프로세스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알고리즘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시스템을 동원하는 융합분야이다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8454" y="182251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ë°ì´í° ì¬ì´ì¸ì¤ì ìì­ê³¼ íì ì­ë">
            <a:extLst>
              <a:ext uri="{FF2B5EF4-FFF2-40B4-BE49-F238E27FC236}">
                <a16:creationId xmlns:a16="http://schemas.microsoft.com/office/drawing/2014/main" id="{60031304-E9F6-45C6-B4A2-557D94FDA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5" r="16575" b="3730"/>
          <a:stretch/>
        </p:blipFill>
        <p:spPr bwMode="auto">
          <a:xfrm>
            <a:off x="1979712" y="1484784"/>
            <a:ext cx="4608512" cy="435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25">
            <a:extLst>
              <a:ext uri="{FF2B5EF4-FFF2-40B4-BE49-F238E27FC236}">
                <a16:creationId xmlns:a16="http://schemas.microsoft.com/office/drawing/2014/main" id="{832B7B54-A228-48CA-A79B-9FAC0C8CA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29" y="4419581"/>
            <a:ext cx="252028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err="1">
                <a:solidFill>
                  <a:srgbClr val="F4992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머신러닝</a:t>
            </a:r>
            <a:endParaRPr lang="en-US" altLang="ko-KR" sz="2800" dirty="0">
              <a:solidFill>
                <a:srgbClr val="F4992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/>
            <a:r>
              <a:rPr lang="ko-KR" altLang="en-US" sz="2800" dirty="0" err="1">
                <a:solidFill>
                  <a:srgbClr val="F4992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베이즈</a:t>
            </a:r>
            <a:r>
              <a:rPr lang="ko-KR" altLang="en-US" sz="2800" dirty="0">
                <a:solidFill>
                  <a:srgbClr val="F4992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추론</a:t>
            </a:r>
            <a:endParaRPr lang="en-US" altLang="ko-KR" sz="2800" dirty="0">
              <a:solidFill>
                <a:srgbClr val="F4992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/>
            <a:r>
              <a:rPr lang="ko-KR" altLang="en-US" sz="2800" dirty="0">
                <a:solidFill>
                  <a:srgbClr val="F4992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정적 모델링</a:t>
            </a:r>
            <a:endParaRPr lang="en-US" altLang="ko-KR" sz="2800" dirty="0">
              <a:solidFill>
                <a:srgbClr val="F4992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/>
            <a:r>
              <a:rPr lang="en-US" altLang="ko-KR" sz="2800" dirty="0">
                <a:solidFill>
                  <a:srgbClr val="F4992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…</a:t>
            </a:r>
          </a:p>
        </p:txBody>
      </p:sp>
      <p:sp>
        <p:nvSpPr>
          <p:cNvPr id="117" name="TextBox 25">
            <a:extLst>
              <a:ext uri="{FF2B5EF4-FFF2-40B4-BE49-F238E27FC236}">
                <a16:creationId xmlns:a16="http://schemas.microsoft.com/office/drawing/2014/main" id="{A7712FEA-F7C0-4105-B780-C10A5E38E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125" y="1716810"/>
            <a:ext cx="252028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rgbClr val="E54743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Python</a:t>
            </a:r>
            <a:r>
              <a:rPr lang="ko-KR" altLang="en-US" sz="2800" dirty="0">
                <a:solidFill>
                  <a:srgbClr val="E54743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코딩</a:t>
            </a:r>
            <a:endParaRPr lang="en-US" altLang="ko-KR" sz="2800" dirty="0">
              <a:solidFill>
                <a:srgbClr val="E54743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/>
            <a:r>
              <a:rPr lang="en-US" altLang="ko-KR" sz="2800" dirty="0">
                <a:solidFill>
                  <a:srgbClr val="E54743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 </a:t>
            </a:r>
            <a:r>
              <a:rPr lang="ko-KR" altLang="en-US" sz="2800" dirty="0">
                <a:solidFill>
                  <a:srgbClr val="E54743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패키지 이해</a:t>
            </a:r>
            <a:endParaRPr lang="en-US" altLang="ko-KR" sz="2800" dirty="0">
              <a:solidFill>
                <a:srgbClr val="E54743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/>
            <a:r>
              <a:rPr lang="en-US" altLang="ko-KR" sz="2800" dirty="0">
                <a:solidFill>
                  <a:srgbClr val="E54743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SQL, NoSQL</a:t>
            </a:r>
          </a:p>
          <a:p>
            <a:pPr marL="342900" indent="-342900"/>
            <a:r>
              <a:rPr lang="en-US" altLang="ko-KR" sz="2800" dirty="0">
                <a:solidFill>
                  <a:srgbClr val="E54743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…</a:t>
            </a:r>
          </a:p>
        </p:txBody>
      </p:sp>
      <p:sp>
        <p:nvSpPr>
          <p:cNvPr id="118" name="TextBox 25">
            <a:extLst>
              <a:ext uri="{FF2B5EF4-FFF2-40B4-BE49-F238E27FC236}">
                <a16:creationId xmlns:a16="http://schemas.microsoft.com/office/drawing/2014/main" id="{B20174C7-7F04-4A21-95E1-EC8DCDB0E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08" y="4521881"/>
            <a:ext cx="304953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rgbClr val="68C5CB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도메인 지식</a:t>
            </a:r>
            <a:r>
              <a:rPr lang="en-US" altLang="ko-KR" sz="2800" dirty="0">
                <a:solidFill>
                  <a:srgbClr val="68C5CB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68C5CB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이해</a:t>
            </a:r>
            <a:endParaRPr lang="en-US" altLang="ko-KR" sz="2800" dirty="0">
              <a:solidFill>
                <a:srgbClr val="68C5CB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/>
            <a:r>
              <a:rPr lang="ko-KR" altLang="en-US" sz="2800" dirty="0">
                <a:solidFill>
                  <a:srgbClr val="68C5CB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해결 능력</a:t>
            </a:r>
            <a:endParaRPr lang="en-US" altLang="ko-KR" sz="2800" dirty="0">
              <a:solidFill>
                <a:srgbClr val="68C5CB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/>
            <a:r>
              <a:rPr lang="en-US" altLang="ko-KR" sz="2800" dirty="0">
                <a:solidFill>
                  <a:srgbClr val="68C5CB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6828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보유 데이터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8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프로젝트의 핵심은 데이터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 종류에 따라 프로젝트의 방향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364088" y="2708920"/>
            <a:ext cx="1512168" cy="1512168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5220072" y="4437112"/>
            <a:ext cx="1800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100" dirty="0">
                <a:solidFill>
                  <a:srgbClr val="FFBCB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혈당</a:t>
            </a:r>
            <a:r>
              <a:rPr lang="en-US" altLang="ko-KR" sz="1100" dirty="0">
                <a:solidFill>
                  <a:srgbClr val="FFBCB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1100" dirty="0">
                <a:solidFill>
                  <a:srgbClr val="FFBCB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시뮬레이터</a:t>
            </a:r>
            <a:endParaRPr lang="en-US" altLang="ko-KR" sz="1100" dirty="0">
              <a:solidFill>
                <a:srgbClr val="FFBCB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4802426" y="4653136"/>
            <a:ext cx="28515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200" dirty="0">
                <a:solidFill>
                  <a:srgbClr val="FFBCB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연속 혈당 데이터</a:t>
            </a:r>
            <a:endParaRPr lang="en-US" altLang="ko-KR" sz="3200" dirty="0">
              <a:solidFill>
                <a:srgbClr val="FFBCB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267744" y="2700209"/>
            <a:ext cx="1512168" cy="1512168"/>
          </a:xfrm>
          <a:prstGeom prst="ellipse">
            <a:avLst/>
          </a:prstGeom>
          <a:solidFill>
            <a:schemeClr val="tx2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2267744" y="3293695"/>
            <a:ext cx="15121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아파치 로그</a:t>
            </a:r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403648" y="4653136"/>
            <a:ext cx="31683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200" dirty="0">
                <a:solidFill>
                  <a:srgbClr val="4F81BD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</a:t>
            </a:r>
            <a:r>
              <a:rPr lang="en-US" altLang="ko-KR" sz="3200" dirty="0">
                <a:solidFill>
                  <a:srgbClr val="4F81BD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3200" dirty="0">
                <a:solidFill>
                  <a:srgbClr val="4F81BD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</a:t>
            </a:r>
            <a:endParaRPr lang="en-US" altLang="ko-KR" sz="3200" dirty="0">
              <a:solidFill>
                <a:srgbClr val="4F81BD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1835696" y="4437112"/>
            <a:ext cx="230425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100" dirty="0">
                <a:solidFill>
                  <a:srgbClr val="4F81BD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실시간 수집</a:t>
            </a:r>
            <a:endParaRPr lang="en-US" altLang="ko-KR" sz="1100" dirty="0">
              <a:solidFill>
                <a:srgbClr val="4F81BD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5364088" y="3293695"/>
            <a:ext cx="15121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CGM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707904" y="3212976"/>
            <a:ext cx="17281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VS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논문 선정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0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아파치 로그 분석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혈당에 영향을 끼치는 요소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보안 로그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머신러닝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 다양한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주제의 논문들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334786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586814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/>
          <p:cNvSpPr txBox="1">
            <a:spLocks noChangeArrowheads="1"/>
          </p:cNvSpPr>
          <p:nvPr/>
        </p:nvSpPr>
        <p:spPr bwMode="auto">
          <a:xfrm>
            <a:off x="2915816" y="2124145"/>
            <a:ext cx="34563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조사한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10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개의 논문들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기대효과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0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이미지를 넣어야 하거나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참고 사이트나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벤치마킹 자료 등 예시를 들 때 도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사용하면 좋은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장표에요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179512" y="1988840"/>
            <a:ext cx="2232248" cy="1584178"/>
            <a:chOff x="179512" y="1988840"/>
            <a:chExt cx="2232248" cy="1584178"/>
          </a:xfrm>
        </p:grpSpPr>
        <p:sp>
          <p:nvSpPr>
            <p:cNvPr id="18" name="직사각형 17"/>
            <p:cNvSpPr/>
            <p:nvPr/>
          </p:nvSpPr>
          <p:spPr>
            <a:xfrm>
              <a:off x="179512" y="1988842"/>
              <a:ext cx="2232248" cy="158417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0" name="TextBox 25"/>
            <p:cNvSpPr txBox="1">
              <a:spLocks noChangeArrowheads="1"/>
            </p:cNvSpPr>
            <p:nvPr/>
          </p:nvSpPr>
          <p:spPr bwMode="auto">
            <a:xfrm>
              <a:off x="251520" y="2060850"/>
              <a:ext cx="2160240" cy="469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4F81BD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Site</a:t>
              </a:r>
            </a:p>
            <a:p>
              <a:pPr marL="342900" indent="-342900"/>
              <a:r>
                <a:rPr lang="en-US" altLang="ko-KR" sz="1050" dirty="0" err="1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Kakao</a:t>
              </a:r>
              <a:r>
                <a:rPr lang="en-US" altLang="ko-KR" sz="105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Story</a:t>
              </a:r>
            </a:p>
          </p:txBody>
        </p:sp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251520" y="2564906"/>
              <a:ext cx="2160240" cy="469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4F81BD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URL</a:t>
              </a:r>
            </a:p>
            <a:p>
              <a:pPr marL="342900" indent="-342900"/>
              <a:r>
                <a:rPr lang="en-US" altLang="ko-KR" sz="105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www.story.kakao.com</a:t>
              </a:r>
              <a:endParaRPr lang="en-US" altLang="ko-KR" sz="1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9" name="TextBox 25"/>
            <p:cNvSpPr txBox="1">
              <a:spLocks noChangeArrowheads="1"/>
            </p:cNvSpPr>
            <p:nvPr/>
          </p:nvSpPr>
          <p:spPr bwMode="auto">
            <a:xfrm>
              <a:off x="251520" y="3068962"/>
              <a:ext cx="2160240" cy="469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4F81BD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Date.</a:t>
              </a:r>
            </a:p>
            <a:p>
              <a:pPr marL="342900" indent="-342900"/>
              <a:r>
                <a:rPr lang="en-US" altLang="ko-KR" sz="105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2014.05</a:t>
              </a:r>
              <a:endParaRPr lang="en-US" altLang="ko-KR" sz="1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323528" y="2564904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23528" y="3068960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343</Words>
  <Application>Microsoft Office PowerPoint</Application>
  <PresentationFormat>화면 슬라이드 쇼(4:3)</PresentationFormat>
  <Paragraphs>74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</vt:lpstr>
      <vt:lpstr>맑은 고딕</vt:lpstr>
      <vt:lpstr>배달의민족 한나</vt:lpstr>
      <vt:lpstr>배달의민족 한나체 Pro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김 상현</cp:lastModifiedBy>
  <cp:revision>68</cp:revision>
  <dcterms:created xsi:type="dcterms:W3CDTF">2014-05-20T10:28:59Z</dcterms:created>
  <dcterms:modified xsi:type="dcterms:W3CDTF">2019-03-18T07:19:55Z</dcterms:modified>
</cp:coreProperties>
</file>