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81" r:id="rId2"/>
    <p:sldId id="484" r:id="rId3"/>
    <p:sldId id="483" r:id="rId4"/>
    <p:sldId id="482" r:id="rId5"/>
    <p:sldId id="256" r:id="rId6"/>
    <p:sldId id="485" r:id="rId7"/>
    <p:sldId id="474" r:id="rId8"/>
    <p:sldId id="480" r:id="rId9"/>
    <p:sldId id="479" r:id="rId10"/>
    <p:sldId id="476" r:id="rId11"/>
    <p:sldId id="475" r:id="rId12"/>
    <p:sldId id="472" r:id="rId13"/>
    <p:sldId id="478" r:id="rId14"/>
    <p:sldId id="477" r:id="rId15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E9CE-84F0-4F17-995F-C877796A4C7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5746-94FB-4908-A8F4-194126B5A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4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E9CE-84F0-4F17-995F-C877796A4C7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5746-94FB-4908-A8F4-194126B5A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E9CE-84F0-4F17-995F-C877796A4C7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5746-94FB-4908-A8F4-194126B5A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90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E9CE-84F0-4F17-995F-C877796A4C7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5746-94FB-4908-A8F4-194126B5A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0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E9CE-84F0-4F17-995F-C877796A4C7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5746-94FB-4908-A8F4-194126B5A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1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E9CE-84F0-4F17-995F-C877796A4C7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5746-94FB-4908-A8F4-194126B5A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9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E9CE-84F0-4F17-995F-C877796A4C7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5746-94FB-4908-A8F4-194126B5A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0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E9CE-84F0-4F17-995F-C877796A4C7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5746-94FB-4908-A8F4-194126B5A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7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E9CE-84F0-4F17-995F-C877796A4C7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5746-94FB-4908-A8F4-194126B5A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6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E9CE-84F0-4F17-995F-C877796A4C7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5746-94FB-4908-A8F4-194126B5A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1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E9CE-84F0-4F17-995F-C877796A4C7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5746-94FB-4908-A8F4-194126B5A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E9CE-84F0-4F17-995F-C877796A4C76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85746-94FB-4908-A8F4-194126B5A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90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1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kymind.ai/kr/wiki/ls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kymind.ai/kr/wiki/ls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kymind.ai/kr/wiki/ls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2A05C8F-696E-4C34-AE33-CA7E320C357E}"/>
              </a:ext>
            </a:extLst>
          </p:cNvPr>
          <p:cNvGrpSpPr/>
          <p:nvPr/>
        </p:nvGrpSpPr>
        <p:grpSpPr>
          <a:xfrm>
            <a:off x="744339" y="849028"/>
            <a:ext cx="5072082" cy="3837443"/>
            <a:chOff x="744339" y="849028"/>
            <a:chExt cx="5072082" cy="3837443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F90B279-F158-4AB9-86C8-6AE33373857D}"/>
                </a:ext>
              </a:extLst>
            </p:cNvPr>
            <p:cNvSpPr txBox="1"/>
            <p:nvPr/>
          </p:nvSpPr>
          <p:spPr>
            <a:xfrm>
              <a:off x="744339" y="2393081"/>
              <a:ext cx="925253" cy="810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aseline="-25000" dirty="0"/>
                <a:t>GI</a:t>
              </a:r>
            </a:p>
            <a:p>
              <a:pPr algn="ctr"/>
              <a:endParaRPr lang="en-US" altLang="ko-KR" sz="500" baseline="-25000" dirty="0"/>
            </a:p>
            <a:p>
              <a:r>
                <a:rPr lang="en-US" altLang="ko-KR" sz="1100" dirty="0"/>
                <a:t>Time Series </a:t>
              </a:r>
              <a:br>
                <a:rPr lang="en-US" altLang="ko-KR" sz="1100" dirty="0"/>
              </a:br>
              <a:r>
                <a:rPr lang="en-US" altLang="ko-KR" sz="1100" dirty="0"/>
                <a:t>Glucose data</a:t>
              </a:r>
            </a:p>
          </p:txBody>
        </p:sp>
        <p:sp>
          <p:nvSpPr>
            <p:cNvPr id="409" name="직사각형 408">
              <a:extLst>
                <a:ext uri="{FF2B5EF4-FFF2-40B4-BE49-F238E27FC236}">
                  <a16:creationId xmlns:a16="http://schemas.microsoft.com/office/drawing/2014/main" id="{68DCBDAA-7208-4493-B0BA-480A73FEAB80}"/>
                </a:ext>
              </a:extLst>
            </p:cNvPr>
            <p:cNvSpPr/>
            <p:nvPr/>
          </p:nvSpPr>
          <p:spPr>
            <a:xfrm>
              <a:off x="2181297" y="924290"/>
              <a:ext cx="1385179" cy="3721668"/>
            </a:xfrm>
            <a:prstGeom prst="rect">
              <a:avLst/>
            </a:prstGeom>
            <a:solidFill>
              <a:srgbClr val="FFFF99">
                <a:alpha val="20000"/>
              </a:srgb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LSTM</a:t>
              </a:r>
            </a:p>
          </p:txBody>
        </p: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D81C1EDB-598B-4A09-9B9C-A5FD75F9CA18}"/>
                </a:ext>
              </a:extLst>
            </p:cNvPr>
            <p:cNvCxnSpPr>
              <a:cxnSpLocks/>
              <a:stCxn id="433" idx="6"/>
              <a:endCxn id="465" idx="2"/>
            </p:cNvCxnSpPr>
            <p:nvPr/>
          </p:nvCxnSpPr>
          <p:spPr>
            <a:xfrm>
              <a:off x="5136068" y="1625501"/>
              <a:ext cx="293704" cy="116269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35AEFC59-3ED0-4237-8519-DB5A31C42BE9}"/>
                </a:ext>
              </a:extLst>
            </p:cNvPr>
            <p:cNvCxnSpPr>
              <a:cxnSpLocks/>
              <a:stCxn id="432" idx="6"/>
              <a:endCxn id="465" idx="2"/>
            </p:cNvCxnSpPr>
            <p:nvPr/>
          </p:nvCxnSpPr>
          <p:spPr>
            <a:xfrm>
              <a:off x="5136068" y="2208649"/>
              <a:ext cx="293704" cy="57954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FE64B606-971F-496D-9D68-7D0B7B68417F}"/>
                </a:ext>
              </a:extLst>
            </p:cNvPr>
            <p:cNvCxnSpPr>
              <a:cxnSpLocks/>
              <a:stCxn id="431" idx="6"/>
              <a:endCxn id="465" idx="2"/>
            </p:cNvCxnSpPr>
            <p:nvPr/>
          </p:nvCxnSpPr>
          <p:spPr>
            <a:xfrm flipV="1">
              <a:off x="5136068" y="2788191"/>
              <a:ext cx="293704" cy="5386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A8E67F50-8C28-4226-968A-0E4860E9A0DE}"/>
                </a:ext>
              </a:extLst>
            </p:cNvPr>
            <p:cNvCxnSpPr>
              <a:cxnSpLocks/>
              <a:stCxn id="430" idx="6"/>
              <a:endCxn id="465" idx="2"/>
            </p:cNvCxnSpPr>
            <p:nvPr/>
          </p:nvCxnSpPr>
          <p:spPr>
            <a:xfrm flipV="1">
              <a:off x="5136068" y="2788191"/>
              <a:ext cx="293704" cy="11218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911D6D1A-9B4F-4FB9-B884-D7BE1454E0DC}"/>
                </a:ext>
              </a:extLst>
            </p:cNvPr>
            <p:cNvCxnSpPr>
              <a:cxnSpLocks/>
              <a:stCxn id="221" idx="6"/>
              <a:endCxn id="433" idx="2"/>
            </p:cNvCxnSpPr>
            <p:nvPr/>
          </p:nvCxnSpPr>
          <p:spPr>
            <a:xfrm>
              <a:off x="4223254" y="1042353"/>
              <a:ext cx="526165" cy="583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FA7F3BF5-0EFB-4C4C-9B40-0C389D4393E8}"/>
                </a:ext>
              </a:extLst>
            </p:cNvPr>
            <p:cNvCxnSpPr>
              <a:cxnSpLocks/>
              <a:stCxn id="311" idx="6"/>
              <a:endCxn id="433" idx="2"/>
            </p:cNvCxnSpPr>
            <p:nvPr/>
          </p:nvCxnSpPr>
          <p:spPr>
            <a:xfrm>
              <a:off x="4223254" y="1625501"/>
              <a:ext cx="52616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F2C069F4-05D4-450A-BD9C-A2D77841A76A}"/>
                </a:ext>
              </a:extLst>
            </p:cNvPr>
            <p:cNvCxnSpPr>
              <a:cxnSpLocks/>
              <a:endCxn id="433" idx="2"/>
            </p:cNvCxnSpPr>
            <p:nvPr/>
          </p:nvCxnSpPr>
          <p:spPr>
            <a:xfrm flipV="1">
              <a:off x="4207726" y="1625501"/>
              <a:ext cx="541693" cy="4555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857D99C3-80A1-45A6-825B-7F59828C09C4}"/>
                </a:ext>
              </a:extLst>
            </p:cNvPr>
            <p:cNvCxnSpPr>
              <a:cxnSpLocks/>
              <a:stCxn id="309" idx="6"/>
              <a:endCxn id="433" idx="2"/>
            </p:cNvCxnSpPr>
            <p:nvPr/>
          </p:nvCxnSpPr>
          <p:spPr>
            <a:xfrm flipV="1">
              <a:off x="4223254" y="1625501"/>
              <a:ext cx="526165" cy="17013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B331C527-7F9C-4D89-95A2-804666CE2DCF}"/>
                </a:ext>
              </a:extLst>
            </p:cNvPr>
            <p:cNvCxnSpPr>
              <a:cxnSpLocks/>
              <a:stCxn id="308" idx="6"/>
              <a:endCxn id="433" idx="2"/>
            </p:cNvCxnSpPr>
            <p:nvPr/>
          </p:nvCxnSpPr>
          <p:spPr>
            <a:xfrm flipV="1">
              <a:off x="4223254" y="1625501"/>
              <a:ext cx="526165" cy="22844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C65ACF3C-56BC-4E30-845C-50996BDB18C7}"/>
                </a:ext>
              </a:extLst>
            </p:cNvPr>
            <p:cNvCxnSpPr>
              <a:cxnSpLocks/>
              <a:stCxn id="307" idx="6"/>
              <a:endCxn id="433" idx="2"/>
            </p:cNvCxnSpPr>
            <p:nvPr/>
          </p:nvCxnSpPr>
          <p:spPr>
            <a:xfrm flipV="1">
              <a:off x="4223254" y="1625501"/>
              <a:ext cx="526165" cy="28676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554C8E64-688F-4F9D-B209-6B539A52B5ED}"/>
                </a:ext>
              </a:extLst>
            </p:cNvPr>
            <p:cNvCxnSpPr>
              <a:cxnSpLocks/>
              <a:stCxn id="221" idx="6"/>
              <a:endCxn id="432" idx="2"/>
            </p:cNvCxnSpPr>
            <p:nvPr/>
          </p:nvCxnSpPr>
          <p:spPr>
            <a:xfrm>
              <a:off x="4223254" y="1042353"/>
              <a:ext cx="526165" cy="11662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96206B6A-7B6A-4559-A2CF-966BE8E2148C}"/>
                </a:ext>
              </a:extLst>
            </p:cNvPr>
            <p:cNvCxnSpPr>
              <a:cxnSpLocks/>
              <a:stCxn id="311" idx="6"/>
              <a:endCxn id="432" idx="2"/>
            </p:cNvCxnSpPr>
            <p:nvPr/>
          </p:nvCxnSpPr>
          <p:spPr>
            <a:xfrm>
              <a:off x="4223254" y="1625501"/>
              <a:ext cx="526165" cy="583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9DBBC542-E78D-4BD7-8CD8-E9662D323D50}"/>
                </a:ext>
              </a:extLst>
            </p:cNvPr>
            <p:cNvCxnSpPr>
              <a:cxnSpLocks/>
              <a:endCxn id="432" idx="2"/>
            </p:cNvCxnSpPr>
            <p:nvPr/>
          </p:nvCxnSpPr>
          <p:spPr>
            <a:xfrm>
              <a:off x="4207726" y="2081090"/>
              <a:ext cx="541693" cy="1275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A24534CD-FB13-442D-AA0E-6A129A0B8E78}"/>
                </a:ext>
              </a:extLst>
            </p:cNvPr>
            <p:cNvCxnSpPr>
              <a:cxnSpLocks/>
              <a:stCxn id="309" idx="6"/>
              <a:endCxn id="432" idx="2"/>
            </p:cNvCxnSpPr>
            <p:nvPr/>
          </p:nvCxnSpPr>
          <p:spPr>
            <a:xfrm flipV="1">
              <a:off x="4223254" y="2208649"/>
              <a:ext cx="526165" cy="11182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C80BCAB4-F010-4BA2-99A7-2459517AD6D1}"/>
                </a:ext>
              </a:extLst>
            </p:cNvPr>
            <p:cNvCxnSpPr>
              <a:cxnSpLocks/>
              <a:stCxn id="308" idx="6"/>
              <a:endCxn id="432" idx="2"/>
            </p:cNvCxnSpPr>
            <p:nvPr/>
          </p:nvCxnSpPr>
          <p:spPr>
            <a:xfrm flipV="1">
              <a:off x="4223254" y="2208649"/>
              <a:ext cx="526165" cy="17013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69AAC6C7-A8AF-4E4B-9234-E240B407E443}"/>
                </a:ext>
              </a:extLst>
            </p:cNvPr>
            <p:cNvCxnSpPr>
              <a:cxnSpLocks/>
              <a:stCxn id="307" idx="6"/>
              <a:endCxn id="432" idx="2"/>
            </p:cNvCxnSpPr>
            <p:nvPr/>
          </p:nvCxnSpPr>
          <p:spPr>
            <a:xfrm flipV="1">
              <a:off x="4223254" y="2208649"/>
              <a:ext cx="526165" cy="22844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5" name="직선 연결선 294">
              <a:extLst>
                <a:ext uri="{FF2B5EF4-FFF2-40B4-BE49-F238E27FC236}">
                  <a16:creationId xmlns:a16="http://schemas.microsoft.com/office/drawing/2014/main" id="{7863BEF4-D645-4126-A855-A46DC0ED0251}"/>
                </a:ext>
              </a:extLst>
            </p:cNvPr>
            <p:cNvCxnSpPr>
              <a:cxnSpLocks/>
              <a:stCxn id="221" idx="6"/>
              <a:endCxn id="431" idx="2"/>
            </p:cNvCxnSpPr>
            <p:nvPr/>
          </p:nvCxnSpPr>
          <p:spPr>
            <a:xfrm>
              <a:off x="4223254" y="1042353"/>
              <a:ext cx="526165" cy="22844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57D7583F-93A9-4C89-9F1F-DB1F556307B8}"/>
                </a:ext>
              </a:extLst>
            </p:cNvPr>
            <p:cNvCxnSpPr>
              <a:cxnSpLocks/>
              <a:stCxn id="311" idx="6"/>
              <a:endCxn id="431" idx="2"/>
            </p:cNvCxnSpPr>
            <p:nvPr/>
          </p:nvCxnSpPr>
          <p:spPr>
            <a:xfrm>
              <a:off x="4223254" y="1625501"/>
              <a:ext cx="526165" cy="17013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FF2EB395-6598-49FE-A749-32F669EDB9A7}"/>
                </a:ext>
              </a:extLst>
            </p:cNvPr>
            <p:cNvCxnSpPr>
              <a:cxnSpLocks/>
              <a:endCxn id="431" idx="2"/>
            </p:cNvCxnSpPr>
            <p:nvPr/>
          </p:nvCxnSpPr>
          <p:spPr>
            <a:xfrm>
              <a:off x="4207726" y="2081090"/>
              <a:ext cx="541693" cy="12457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2067B679-394A-4258-AD09-C976D580017E}"/>
                </a:ext>
              </a:extLst>
            </p:cNvPr>
            <p:cNvCxnSpPr>
              <a:cxnSpLocks/>
              <a:stCxn id="309" idx="6"/>
              <a:endCxn id="431" idx="2"/>
            </p:cNvCxnSpPr>
            <p:nvPr/>
          </p:nvCxnSpPr>
          <p:spPr>
            <a:xfrm>
              <a:off x="4223254" y="3326850"/>
              <a:ext cx="52616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2F5A9C60-0C89-4065-A370-56C6D6B05121}"/>
                </a:ext>
              </a:extLst>
            </p:cNvPr>
            <p:cNvCxnSpPr>
              <a:cxnSpLocks/>
              <a:stCxn id="308" idx="6"/>
              <a:endCxn id="431" idx="2"/>
            </p:cNvCxnSpPr>
            <p:nvPr/>
          </p:nvCxnSpPr>
          <p:spPr>
            <a:xfrm flipV="1">
              <a:off x="4223254" y="3326850"/>
              <a:ext cx="526165" cy="583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01" name="직선 연결선 300">
              <a:extLst>
                <a:ext uri="{FF2B5EF4-FFF2-40B4-BE49-F238E27FC236}">
                  <a16:creationId xmlns:a16="http://schemas.microsoft.com/office/drawing/2014/main" id="{4BC64EDF-F3A5-40F6-9940-655C83AD1EC7}"/>
                </a:ext>
              </a:extLst>
            </p:cNvPr>
            <p:cNvCxnSpPr>
              <a:cxnSpLocks/>
              <a:stCxn id="307" idx="6"/>
              <a:endCxn id="431" idx="2"/>
            </p:cNvCxnSpPr>
            <p:nvPr/>
          </p:nvCxnSpPr>
          <p:spPr>
            <a:xfrm flipV="1">
              <a:off x="4223254" y="3326850"/>
              <a:ext cx="526165" cy="11662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FA53532F-07A8-46C9-BD42-CC70A46A4EB1}"/>
                </a:ext>
              </a:extLst>
            </p:cNvPr>
            <p:cNvCxnSpPr>
              <a:cxnSpLocks/>
              <a:stCxn id="221" idx="6"/>
              <a:endCxn id="430" idx="2"/>
            </p:cNvCxnSpPr>
            <p:nvPr/>
          </p:nvCxnSpPr>
          <p:spPr>
            <a:xfrm>
              <a:off x="4223254" y="1042353"/>
              <a:ext cx="526165" cy="28676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4C6F9E9E-0FC2-4DC7-87A9-03872F21DAE7}"/>
                </a:ext>
              </a:extLst>
            </p:cNvPr>
            <p:cNvCxnSpPr>
              <a:cxnSpLocks/>
              <a:stCxn id="311" idx="6"/>
              <a:endCxn id="430" idx="2"/>
            </p:cNvCxnSpPr>
            <p:nvPr/>
          </p:nvCxnSpPr>
          <p:spPr>
            <a:xfrm>
              <a:off x="4223254" y="1625501"/>
              <a:ext cx="526165" cy="22844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D84B03B0-0FD2-469E-AE85-89E18F8D8332}"/>
                </a:ext>
              </a:extLst>
            </p:cNvPr>
            <p:cNvCxnSpPr>
              <a:cxnSpLocks/>
              <a:endCxn id="430" idx="2"/>
            </p:cNvCxnSpPr>
            <p:nvPr/>
          </p:nvCxnSpPr>
          <p:spPr>
            <a:xfrm>
              <a:off x="4207726" y="2081090"/>
              <a:ext cx="541693" cy="1828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AB332064-8804-4B2C-B87F-24E77B349B03}"/>
                </a:ext>
              </a:extLst>
            </p:cNvPr>
            <p:cNvCxnSpPr>
              <a:cxnSpLocks/>
              <a:stCxn id="309" idx="6"/>
              <a:endCxn id="430" idx="2"/>
            </p:cNvCxnSpPr>
            <p:nvPr/>
          </p:nvCxnSpPr>
          <p:spPr>
            <a:xfrm>
              <a:off x="4223254" y="3326850"/>
              <a:ext cx="526165" cy="583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0B6FD0CD-BE9B-4AD1-8DD2-A32676F1D7DF}"/>
                </a:ext>
              </a:extLst>
            </p:cNvPr>
            <p:cNvCxnSpPr>
              <a:cxnSpLocks/>
              <a:stCxn id="308" idx="6"/>
              <a:endCxn id="430" idx="2"/>
            </p:cNvCxnSpPr>
            <p:nvPr/>
          </p:nvCxnSpPr>
          <p:spPr>
            <a:xfrm>
              <a:off x="4223254" y="3909998"/>
              <a:ext cx="52616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FCC811CF-7C98-436F-8831-1F2B8F3983A2}"/>
                </a:ext>
              </a:extLst>
            </p:cNvPr>
            <p:cNvCxnSpPr>
              <a:cxnSpLocks/>
              <a:stCxn id="307" idx="6"/>
              <a:endCxn id="430" idx="2"/>
            </p:cNvCxnSpPr>
            <p:nvPr/>
          </p:nvCxnSpPr>
          <p:spPr>
            <a:xfrm flipV="1">
              <a:off x="4223254" y="3909998"/>
              <a:ext cx="526165" cy="5831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60" name="직선 화살표 연결선 359">
              <a:extLst>
                <a:ext uri="{FF2B5EF4-FFF2-40B4-BE49-F238E27FC236}">
                  <a16:creationId xmlns:a16="http://schemas.microsoft.com/office/drawing/2014/main" id="{DDA08ACD-4B89-45EF-B56B-AA69C2E67774}"/>
                </a:ext>
              </a:extLst>
            </p:cNvPr>
            <p:cNvCxnSpPr>
              <a:cxnSpLocks/>
            </p:cNvCxnSpPr>
            <p:nvPr/>
          </p:nvCxnSpPr>
          <p:spPr>
            <a:xfrm>
              <a:off x="1896539" y="1247315"/>
              <a:ext cx="28475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09" name="왼쪽 중괄호 208">
              <a:extLst>
                <a:ext uri="{FF2B5EF4-FFF2-40B4-BE49-F238E27FC236}">
                  <a16:creationId xmlns:a16="http://schemas.microsoft.com/office/drawing/2014/main" id="{BF59AEDC-B9F9-46FC-B341-6BB055342F04}"/>
                </a:ext>
              </a:extLst>
            </p:cNvPr>
            <p:cNvSpPr/>
            <p:nvPr/>
          </p:nvSpPr>
          <p:spPr>
            <a:xfrm>
              <a:off x="1644932" y="954052"/>
              <a:ext cx="278647" cy="3730175"/>
            </a:xfrm>
            <a:prstGeom prst="leftBrace">
              <a:avLst>
                <a:gd name="adj1" fmla="val 49084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34FB4EA7-D852-4C9D-B471-3895AC01D13F}"/>
                </a:ext>
              </a:extLst>
            </p:cNvPr>
            <p:cNvCxnSpPr>
              <a:cxnSpLocks/>
            </p:cNvCxnSpPr>
            <p:nvPr/>
          </p:nvCxnSpPr>
          <p:spPr>
            <a:xfrm>
              <a:off x="1896539" y="4394240"/>
              <a:ext cx="28475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B34AF1F2-D6BA-4883-818C-0841BB40AB6F}"/>
                </a:ext>
              </a:extLst>
            </p:cNvPr>
            <p:cNvCxnSpPr>
              <a:cxnSpLocks/>
            </p:cNvCxnSpPr>
            <p:nvPr/>
          </p:nvCxnSpPr>
          <p:spPr>
            <a:xfrm>
              <a:off x="1896539" y="1771802"/>
              <a:ext cx="28475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CF790257-D765-4BE7-A3B0-A3A9DE94DD4B}"/>
                </a:ext>
              </a:extLst>
            </p:cNvPr>
            <p:cNvCxnSpPr>
              <a:cxnSpLocks/>
            </p:cNvCxnSpPr>
            <p:nvPr/>
          </p:nvCxnSpPr>
          <p:spPr>
            <a:xfrm>
              <a:off x="1896539" y="2296289"/>
              <a:ext cx="28475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5" name="직선 화살표 연결선 214">
              <a:extLst>
                <a:ext uri="{FF2B5EF4-FFF2-40B4-BE49-F238E27FC236}">
                  <a16:creationId xmlns:a16="http://schemas.microsoft.com/office/drawing/2014/main" id="{0815895C-B4D4-4D48-8BFD-6CEED3370258}"/>
                </a:ext>
              </a:extLst>
            </p:cNvPr>
            <p:cNvCxnSpPr>
              <a:cxnSpLocks/>
            </p:cNvCxnSpPr>
            <p:nvPr/>
          </p:nvCxnSpPr>
          <p:spPr>
            <a:xfrm>
              <a:off x="1896539" y="2820776"/>
              <a:ext cx="28475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7" name="직선 화살표 연결선 216">
              <a:extLst>
                <a:ext uri="{FF2B5EF4-FFF2-40B4-BE49-F238E27FC236}">
                  <a16:creationId xmlns:a16="http://schemas.microsoft.com/office/drawing/2014/main" id="{E6D19563-13E0-4B1F-B9F9-18B3436923A7}"/>
                </a:ext>
              </a:extLst>
            </p:cNvPr>
            <p:cNvCxnSpPr>
              <a:cxnSpLocks/>
            </p:cNvCxnSpPr>
            <p:nvPr/>
          </p:nvCxnSpPr>
          <p:spPr>
            <a:xfrm>
              <a:off x="1896539" y="3345263"/>
              <a:ext cx="27914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8E7F6AA4-84DB-45FB-8B27-0F2B8B3D9AB5}"/>
                </a:ext>
              </a:extLst>
            </p:cNvPr>
            <p:cNvCxnSpPr>
              <a:cxnSpLocks/>
            </p:cNvCxnSpPr>
            <p:nvPr/>
          </p:nvCxnSpPr>
          <p:spPr>
            <a:xfrm>
              <a:off x="1896539" y="3869751"/>
              <a:ext cx="279141" cy="20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A6FD3B64-6259-4B1D-9428-0BCABD33168D}"/>
                </a:ext>
              </a:extLst>
            </p:cNvPr>
            <p:cNvGrpSpPr/>
            <p:nvPr/>
          </p:nvGrpSpPr>
          <p:grpSpPr>
            <a:xfrm>
              <a:off x="3559911" y="849028"/>
              <a:ext cx="663343" cy="3837443"/>
              <a:chOff x="3559911" y="849028"/>
              <a:chExt cx="663343" cy="3837443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F622439-B105-4AC1-A12E-CDEDC238E711}"/>
                  </a:ext>
                </a:extLst>
              </p:cNvPr>
              <p:cNvSpPr txBox="1"/>
              <p:nvPr/>
            </p:nvSpPr>
            <p:spPr>
              <a:xfrm rot="5400000">
                <a:off x="3880474" y="2598472"/>
                <a:ext cx="338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...</a:t>
                </a:r>
                <a:endParaRPr lang="ko-KR" altLang="en-US" sz="1600" dirty="0"/>
              </a:p>
            </p:txBody>
          </p:sp>
          <p:cxnSp>
            <p:nvCxnSpPr>
              <p:cNvPr id="333" name="직선 화살표 연결선 332">
                <a:extLst>
                  <a:ext uri="{FF2B5EF4-FFF2-40B4-BE49-F238E27FC236}">
                    <a16:creationId xmlns:a16="http://schemas.microsoft.com/office/drawing/2014/main" id="{F5202904-BA56-4FE9-95DE-6F379EAC2317}"/>
                  </a:ext>
                </a:extLst>
              </p:cNvPr>
              <p:cNvCxnSpPr>
                <a:cxnSpLocks/>
                <a:endCxn id="221" idx="2"/>
              </p:cNvCxnSpPr>
              <p:nvPr/>
            </p:nvCxnSpPr>
            <p:spPr>
              <a:xfrm>
                <a:off x="3559911" y="1042353"/>
                <a:ext cx="276694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915855BF-464E-471F-BDE8-29A6B3356447}"/>
                  </a:ext>
                </a:extLst>
              </p:cNvPr>
              <p:cNvSpPr/>
              <p:nvPr/>
            </p:nvSpPr>
            <p:spPr>
              <a:xfrm>
                <a:off x="3836605" y="849028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306" name="직선 화살표 연결선 305">
                <a:extLst>
                  <a:ext uri="{FF2B5EF4-FFF2-40B4-BE49-F238E27FC236}">
                    <a16:creationId xmlns:a16="http://schemas.microsoft.com/office/drawing/2014/main" id="{EA03A1E6-E9D6-4C71-9FFA-493E56CDD855}"/>
                  </a:ext>
                </a:extLst>
              </p:cNvPr>
              <p:cNvCxnSpPr>
                <a:cxnSpLocks/>
                <a:endCxn id="307" idx="2"/>
              </p:cNvCxnSpPr>
              <p:nvPr/>
            </p:nvCxnSpPr>
            <p:spPr>
              <a:xfrm>
                <a:off x="3575428" y="4493147"/>
                <a:ext cx="26117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307" name="타원 306">
                <a:extLst>
                  <a:ext uri="{FF2B5EF4-FFF2-40B4-BE49-F238E27FC236}">
                    <a16:creationId xmlns:a16="http://schemas.microsoft.com/office/drawing/2014/main" id="{CB4DF0EF-47F9-4797-BDDE-D60E367E4993}"/>
                  </a:ext>
                </a:extLst>
              </p:cNvPr>
              <p:cNvSpPr/>
              <p:nvPr/>
            </p:nvSpPr>
            <p:spPr>
              <a:xfrm>
                <a:off x="3836605" y="4299822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64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308" name="타원 307">
                <a:extLst>
                  <a:ext uri="{FF2B5EF4-FFF2-40B4-BE49-F238E27FC236}">
                    <a16:creationId xmlns:a16="http://schemas.microsoft.com/office/drawing/2014/main" id="{6FD0CC4E-383F-4306-B3AC-472BAFBB1EC9}"/>
                  </a:ext>
                </a:extLst>
              </p:cNvPr>
              <p:cNvSpPr/>
              <p:nvPr/>
            </p:nvSpPr>
            <p:spPr>
              <a:xfrm>
                <a:off x="3836605" y="3716673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63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309" name="타원 308">
                <a:extLst>
                  <a:ext uri="{FF2B5EF4-FFF2-40B4-BE49-F238E27FC236}">
                    <a16:creationId xmlns:a16="http://schemas.microsoft.com/office/drawing/2014/main" id="{92E84632-5FB4-44B3-856D-BC4F4E5FF792}"/>
                  </a:ext>
                </a:extLst>
              </p:cNvPr>
              <p:cNvSpPr/>
              <p:nvPr/>
            </p:nvSpPr>
            <p:spPr>
              <a:xfrm>
                <a:off x="3836605" y="3133525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62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04368C6A-2775-46C7-81F4-5B72010A7A9C}"/>
                  </a:ext>
                </a:extLst>
              </p:cNvPr>
              <p:cNvSpPr/>
              <p:nvPr/>
            </p:nvSpPr>
            <p:spPr>
              <a:xfrm>
                <a:off x="3836605" y="2015324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3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311" name="타원 310">
                <a:extLst>
                  <a:ext uri="{FF2B5EF4-FFF2-40B4-BE49-F238E27FC236}">
                    <a16:creationId xmlns:a16="http://schemas.microsoft.com/office/drawing/2014/main" id="{14DB6221-D988-4D08-B2A6-EBA20AE9D351}"/>
                  </a:ext>
                </a:extLst>
              </p:cNvPr>
              <p:cNvSpPr/>
              <p:nvPr/>
            </p:nvSpPr>
            <p:spPr>
              <a:xfrm>
                <a:off x="3836605" y="1432176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315" name="직선 연결선 314">
                <a:extLst>
                  <a:ext uri="{FF2B5EF4-FFF2-40B4-BE49-F238E27FC236}">
                    <a16:creationId xmlns:a16="http://schemas.microsoft.com/office/drawing/2014/main" id="{FC583FE7-97B6-45B4-AA0D-F2537E15A0F3}"/>
                  </a:ext>
                </a:extLst>
              </p:cNvPr>
              <p:cNvCxnSpPr>
                <a:cxnSpLocks/>
                <a:endCxn id="311" idx="2"/>
              </p:cNvCxnSpPr>
              <p:nvPr/>
            </p:nvCxnSpPr>
            <p:spPr>
              <a:xfrm>
                <a:off x="3566476" y="1625501"/>
                <a:ext cx="27012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1D74B342-D717-40C5-BE53-21F7336A1282}"/>
                  </a:ext>
                </a:extLst>
              </p:cNvPr>
              <p:cNvCxnSpPr>
                <a:cxnSpLocks/>
                <a:endCxn id="310" idx="2"/>
              </p:cNvCxnSpPr>
              <p:nvPr/>
            </p:nvCxnSpPr>
            <p:spPr>
              <a:xfrm>
                <a:off x="3566476" y="2208649"/>
                <a:ext cx="27012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331" name="직선 연결선 330">
                <a:extLst>
                  <a:ext uri="{FF2B5EF4-FFF2-40B4-BE49-F238E27FC236}">
                    <a16:creationId xmlns:a16="http://schemas.microsoft.com/office/drawing/2014/main" id="{11FF7CE0-E306-4892-B026-5E3185C06883}"/>
                  </a:ext>
                </a:extLst>
              </p:cNvPr>
              <p:cNvCxnSpPr>
                <a:cxnSpLocks/>
                <a:endCxn id="309" idx="2"/>
              </p:cNvCxnSpPr>
              <p:nvPr/>
            </p:nvCxnSpPr>
            <p:spPr>
              <a:xfrm>
                <a:off x="3575428" y="3326850"/>
                <a:ext cx="26117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223E2C8-4426-4531-A551-4176D23A590D}"/>
                  </a:ext>
                </a:extLst>
              </p:cNvPr>
              <p:cNvCxnSpPr>
                <a:cxnSpLocks/>
                <a:endCxn id="308" idx="2"/>
              </p:cNvCxnSpPr>
              <p:nvPr/>
            </p:nvCxnSpPr>
            <p:spPr>
              <a:xfrm>
                <a:off x="3575428" y="3909998"/>
                <a:ext cx="26117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</p:grpSp>
        <p:grpSp>
          <p:nvGrpSpPr>
            <p:cNvPr id="424" name="그룹 423">
              <a:extLst>
                <a:ext uri="{FF2B5EF4-FFF2-40B4-BE49-F238E27FC236}">
                  <a16:creationId xmlns:a16="http://schemas.microsoft.com/office/drawing/2014/main" id="{2FE36FB8-8288-40D3-8C31-01B03F31FC21}"/>
                </a:ext>
              </a:extLst>
            </p:cNvPr>
            <p:cNvGrpSpPr/>
            <p:nvPr/>
          </p:nvGrpSpPr>
          <p:grpSpPr>
            <a:xfrm>
              <a:off x="4749419" y="1432176"/>
              <a:ext cx="386649" cy="2671146"/>
              <a:chOff x="3836605" y="1432176"/>
              <a:chExt cx="386649" cy="2671146"/>
            </a:xfrm>
          </p:grpSpPr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BFA0B4C4-97D6-4946-BBD8-D87D6FDBE8CF}"/>
                  </a:ext>
                </a:extLst>
              </p:cNvPr>
              <p:cNvSpPr txBox="1"/>
              <p:nvPr/>
            </p:nvSpPr>
            <p:spPr>
              <a:xfrm rot="5400000">
                <a:off x="3880474" y="2598472"/>
                <a:ext cx="338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...</a:t>
                </a:r>
                <a:endParaRPr lang="ko-KR" altLang="en-US" sz="1600" dirty="0"/>
              </a:p>
            </p:txBody>
          </p:sp>
          <p:sp>
            <p:nvSpPr>
              <p:cNvPr id="430" name="타원 429">
                <a:extLst>
                  <a:ext uri="{FF2B5EF4-FFF2-40B4-BE49-F238E27FC236}">
                    <a16:creationId xmlns:a16="http://schemas.microsoft.com/office/drawing/2014/main" id="{3A1FED25-FB88-4291-A42C-6A2C0918A247}"/>
                  </a:ext>
                </a:extLst>
              </p:cNvPr>
              <p:cNvSpPr/>
              <p:nvPr/>
            </p:nvSpPr>
            <p:spPr>
              <a:xfrm>
                <a:off x="3836605" y="3716673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N2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10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431" name="타원 430">
                <a:extLst>
                  <a:ext uri="{FF2B5EF4-FFF2-40B4-BE49-F238E27FC236}">
                    <a16:creationId xmlns:a16="http://schemas.microsoft.com/office/drawing/2014/main" id="{CBE33AB2-CB85-4308-A880-991E04CB38E7}"/>
                  </a:ext>
                </a:extLst>
              </p:cNvPr>
              <p:cNvSpPr/>
              <p:nvPr/>
            </p:nvSpPr>
            <p:spPr>
              <a:xfrm>
                <a:off x="3836605" y="3133525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N2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9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432" name="타원 431">
                <a:extLst>
                  <a:ext uri="{FF2B5EF4-FFF2-40B4-BE49-F238E27FC236}">
                    <a16:creationId xmlns:a16="http://schemas.microsoft.com/office/drawing/2014/main" id="{6865C2A5-92F1-411A-B025-44AEAA9FDBCA}"/>
                  </a:ext>
                </a:extLst>
              </p:cNvPr>
              <p:cNvSpPr/>
              <p:nvPr/>
            </p:nvSpPr>
            <p:spPr>
              <a:xfrm>
                <a:off x="3836605" y="2015324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N2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433" name="타원 432">
                <a:extLst>
                  <a:ext uri="{FF2B5EF4-FFF2-40B4-BE49-F238E27FC236}">
                    <a16:creationId xmlns:a16="http://schemas.microsoft.com/office/drawing/2014/main" id="{9F63F1E7-B3AD-42AC-85F9-8BA58025FCEC}"/>
                  </a:ext>
                </a:extLst>
              </p:cNvPr>
              <p:cNvSpPr/>
              <p:nvPr/>
            </p:nvSpPr>
            <p:spPr>
              <a:xfrm>
                <a:off x="3836605" y="1432176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N2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</p:grp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FA6B3BB2-629A-4FC9-80B1-099F2A688B18}"/>
                </a:ext>
              </a:extLst>
            </p:cNvPr>
            <p:cNvSpPr/>
            <p:nvPr/>
          </p:nvSpPr>
          <p:spPr>
            <a:xfrm>
              <a:off x="5429772" y="2594866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O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grpSp>
        <p:nvGrpSpPr>
          <p:cNvPr id="719" name="그룹 718">
            <a:extLst>
              <a:ext uri="{FF2B5EF4-FFF2-40B4-BE49-F238E27FC236}">
                <a16:creationId xmlns:a16="http://schemas.microsoft.com/office/drawing/2014/main" id="{5B414B7F-3DFB-4F9F-8070-95058C7935A7}"/>
              </a:ext>
            </a:extLst>
          </p:cNvPr>
          <p:cNvGrpSpPr/>
          <p:nvPr/>
        </p:nvGrpSpPr>
        <p:grpSpPr>
          <a:xfrm>
            <a:off x="1823844" y="5082444"/>
            <a:ext cx="3992577" cy="3482562"/>
            <a:chOff x="250498" y="5082444"/>
            <a:chExt cx="3992577" cy="3482562"/>
          </a:xfrm>
        </p:grpSpPr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84843C25-2518-43BC-A869-326D146A1430}"/>
                </a:ext>
              </a:extLst>
            </p:cNvPr>
            <p:cNvSpPr txBox="1"/>
            <p:nvPr/>
          </p:nvSpPr>
          <p:spPr>
            <a:xfrm>
              <a:off x="250498" y="6453097"/>
              <a:ext cx="1098378" cy="641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aseline="-25000" dirty="0"/>
                <a:t>PI</a:t>
              </a:r>
            </a:p>
            <a:p>
              <a:pPr algn="ctr"/>
              <a:endParaRPr lang="en-US" altLang="ko-KR" sz="500" baseline="-25000" dirty="0"/>
            </a:p>
            <a:p>
              <a:r>
                <a:rPr lang="en-US" altLang="ko-KR" sz="1100" dirty="0"/>
                <a:t>Value of Patient</a:t>
              </a:r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2034D280-0FD6-453F-B0BB-ACCA53E664CB}"/>
                </a:ext>
              </a:extLst>
            </p:cNvPr>
            <p:cNvSpPr txBox="1"/>
            <p:nvPr/>
          </p:nvSpPr>
          <p:spPr>
            <a:xfrm rot="5400000">
              <a:off x="2357238" y="6654447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...</a:t>
              </a:r>
              <a:endParaRPr lang="ko-KR" altLang="en-US" sz="1600" dirty="0"/>
            </a:p>
          </p:txBody>
        </p:sp>
        <p:cxnSp>
          <p:nvCxnSpPr>
            <p:cNvPr id="593" name="직선 화살표 연결선 592">
              <a:extLst>
                <a:ext uri="{FF2B5EF4-FFF2-40B4-BE49-F238E27FC236}">
                  <a16:creationId xmlns:a16="http://schemas.microsoft.com/office/drawing/2014/main" id="{3B2FEDB4-A88E-4F56-BF5C-B4CE7101802F}"/>
                </a:ext>
              </a:extLst>
            </p:cNvPr>
            <p:cNvCxnSpPr>
              <a:cxnSpLocks/>
              <a:stCxn id="605" idx="6"/>
              <a:endCxn id="594" idx="2"/>
            </p:cNvCxnSpPr>
            <p:nvPr/>
          </p:nvCxnSpPr>
          <p:spPr>
            <a:xfrm flipV="1">
              <a:off x="1891585" y="5275769"/>
              <a:ext cx="421784" cy="152390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56905FD6-9E0A-47ED-8412-DD135707626D}"/>
                </a:ext>
              </a:extLst>
            </p:cNvPr>
            <p:cNvSpPr/>
            <p:nvPr/>
          </p:nvSpPr>
          <p:spPr>
            <a:xfrm>
              <a:off x="2313369" y="5082444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595" name="직선 화살표 연결선 594">
              <a:extLst>
                <a:ext uri="{FF2B5EF4-FFF2-40B4-BE49-F238E27FC236}">
                  <a16:creationId xmlns:a16="http://schemas.microsoft.com/office/drawing/2014/main" id="{911C3F62-69D3-466F-9422-CAB2D1F1F688}"/>
                </a:ext>
              </a:extLst>
            </p:cNvPr>
            <p:cNvCxnSpPr>
              <a:cxnSpLocks/>
              <a:stCxn id="605" idx="6"/>
              <a:endCxn id="596" idx="2"/>
            </p:cNvCxnSpPr>
            <p:nvPr/>
          </p:nvCxnSpPr>
          <p:spPr>
            <a:xfrm>
              <a:off x="1891585" y="6799677"/>
              <a:ext cx="421784" cy="15720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596" name="타원 595">
              <a:extLst>
                <a:ext uri="{FF2B5EF4-FFF2-40B4-BE49-F238E27FC236}">
                  <a16:creationId xmlns:a16="http://schemas.microsoft.com/office/drawing/2014/main" id="{97843925-7957-4DC0-86CC-2B2935F35D47}"/>
                </a:ext>
              </a:extLst>
            </p:cNvPr>
            <p:cNvSpPr/>
            <p:nvPr/>
          </p:nvSpPr>
          <p:spPr>
            <a:xfrm>
              <a:off x="2313369" y="8178357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10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597" name="타원 596">
              <a:extLst>
                <a:ext uri="{FF2B5EF4-FFF2-40B4-BE49-F238E27FC236}">
                  <a16:creationId xmlns:a16="http://schemas.microsoft.com/office/drawing/2014/main" id="{C12BBE85-FE26-48FB-B4C6-DD7239DD31A7}"/>
                </a:ext>
              </a:extLst>
            </p:cNvPr>
            <p:cNvSpPr/>
            <p:nvPr/>
          </p:nvSpPr>
          <p:spPr>
            <a:xfrm>
              <a:off x="2313369" y="7654354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9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598" name="타원 597">
              <a:extLst>
                <a:ext uri="{FF2B5EF4-FFF2-40B4-BE49-F238E27FC236}">
                  <a16:creationId xmlns:a16="http://schemas.microsoft.com/office/drawing/2014/main" id="{DD38A94F-8502-4868-9483-9E13E01BD273}"/>
                </a:ext>
              </a:extLst>
            </p:cNvPr>
            <p:cNvSpPr/>
            <p:nvPr/>
          </p:nvSpPr>
          <p:spPr>
            <a:xfrm>
              <a:off x="2313369" y="7130353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8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9C279ED6-2604-47E4-B759-ECBFB016FAEA}"/>
                </a:ext>
              </a:extLst>
            </p:cNvPr>
            <p:cNvSpPr/>
            <p:nvPr/>
          </p:nvSpPr>
          <p:spPr>
            <a:xfrm>
              <a:off x="2313369" y="6130446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3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38E264F4-2D45-484C-B884-6C5EDDAC40E4}"/>
                </a:ext>
              </a:extLst>
            </p:cNvPr>
            <p:cNvSpPr/>
            <p:nvPr/>
          </p:nvSpPr>
          <p:spPr>
            <a:xfrm>
              <a:off x="2313369" y="5606445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2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601" name="직선 연결선 600">
              <a:extLst>
                <a:ext uri="{FF2B5EF4-FFF2-40B4-BE49-F238E27FC236}">
                  <a16:creationId xmlns:a16="http://schemas.microsoft.com/office/drawing/2014/main" id="{487CF920-A21B-496F-9081-3A0331918BE7}"/>
                </a:ext>
              </a:extLst>
            </p:cNvPr>
            <p:cNvCxnSpPr>
              <a:cxnSpLocks/>
              <a:stCxn id="605" idx="6"/>
              <a:endCxn id="600" idx="2"/>
            </p:cNvCxnSpPr>
            <p:nvPr/>
          </p:nvCxnSpPr>
          <p:spPr>
            <a:xfrm flipV="1">
              <a:off x="1891585" y="5799770"/>
              <a:ext cx="421784" cy="9999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602" name="직선 연결선 601">
              <a:extLst>
                <a:ext uri="{FF2B5EF4-FFF2-40B4-BE49-F238E27FC236}">
                  <a16:creationId xmlns:a16="http://schemas.microsoft.com/office/drawing/2014/main" id="{C4070D51-3494-4989-95FC-49276BC5F58C}"/>
                </a:ext>
              </a:extLst>
            </p:cNvPr>
            <p:cNvCxnSpPr>
              <a:cxnSpLocks/>
              <a:stCxn id="605" idx="6"/>
              <a:endCxn id="599" idx="2"/>
            </p:cNvCxnSpPr>
            <p:nvPr/>
          </p:nvCxnSpPr>
          <p:spPr>
            <a:xfrm flipV="1">
              <a:off x="1891585" y="6323771"/>
              <a:ext cx="421784" cy="47590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603" name="직선 연결선 602">
              <a:extLst>
                <a:ext uri="{FF2B5EF4-FFF2-40B4-BE49-F238E27FC236}">
                  <a16:creationId xmlns:a16="http://schemas.microsoft.com/office/drawing/2014/main" id="{ADF96F0F-BCA5-46E6-8C54-D116781C622E}"/>
                </a:ext>
              </a:extLst>
            </p:cNvPr>
            <p:cNvCxnSpPr>
              <a:cxnSpLocks/>
              <a:stCxn id="605" idx="6"/>
              <a:endCxn id="598" idx="2"/>
            </p:cNvCxnSpPr>
            <p:nvPr/>
          </p:nvCxnSpPr>
          <p:spPr>
            <a:xfrm>
              <a:off x="1891585" y="6799677"/>
              <a:ext cx="42178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604" name="직선 연결선 603">
              <a:extLst>
                <a:ext uri="{FF2B5EF4-FFF2-40B4-BE49-F238E27FC236}">
                  <a16:creationId xmlns:a16="http://schemas.microsoft.com/office/drawing/2014/main" id="{D02C5B2C-60E3-483E-A22D-AAF18EF0F4EA}"/>
                </a:ext>
              </a:extLst>
            </p:cNvPr>
            <p:cNvCxnSpPr>
              <a:cxnSpLocks/>
              <a:stCxn id="605" idx="6"/>
              <a:endCxn id="597" idx="2"/>
            </p:cNvCxnSpPr>
            <p:nvPr/>
          </p:nvCxnSpPr>
          <p:spPr>
            <a:xfrm>
              <a:off x="1891585" y="6799677"/>
              <a:ext cx="421784" cy="10480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605" name="타원 604">
              <a:extLst>
                <a:ext uri="{FF2B5EF4-FFF2-40B4-BE49-F238E27FC236}">
                  <a16:creationId xmlns:a16="http://schemas.microsoft.com/office/drawing/2014/main" id="{3736ACCB-1280-426D-8B4D-7F061B821833}"/>
                </a:ext>
              </a:extLst>
            </p:cNvPr>
            <p:cNvSpPr/>
            <p:nvPr/>
          </p:nvSpPr>
          <p:spPr>
            <a:xfrm>
              <a:off x="1504936" y="6606352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P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i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8E2AEBAB-F6EC-4E1B-BA92-AE0AAAE913F1}"/>
                </a:ext>
              </a:extLst>
            </p:cNvPr>
            <p:cNvSpPr txBox="1"/>
            <p:nvPr/>
          </p:nvSpPr>
          <p:spPr>
            <a:xfrm rot="5400000">
              <a:off x="3217131" y="6654447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...</a:t>
              </a:r>
              <a:endParaRPr lang="ko-KR" altLang="en-US" sz="1600" dirty="0"/>
            </a:p>
          </p:txBody>
        </p: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82A36943-C129-4388-822E-FDB54513676B}"/>
                </a:ext>
              </a:extLst>
            </p:cNvPr>
            <p:cNvSpPr/>
            <p:nvPr/>
          </p:nvSpPr>
          <p:spPr>
            <a:xfrm>
              <a:off x="3173262" y="5082444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5A532DDF-F247-40F6-A1F7-F5D066A29A65}"/>
                </a:ext>
              </a:extLst>
            </p:cNvPr>
            <p:cNvSpPr/>
            <p:nvPr/>
          </p:nvSpPr>
          <p:spPr>
            <a:xfrm>
              <a:off x="3173262" y="8178357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10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F97E6F65-264E-4EBC-89DB-C594D2E06648}"/>
                </a:ext>
              </a:extLst>
            </p:cNvPr>
            <p:cNvSpPr/>
            <p:nvPr/>
          </p:nvSpPr>
          <p:spPr>
            <a:xfrm>
              <a:off x="3173262" y="7654354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9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A8C85894-22E2-4CC2-891C-0F250F56B780}"/>
                </a:ext>
              </a:extLst>
            </p:cNvPr>
            <p:cNvSpPr/>
            <p:nvPr/>
          </p:nvSpPr>
          <p:spPr>
            <a:xfrm>
              <a:off x="3173262" y="7130353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8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23" name="타원 622">
              <a:extLst>
                <a:ext uri="{FF2B5EF4-FFF2-40B4-BE49-F238E27FC236}">
                  <a16:creationId xmlns:a16="http://schemas.microsoft.com/office/drawing/2014/main" id="{41D26735-8AA7-40C6-B9BC-322AC9005D07}"/>
                </a:ext>
              </a:extLst>
            </p:cNvPr>
            <p:cNvSpPr/>
            <p:nvPr/>
          </p:nvSpPr>
          <p:spPr>
            <a:xfrm>
              <a:off x="3173262" y="6130446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3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24" name="타원 623">
              <a:extLst>
                <a:ext uri="{FF2B5EF4-FFF2-40B4-BE49-F238E27FC236}">
                  <a16:creationId xmlns:a16="http://schemas.microsoft.com/office/drawing/2014/main" id="{A2143A9D-7E48-4E36-8CD0-01DCC09E0CB4}"/>
                </a:ext>
              </a:extLst>
            </p:cNvPr>
            <p:cNvSpPr/>
            <p:nvPr/>
          </p:nvSpPr>
          <p:spPr>
            <a:xfrm>
              <a:off x="3173262" y="5606445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2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31" name="타원 630">
              <a:extLst>
                <a:ext uri="{FF2B5EF4-FFF2-40B4-BE49-F238E27FC236}">
                  <a16:creationId xmlns:a16="http://schemas.microsoft.com/office/drawing/2014/main" id="{DC3E19C6-7BE6-45F2-9EF9-1A122800D66D}"/>
                </a:ext>
              </a:extLst>
            </p:cNvPr>
            <p:cNvSpPr/>
            <p:nvPr/>
          </p:nvSpPr>
          <p:spPr>
            <a:xfrm>
              <a:off x="3856426" y="6606352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O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2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633" name="직선 연결선 632">
              <a:extLst>
                <a:ext uri="{FF2B5EF4-FFF2-40B4-BE49-F238E27FC236}">
                  <a16:creationId xmlns:a16="http://schemas.microsoft.com/office/drawing/2014/main" id="{471EF1AF-DD0A-47C9-85E3-63A40E58A606}"/>
                </a:ext>
              </a:extLst>
            </p:cNvPr>
            <p:cNvCxnSpPr>
              <a:stCxn id="594" idx="6"/>
              <a:endCxn id="619" idx="2"/>
            </p:cNvCxnSpPr>
            <p:nvPr/>
          </p:nvCxnSpPr>
          <p:spPr>
            <a:xfrm>
              <a:off x="2700018" y="5275769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35" name="직선 연결선 634">
              <a:extLst>
                <a:ext uri="{FF2B5EF4-FFF2-40B4-BE49-F238E27FC236}">
                  <a16:creationId xmlns:a16="http://schemas.microsoft.com/office/drawing/2014/main" id="{37F63D49-8792-4739-B074-15F087B5275F}"/>
                </a:ext>
              </a:extLst>
            </p:cNvPr>
            <p:cNvCxnSpPr>
              <a:stCxn id="594" idx="6"/>
              <a:endCxn id="624" idx="2"/>
            </p:cNvCxnSpPr>
            <p:nvPr/>
          </p:nvCxnSpPr>
          <p:spPr>
            <a:xfrm>
              <a:off x="2700018" y="5275769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37" name="직선 연결선 636">
              <a:extLst>
                <a:ext uri="{FF2B5EF4-FFF2-40B4-BE49-F238E27FC236}">
                  <a16:creationId xmlns:a16="http://schemas.microsoft.com/office/drawing/2014/main" id="{CE61163D-BAC4-4DD6-A7B9-78D57B78E2EA}"/>
                </a:ext>
              </a:extLst>
            </p:cNvPr>
            <p:cNvCxnSpPr>
              <a:stCxn id="594" idx="6"/>
              <a:endCxn id="623" idx="2"/>
            </p:cNvCxnSpPr>
            <p:nvPr/>
          </p:nvCxnSpPr>
          <p:spPr>
            <a:xfrm>
              <a:off x="2700018" y="5275769"/>
              <a:ext cx="473244" cy="10480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39" name="직선 연결선 638">
              <a:extLst>
                <a:ext uri="{FF2B5EF4-FFF2-40B4-BE49-F238E27FC236}">
                  <a16:creationId xmlns:a16="http://schemas.microsoft.com/office/drawing/2014/main" id="{F80CE449-C1F9-4CEF-971E-67F5EE408983}"/>
                </a:ext>
              </a:extLst>
            </p:cNvPr>
            <p:cNvCxnSpPr>
              <a:stCxn id="594" idx="6"/>
              <a:endCxn id="622" idx="2"/>
            </p:cNvCxnSpPr>
            <p:nvPr/>
          </p:nvCxnSpPr>
          <p:spPr>
            <a:xfrm>
              <a:off x="2700018" y="5275769"/>
              <a:ext cx="473244" cy="20479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41" name="직선 연결선 640">
              <a:extLst>
                <a:ext uri="{FF2B5EF4-FFF2-40B4-BE49-F238E27FC236}">
                  <a16:creationId xmlns:a16="http://schemas.microsoft.com/office/drawing/2014/main" id="{DDA5C7B3-CE9A-49D0-BDC9-33646649B14E}"/>
                </a:ext>
              </a:extLst>
            </p:cNvPr>
            <p:cNvCxnSpPr>
              <a:stCxn id="594" idx="6"/>
              <a:endCxn id="621" idx="2"/>
            </p:cNvCxnSpPr>
            <p:nvPr/>
          </p:nvCxnSpPr>
          <p:spPr>
            <a:xfrm>
              <a:off x="2700018" y="5275769"/>
              <a:ext cx="473244" cy="25719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43" name="직선 연결선 642">
              <a:extLst>
                <a:ext uri="{FF2B5EF4-FFF2-40B4-BE49-F238E27FC236}">
                  <a16:creationId xmlns:a16="http://schemas.microsoft.com/office/drawing/2014/main" id="{ABD78DDD-B6F0-4125-8AB3-F360BBDAFDAE}"/>
                </a:ext>
              </a:extLst>
            </p:cNvPr>
            <p:cNvCxnSpPr>
              <a:stCxn id="594" idx="6"/>
              <a:endCxn id="620" idx="2"/>
            </p:cNvCxnSpPr>
            <p:nvPr/>
          </p:nvCxnSpPr>
          <p:spPr>
            <a:xfrm>
              <a:off x="2700018" y="5275769"/>
              <a:ext cx="473244" cy="30959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45" name="직선 연결선 644">
              <a:extLst>
                <a:ext uri="{FF2B5EF4-FFF2-40B4-BE49-F238E27FC236}">
                  <a16:creationId xmlns:a16="http://schemas.microsoft.com/office/drawing/2014/main" id="{0829D5A5-0F79-4EC6-A62A-007C28757954}"/>
                </a:ext>
              </a:extLst>
            </p:cNvPr>
            <p:cNvCxnSpPr>
              <a:stCxn id="600" idx="6"/>
              <a:endCxn id="619" idx="2"/>
            </p:cNvCxnSpPr>
            <p:nvPr/>
          </p:nvCxnSpPr>
          <p:spPr>
            <a:xfrm flipV="1">
              <a:off x="2700018" y="5275769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47" name="직선 연결선 646">
              <a:extLst>
                <a:ext uri="{FF2B5EF4-FFF2-40B4-BE49-F238E27FC236}">
                  <a16:creationId xmlns:a16="http://schemas.microsoft.com/office/drawing/2014/main" id="{9545DE54-6941-46D5-976B-859A8E6E07AE}"/>
                </a:ext>
              </a:extLst>
            </p:cNvPr>
            <p:cNvCxnSpPr>
              <a:stCxn id="600" idx="6"/>
              <a:endCxn id="624" idx="2"/>
            </p:cNvCxnSpPr>
            <p:nvPr/>
          </p:nvCxnSpPr>
          <p:spPr>
            <a:xfrm>
              <a:off x="2700018" y="5799770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49" name="직선 연결선 648">
              <a:extLst>
                <a:ext uri="{FF2B5EF4-FFF2-40B4-BE49-F238E27FC236}">
                  <a16:creationId xmlns:a16="http://schemas.microsoft.com/office/drawing/2014/main" id="{71AC9561-2404-4BC5-AA48-61B0D78266D4}"/>
                </a:ext>
              </a:extLst>
            </p:cNvPr>
            <p:cNvCxnSpPr>
              <a:stCxn id="600" idx="6"/>
              <a:endCxn id="623" idx="2"/>
            </p:cNvCxnSpPr>
            <p:nvPr/>
          </p:nvCxnSpPr>
          <p:spPr>
            <a:xfrm>
              <a:off x="2700018" y="5799770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51" name="직선 연결선 650">
              <a:extLst>
                <a:ext uri="{FF2B5EF4-FFF2-40B4-BE49-F238E27FC236}">
                  <a16:creationId xmlns:a16="http://schemas.microsoft.com/office/drawing/2014/main" id="{73D2985F-AA35-42B5-8FB8-929750ACD5F6}"/>
                </a:ext>
              </a:extLst>
            </p:cNvPr>
            <p:cNvCxnSpPr>
              <a:stCxn id="600" idx="6"/>
              <a:endCxn id="622" idx="2"/>
            </p:cNvCxnSpPr>
            <p:nvPr/>
          </p:nvCxnSpPr>
          <p:spPr>
            <a:xfrm>
              <a:off x="2700018" y="5799770"/>
              <a:ext cx="473244" cy="1523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53" name="직선 연결선 652">
              <a:extLst>
                <a:ext uri="{FF2B5EF4-FFF2-40B4-BE49-F238E27FC236}">
                  <a16:creationId xmlns:a16="http://schemas.microsoft.com/office/drawing/2014/main" id="{32CE1307-43B6-468A-BF52-DFAF896C6A7E}"/>
                </a:ext>
              </a:extLst>
            </p:cNvPr>
            <p:cNvCxnSpPr>
              <a:stCxn id="600" idx="6"/>
              <a:endCxn id="621" idx="2"/>
            </p:cNvCxnSpPr>
            <p:nvPr/>
          </p:nvCxnSpPr>
          <p:spPr>
            <a:xfrm>
              <a:off x="2700018" y="5799770"/>
              <a:ext cx="473244" cy="20479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55" name="직선 연결선 654">
              <a:extLst>
                <a:ext uri="{FF2B5EF4-FFF2-40B4-BE49-F238E27FC236}">
                  <a16:creationId xmlns:a16="http://schemas.microsoft.com/office/drawing/2014/main" id="{DD6B3201-E37A-442A-B6BE-62670866BB26}"/>
                </a:ext>
              </a:extLst>
            </p:cNvPr>
            <p:cNvCxnSpPr>
              <a:stCxn id="600" idx="6"/>
              <a:endCxn id="620" idx="2"/>
            </p:cNvCxnSpPr>
            <p:nvPr/>
          </p:nvCxnSpPr>
          <p:spPr>
            <a:xfrm>
              <a:off x="2700018" y="5799770"/>
              <a:ext cx="473244" cy="25719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57" name="직선 연결선 656">
              <a:extLst>
                <a:ext uri="{FF2B5EF4-FFF2-40B4-BE49-F238E27FC236}">
                  <a16:creationId xmlns:a16="http://schemas.microsoft.com/office/drawing/2014/main" id="{5B0BD876-A385-45F1-AF41-4385CF48D937}"/>
                </a:ext>
              </a:extLst>
            </p:cNvPr>
            <p:cNvCxnSpPr>
              <a:stCxn id="599" idx="6"/>
              <a:endCxn id="619" idx="2"/>
            </p:cNvCxnSpPr>
            <p:nvPr/>
          </p:nvCxnSpPr>
          <p:spPr>
            <a:xfrm flipV="1">
              <a:off x="2700018" y="5275769"/>
              <a:ext cx="473244" cy="10480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59" name="직선 연결선 658">
              <a:extLst>
                <a:ext uri="{FF2B5EF4-FFF2-40B4-BE49-F238E27FC236}">
                  <a16:creationId xmlns:a16="http://schemas.microsoft.com/office/drawing/2014/main" id="{B4F6FDEC-5AF2-4E71-AEA6-746EC8075897}"/>
                </a:ext>
              </a:extLst>
            </p:cNvPr>
            <p:cNvCxnSpPr>
              <a:stCxn id="599" idx="6"/>
              <a:endCxn id="624" idx="2"/>
            </p:cNvCxnSpPr>
            <p:nvPr/>
          </p:nvCxnSpPr>
          <p:spPr>
            <a:xfrm flipV="1">
              <a:off x="2700018" y="5799770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61" name="직선 연결선 660">
              <a:extLst>
                <a:ext uri="{FF2B5EF4-FFF2-40B4-BE49-F238E27FC236}">
                  <a16:creationId xmlns:a16="http://schemas.microsoft.com/office/drawing/2014/main" id="{B893798E-68B5-41E6-86EC-755F6A17456B}"/>
                </a:ext>
              </a:extLst>
            </p:cNvPr>
            <p:cNvCxnSpPr>
              <a:stCxn id="599" idx="6"/>
              <a:endCxn id="623" idx="2"/>
            </p:cNvCxnSpPr>
            <p:nvPr/>
          </p:nvCxnSpPr>
          <p:spPr>
            <a:xfrm>
              <a:off x="2700018" y="6323771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63" name="직선 연결선 662">
              <a:extLst>
                <a:ext uri="{FF2B5EF4-FFF2-40B4-BE49-F238E27FC236}">
                  <a16:creationId xmlns:a16="http://schemas.microsoft.com/office/drawing/2014/main" id="{27942F66-F3CC-46E0-851A-FBC462F632A7}"/>
                </a:ext>
              </a:extLst>
            </p:cNvPr>
            <p:cNvCxnSpPr>
              <a:stCxn id="599" idx="6"/>
              <a:endCxn id="622" idx="2"/>
            </p:cNvCxnSpPr>
            <p:nvPr/>
          </p:nvCxnSpPr>
          <p:spPr>
            <a:xfrm>
              <a:off x="2700018" y="6323771"/>
              <a:ext cx="473244" cy="9999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65" name="직선 연결선 664">
              <a:extLst>
                <a:ext uri="{FF2B5EF4-FFF2-40B4-BE49-F238E27FC236}">
                  <a16:creationId xmlns:a16="http://schemas.microsoft.com/office/drawing/2014/main" id="{551FEF53-BCA2-4615-89B1-F63D14B0FA55}"/>
                </a:ext>
              </a:extLst>
            </p:cNvPr>
            <p:cNvCxnSpPr>
              <a:stCxn id="599" idx="6"/>
              <a:endCxn id="621" idx="2"/>
            </p:cNvCxnSpPr>
            <p:nvPr/>
          </p:nvCxnSpPr>
          <p:spPr>
            <a:xfrm>
              <a:off x="2700018" y="6323771"/>
              <a:ext cx="473244" cy="1523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67" name="직선 연결선 666">
              <a:extLst>
                <a:ext uri="{FF2B5EF4-FFF2-40B4-BE49-F238E27FC236}">
                  <a16:creationId xmlns:a16="http://schemas.microsoft.com/office/drawing/2014/main" id="{4E5DCA67-5A4A-4B6F-8BBF-92E67A5225B4}"/>
                </a:ext>
              </a:extLst>
            </p:cNvPr>
            <p:cNvCxnSpPr>
              <a:stCxn id="599" idx="6"/>
              <a:endCxn id="620" idx="2"/>
            </p:cNvCxnSpPr>
            <p:nvPr/>
          </p:nvCxnSpPr>
          <p:spPr>
            <a:xfrm>
              <a:off x="2700018" y="6323771"/>
              <a:ext cx="473244" cy="2047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69" name="직선 연결선 668">
              <a:extLst>
                <a:ext uri="{FF2B5EF4-FFF2-40B4-BE49-F238E27FC236}">
                  <a16:creationId xmlns:a16="http://schemas.microsoft.com/office/drawing/2014/main" id="{9AC6D3EC-6890-4D2C-A48C-57C2FB68A709}"/>
                </a:ext>
              </a:extLst>
            </p:cNvPr>
            <p:cNvCxnSpPr>
              <a:stCxn id="598" idx="6"/>
              <a:endCxn id="619" idx="2"/>
            </p:cNvCxnSpPr>
            <p:nvPr/>
          </p:nvCxnSpPr>
          <p:spPr>
            <a:xfrm flipV="1">
              <a:off x="2700018" y="5275769"/>
              <a:ext cx="473244" cy="20479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71" name="직선 연결선 670">
              <a:extLst>
                <a:ext uri="{FF2B5EF4-FFF2-40B4-BE49-F238E27FC236}">
                  <a16:creationId xmlns:a16="http://schemas.microsoft.com/office/drawing/2014/main" id="{DD1B5656-910A-4259-B048-DAC188B560D5}"/>
                </a:ext>
              </a:extLst>
            </p:cNvPr>
            <p:cNvCxnSpPr>
              <a:stCxn id="598" idx="6"/>
              <a:endCxn id="624" idx="2"/>
            </p:cNvCxnSpPr>
            <p:nvPr/>
          </p:nvCxnSpPr>
          <p:spPr>
            <a:xfrm flipV="1">
              <a:off x="2700018" y="5799770"/>
              <a:ext cx="473244" cy="1523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73" name="직선 연결선 672">
              <a:extLst>
                <a:ext uri="{FF2B5EF4-FFF2-40B4-BE49-F238E27FC236}">
                  <a16:creationId xmlns:a16="http://schemas.microsoft.com/office/drawing/2014/main" id="{1E8423F1-A0C6-4C40-A37E-CB673DCE2F06}"/>
                </a:ext>
              </a:extLst>
            </p:cNvPr>
            <p:cNvCxnSpPr>
              <a:stCxn id="623" idx="2"/>
              <a:endCxn id="598" idx="6"/>
            </p:cNvCxnSpPr>
            <p:nvPr/>
          </p:nvCxnSpPr>
          <p:spPr>
            <a:xfrm flipH="1">
              <a:off x="2700018" y="6323771"/>
              <a:ext cx="473244" cy="9999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75" name="직선 연결선 674">
              <a:extLst>
                <a:ext uri="{FF2B5EF4-FFF2-40B4-BE49-F238E27FC236}">
                  <a16:creationId xmlns:a16="http://schemas.microsoft.com/office/drawing/2014/main" id="{231798A3-E328-4C22-9EC0-2C8074BA606F}"/>
                </a:ext>
              </a:extLst>
            </p:cNvPr>
            <p:cNvCxnSpPr>
              <a:stCxn id="598" idx="6"/>
              <a:endCxn id="622" idx="2"/>
            </p:cNvCxnSpPr>
            <p:nvPr/>
          </p:nvCxnSpPr>
          <p:spPr>
            <a:xfrm>
              <a:off x="2700018" y="7323678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77" name="직선 연결선 676">
              <a:extLst>
                <a:ext uri="{FF2B5EF4-FFF2-40B4-BE49-F238E27FC236}">
                  <a16:creationId xmlns:a16="http://schemas.microsoft.com/office/drawing/2014/main" id="{25647D9F-96D0-48DF-938C-AE4891072E4E}"/>
                </a:ext>
              </a:extLst>
            </p:cNvPr>
            <p:cNvCxnSpPr>
              <a:cxnSpLocks/>
              <a:stCxn id="598" idx="6"/>
              <a:endCxn id="621" idx="2"/>
            </p:cNvCxnSpPr>
            <p:nvPr/>
          </p:nvCxnSpPr>
          <p:spPr>
            <a:xfrm>
              <a:off x="2700018" y="7323678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80" name="직선 연결선 679">
              <a:extLst>
                <a:ext uri="{FF2B5EF4-FFF2-40B4-BE49-F238E27FC236}">
                  <a16:creationId xmlns:a16="http://schemas.microsoft.com/office/drawing/2014/main" id="{A7BD187D-03B8-45A3-84FB-547AF14E7F93}"/>
                </a:ext>
              </a:extLst>
            </p:cNvPr>
            <p:cNvCxnSpPr>
              <a:stCxn id="598" idx="6"/>
              <a:endCxn id="620" idx="2"/>
            </p:cNvCxnSpPr>
            <p:nvPr/>
          </p:nvCxnSpPr>
          <p:spPr>
            <a:xfrm>
              <a:off x="2700018" y="7323678"/>
              <a:ext cx="473244" cy="10480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82" name="직선 연결선 681">
              <a:extLst>
                <a:ext uri="{FF2B5EF4-FFF2-40B4-BE49-F238E27FC236}">
                  <a16:creationId xmlns:a16="http://schemas.microsoft.com/office/drawing/2014/main" id="{8D7EB6D4-1E90-4249-861A-B515DD4AD576}"/>
                </a:ext>
              </a:extLst>
            </p:cNvPr>
            <p:cNvCxnSpPr>
              <a:stCxn id="597" idx="6"/>
              <a:endCxn id="619" idx="2"/>
            </p:cNvCxnSpPr>
            <p:nvPr/>
          </p:nvCxnSpPr>
          <p:spPr>
            <a:xfrm flipV="1">
              <a:off x="2700018" y="5275769"/>
              <a:ext cx="473244" cy="25719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84" name="직선 연결선 683">
              <a:extLst>
                <a:ext uri="{FF2B5EF4-FFF2-40B4-BE49-F238E27FC236}">
                  <a16:creationId xmlns:a16="http://schemas.microsoft.com/office/drawing/2014/main" id="{45D35F6C-AAD0-4B91-819C-2699AEBE61D2}"/>
                </a:ext>
              </a:extLst>
            </p:cNvPr>
            <p:cNvCxnSpPr>
              <a:stCxn id="597" idx="6"/>
              <a:endCxn id="624" idx="2"/>
            </p:cNvCxnSpPr>
            <p:nvPr/>
          </p:nvCxnSpPr>
          <p:spPr>
            <a:xfrm flipV="1">
              <a:off x="2700018" y="5799770"/>
              <a:ext cx="473244" cy="20479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86" name="직선 연결선 685">
              <a:extLst>
                <a:ext uri="{FF2B5EF4-FFF2-40B4-BE49-F238E27FC236}">
                  <a16:creationId xmlns:a16="http://schemas.microsoft.com/office/drawing/2014/main" id="{B37FE15A-E1BB-4F00-8E6D-286EC52C5340}"/>
                </a:ext>
              </a:extLst>
            </p:cNvPr>
            <p:cNvCxnSpPr>
              <a:cxnSpLocks/>
              <a:stCxn id="597" idx="6"/>
              <a:endCxn id="623" idx="2"/>
            </p:cNvCxnSpPr>
            <p:nvPr/>
          </p:nvCxnSpPr>
          <p:spPr>
            <a:xfrm flipV="1">
              <a:off x="2700018" y="6323771"/>
              <a:ext cx="473244" cy="1523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89" name="직선 연결선 688">
              <a:extLst>
                <a:ext uri="{FF2B5EF4-FFF2-40B4-BE49-F238E27FC236}">
                  <a16:creationId xmlns:a16="http://schemas.microsoft.com/office/drawing/2014/main" id="{4E22F236-A775-4EF3-A083-F6703325CC84}"/>
                </a:ext>
              </a:extLst>
            </p:cNvPr>
            <p:cNvCxnSpPr>
              <a:stCxn id="597" idx="6"/>
              <a:endCxn id="622" idx="2"/>
            </p:cNvCxnSpPr>
            <p:nvPr/>
          </p:nvCxnSpPr>
          <p:spPr>
            <a:xfrm flipV="1">
              <a:off x="2700018" y="7323678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91" name="직선 연결선 690">
              <a:extLst>
                <a:ext uri="{FF2B5EF4-FFF2-40B4-BE49-F238E27FC236}">
                  <a16:creationId xmlns:a16="http://schemas.microsoft.com/office/drawing/2014/main" id="{4A62BFBF-3DF6-4900-BD86-F2643F612F22}"/>
                </a:ext>
              </a:extLst>
            </p:cNvPr>
            <p:cNvCxnSpPr>
              <a:cxnSpLocks/>
              <a:stCxn id="597" idx="6"/>
              <a:endCxn id="621" idx="2"/>
            </p:cNvCxnSpPr>
            <p:nvPr/>
          </p:nvCxnSpPr>
          <p:spPr>
            <a:xfrm>
              <a:off x="2700018" y="7847679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94" name="직선 연결선 693">
              <a:extLst>
                <a:ext uri="{FF2B5EF4-FFF2-40B4-BE49-F238E27FC236}">
                  <a16:creationId xmlns:a16="http://schemas.microsoft.com/office/drawing/2014/main" id="{9DACBE86-C0B8-4E4F-B36F-B47161D6F1E4}"/>
                </a:ext>
              </a:extLst>
            </p:cNvPr>
            <p:cNvCxnSpPr>
              <a:stCxn id="597" idx="6"/>
              <a:endCxn id="620" idx="2"/>
            </p:cNvCxnSpPr>
            <p:nvPr/>
          </p:nvCxnSpPr>
          <p:spPr>
            <a:xfrm>
              <a:off x="2700018" y="7847679"/>
              <a:ext cx="473244" cy="5240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96" name="직선 연결선 695">
              <a:extLst>
                <a:ext uri="{FF2B5EF4-FFF2-40B4-BE49-F238E27FC236}">
                  <a16:creationId xmlns:a16="http://schemas.microsoft.com/office/drawing/2014/main" id="{A22D9739-3AA5-4356-8BC1-E681669314DD}"/>
                </a:ext>
              </a:extLst>
            </p:cNvPr>
            <p:cNvCxnSpPr>
              <a:stCxn id="596" idx="6"/>
              <a:endCxn id="619" idx="2"/>
            </p:cNvCxnSpPr>
            <p:nvPr/>
          </p:nvCxnSpPr>
          <p:spPr>
            <a:xfrm flipV="1">
              <a:off x="2700018" y="5275769"/>
              <a:ext cx="473244" cy="30959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98" name="직선 연결선 697">
              <a:extLst>
                <a:ext uri="{FF2B5EF4-FFF2-40B4-BE49-F238E27FC236}">
                  <a16:creationId xmlns:a16="http://schemas.microsoft.com/office/drawing/2014/main" id="{B3492478-FDC3-459E-ADA9-A814493883DD}"/>
                </a:ext>
              </a:extLst>
            </p:cNvPr>
            <p:cNvCxnSpPr>
              <a:stCxn id="596" idx="6"/>
              <a:endCxn id="624" idx="2"/>
            </p:cNvCxnSpPr>
            <p:nvPr/>
          </p:nvCxnSpPr>
          <p:spPr>
            <a:xfrm flipV="1">
              <a:off x="2700018" y="5799770"/>
              <a:ext cx="473244" cy="25719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00" name="직선 연결선 699">
              <a:extLst>
                <a:ext uri="{FF2B5EF4-FFF2-40B4-BE49-F238E27FC236}">
                  <a16:creationId xmlns:a16="http://schemas.microsoft.com/office/drawing/2014/main" id="{8DF5B0BC-76A0-4BA0-BE01-EC971319214C}"/>
                </a:ext>
              </a:extLst>
            </p:cNvPr>
            <p:cNvCxnSpPr>
              <a:stCxn id="596" idx="6"/>
              <a:endCxn id="623" idx="2"/>
            </p:cNvCxnSpPr>
            <p:nvPr/>
          </p:nvCxnSpPr>
          <p:spPr>
            <a:xfrm flipV="1">
              <a:off x="2700018" y="6323771"/>
              <a:ext cx="473244" cy="2047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02" name="직선 연결선 701">
              <a:extLst>
                <a:ext uri="{FF2B5EF4-FFF2-40B4-BE49-F238E27FC236}">
                  <a16:creationId xmlns:a16="http://schemas.microsoft.com/office/drawing/2014/main" id="{4548434F-852E-4C2E-94F8-B202BC2D4CDC}"/>
                </a:ext>
              </a:extLst>
            </p:cNvPr>
            <p:cNvCxnSpPr>
              <a:stCxn id="596" idx="6"/>
              <a:endCxn id="622" idx="2"/>
            </p:cNvCxnSpPr>
            <p:nvPr/>
          </p:nvCxnSpPr>
          <p:spPr>
            <a:xfrm flipV="1">
              <a:off x="2700018" y="7323678"/>
              <a:ext cx="473244" cy="10480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04" name="직선 연결선 703">
              <a:extLst>
                <a:ext uri="{FF2B5EF4-FFF2-40B4-BE49-F238E27FC236}">
                  <a16:creationId xmlns:a16="http://schemas.microsoft.com/office/drawing/2014/main" id="{6CE1F381-4C89-4944-95F9-F015BEEFE2DA}"/>
                </a:ext>
              </a:extLst>
            </p:cNvPr>
            <p:cNvCxnSpPr>
              <a:stCxn id="596" idx="6"/>
              <a:endCxn id="621" idx="2"/>
            </p:cNvCxnSpPr>
            <p:nvPr/>
          </p:nvCxnSpPr>
          <p:spPr>
            <a:xfrm flipV="1">
              <a:off x="2700018" y="7847679"/>
              <a:ext cx="473244" cy="5240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06" name="직선 연결선 705">
              <a:extLst>
                <a:ext uri="{FF2B5EF4-FFF2-40B4-BE49-F238E27FC236}">
                  <a16:creationId xmlns:a16="http://schemas.microsoft.com/office/drawing/2014/main" id="{EB8FBD57-D98F-4B1F-B083-3DA976112AF9}"/>
                </a:ext>
              </a:extLst>
            </p:cNvPr>
            <p:cNvCxnSpPr>
              <a:stCxn id="596" idx="6"/>
              <a:endCxn id="620" idx="2"/>
            </p:cNvCxnSpPr>
            <p:nvPr/>
          </p:nvCxnSpPr>
          <p:spPr>
            <a:xfrm>
              <a:off x="2700018" y="8371682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08" name="직선 연결선 707">
              <a:extLst>
                <a:ext uri="{FF2B5EF4-FFF2-40B4-BE49-F238E27FC236}">
                  <a16:creationId xmlns:a16="http://schemas.microsoft.com/office/drawing/2014/main" id="{2D12C4E4-B416-475B-A081-3D5D77E37CF7}"/>
                </a:ext>
              </a:extLst>
            </p:cNvPr>
            <p:cNvCxnSpPr>
              <a:stCxn id="619" idx="6"/>
              <a:endCxn id="631" idx="2"/>
            </p:cNvCxnSpPr>
            <p:nvPr/>
          </p:nvCxnSpPr>
          <p:spPr>
            <a:xfrm>
              <a:off x="3559911" y="5275769"/>
              <a:ext cx="296515" cy="1523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10" name="직선 연결선 709">
              <a:extLst>
                <a:ext uri="{FF2B5EF4-FFF2-40B4-BE49-F238E27FC236}">
                  <a16:creationId xmlns:a16="http://schemas.microsoft.com/office/drawing/2014/main" id="{FA71ED99-05D3-4CF7-A13C-9AA2BBF3ED2E}"/>
                </a:ext>
              </a:extLst>
            </p:cNvPr>
            <p:cNvCxnSpPr>
              <a:stCxn id="624" idx="6"/>
              <a:endCxn id="631" idx="2"/>
            </p:cNvCxnSpPr>
            <p:nvPr/>
          </p:nvCxnSpPr>
          <p:spPr>
            <a:xfrm>
              <a:off x="3559911" y="5799770"/>
              <a:ext cx="296515" cy="9999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12" name="직선 연결선 711">
              <a:extLst>
                <a:ext uri="{FF2B5EF4-FFF2-40B4-BE49-F238E27FC236}">
                  <a16:creationId xmlns:a16="http://schemas.microsoft.com/office/drawing/2014/main" id="{32B90CE0-D0CC-4E6A-8CAC-8B4EF8F5C3A2}"/>
                </a:ext>
              </a:extLst>
            </p:cNvPr>
            <p:cNvCxnSpPr>
              <a:stCxn id="623" idx="6"/>
              <a:endCxn id="631" idx="2"/>
            </p:cNvCxnSpPr>
            <p:nvPr/>
          </p:nvCxnSpPr>
          <p:spPr>
            <a:xfrm>
              <a:off x="3559911" y="6323771"/>
              <a:ext cx="296515" cy="47590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14" name="직선 연결선 713">
              <a:extLst>
                <a:ext uri="{FF2B5EF4-FFF2-40B4-BE49-F238E27FC236}">
                  <a16:creationId xmlns:a16="http://schemas.microsoft.com/office/drawing/2014/main" id="{B7C4FFBB-8CC4-4E66-A517-B2756B410C0F}"/>
                </a:ext>
              </a:extLst>
            </p:cNvPr>
            <p:cNvCxnSpPr>
              <a:stCxn id="622" idx="6"/>
              <a:endCxn id="631" idx="2"/>
            </p:cNvCxnSpPr>
            <p:nvPr/>
          </p:nvCxnSpPr>
          <p:spPr>
            <a:xfrm flipV="1">
              <a:off x="3559911" y="6799677"/>
              <a:ext cx="296515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16" name="직선 연결선 715">
              <a:extLst>
                <a:ext uri="{FF2B5EF4-FFF2-40B4-BE49-F238E27FC236}">
                  <a16:creationId xmlns:a16="http://schemas.microsoft.com/office/drawing/2014/main" id="{B1B67E40-4D21-4B2D-98D2-D7C51EDEE481}"/>
                </a:ext>
              </a:extLst>
            </p:cNvPr>
            <p:cNvCxnSpPr>
              <a:stCxn id="621" idx="6"/>
              <a:endCxn id="631" idx="2"/>
            </p:cNvCxnSpPr>
            <p:nvPr/>
          </p:nvCxnSpPr>
          <p:spPr>
            <a:xfrm flipV="1">
              <a:off x="3559911" y="6799677"/>
              <a:ext cx="296515" cy="10480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18" name="직선 연결선 717">
              <a:extLst>
                <a:ext uri="{FF2B5EF4-FFF2-40B4-BE49-F238E27FC236}">
                  <a16:creationId xmlns:a16="http://schemas.microsoft.com/office/drawing/2014/main" id="{DB0AF4EE-1A39-4B2B-8252-0D2B3F7C8008}"/>
                </a:ext>
              </a:extLst>
            </p:cNvPr>
            <p:cNvCxnSpPr>
              <a:stCxn id="620" idx="6"/>
              <a:endCxn id="631" idx="2"/>
            </p:cNvCxnSpPr>
            <p:nvPr/>
          </p:nvCxnSpPr>
          <p:spPr>
            <a:xfrm flipV="1">
              <a:off x="3559911" y="6799677"/>
              <a:ext cx="296515" cy="15720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</p:grpSp>
      <p:grpSp>
        <p:nvGrpSpPr>
          <p:cNvPr id="852" name="그룹 851">
            <a:extLst>
              <a:ext uri="{FF2B5EF4-FFF2-40B4-BE49-F238E27FC236}">
                <a16:creationId xmlns:a16="http://schemas.microsoft.com/office/drawing/2014/main" id="{3221BD9F-F75C-40EC-9360-D30084EAF90E}"/>
              </a:ext>
            </a:extLst>
          </p:cNvPr>
          <p:cNvGrpSpPr/>
          <p:nvPr/>
        </p:nvGrpSpPr>
        <p:grpSpPr>
          <a:xfrm>
            <a:off x="5816421" y="2219794"/>
            <a:ext cx="4392479" cy="5003741"/>
            <a:chOff x="5816421" y="2219794"/>
            <a:chExt cx="4392479" cy="5003741"/>
          </a:xfrm>
        </p:grpSpPr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6D05AE19-1BB0-483C-A9F9-E7CAEBA3D959}"/>
                </a:ext>
              </a:extLst>
            </p:cNvPr>
            <p:cNvSpPr txBox="1"/>
            <p:nvPr/>
          </p:nvSpPr>
          <p:spPr>
            <a:xfrm rot="5400000">
              <a:off x="7625968" y="4552387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...</a:t>
              </a:r>
              <a:endParaRPr lang="ko-KR" altLang="en-US" sz="1600" dirty="0"/>
            </a:p>
          </p:txBody>
        </p:sp>
        <p:cxnSp>
          <p:nvCxnSpPr>
            <p:cNvPr id="726" name="직선 화살표 연결선 725">
              <a:extLst>
                <a:ext uri="{FF2B5EF4-FFF2-40B4-BE49-F238E27FC236}">
                  <a16:creationId xmlns:a16="http://schemas.microsoft.com/office/drawing/2014/main" id="{FE9C11E5-9370-4D90-B2BA-FA24F6CE2017}"/>
                </a:ext>
              </a:extLst>
            </p:cNvPr>
            <p:cNvCxnSpPr>
              <a:cxnSpLocks/>
              <a:stCxn id="465" idx="6"/>
              <a:endCxn id="727" idx="2"/>
            </p:cNvCxnSpPr>
            <p:nvPr/>
          </p:nvCxnSpPr>
          <p:spPr>
            <a:xfrm>
              <a:off x="5816421" y="2788191"/>
              <a:ext cx="1765678" cy="20807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727" name="타원 726">
              <a:extLst>
                <a:ext uri="{FF2B5EF4-FFF2-40B4-BE49-F238E27FC236}">
                  <a16:creationId xmlns:a16="http://schemas.microsoft.com/office/drawing/2014/main" id="{A252E53F-C0B1-4C15-9679-4CE7EB4246FA}"/>
                </a:ext>
              </a:extLst>
            </p:cNvPr>
            <p:cNvSpPr/>
            <p:nvPr/>
          </p:nvSpPr>
          <p:spPr>
            <a:xfrm>
              <a:off x="7582099" y="2802943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2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728" name="직선 화살표 연결선 727">
              <a:extLst>
                <a:ext uri="{FF2B5EF4-FFF2-40B4-BE49-F238E27FC236}">
                  <a16:creationId xmlns:a16="http://schemas.microsoft.com/office/drawing/2014/main" id="{BA9FFE63-26F2-4216-BDC8-858738A0FE0D}"/>
                </a:ext>
              </a:extLst>
            </p:cNvPr>
            <p:cNvCxnSpPr>
              <a:cxnSpLocks/>
              <a:stCxn id="631" idx="6"/>
              <a:endCxn id="729" idx="2"/>
            </p:cNvCxnSpPr>
            <p:nvPr/>
          </p:nvCxnSpPr>
          <p:spPr>
            <a:xfrm flipV="1">
              <a:off x="5816421" y="6447062"/>
              <a:ext cx="1765678" cy="352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729" name="타원 728">
              <a:extLst>
                <a:ext uri="{FF2B5EF4-FFF2-40B4-BE49-F238E27FC236}">
                  <a16:creationId xmlns:a16="http://schemas.microsoft.com/office/drawing/2014/main" id="{0B312AC3-E980-49DA-86AD-5C5CF5F1BEA5}"/>
                </a:ext>
              </a:extLst>
            </p:cNvPr>
            <p:cNvSpPr/>
            <p:nvPr/>
          </p:nvSpPr>
          <p:spPr>
            <a:xfrm>
              <a:off x="7582099" y="6253737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9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730" name="타원 729">
              <a:extLst>
                <a:ext uri="{FF2B5EF4-FFF2-40B4-BE49-F238E27FC236}">
                  <a16:creationId xmlns:a16="http://schemas.microsoft.com/office/drawing/2014/main" id="{D39B36A0-E09D-4641-A3A5-2389BC65E60E}"/>
                </a:ext>
              </a:extLst>
            </p:cNvPr>
            <p:cNvSpPr/>
            <p:nvPr/>
          </p:nvSpPr>
          <p:spPr>
            <a:xfrm>
              <a:off x="7582099" y="5670588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8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731" name="타원 730">
              <a:extLst>
                <a:ext uri="{FF2B5EF4-FFF2-40B4-BE49-F238E27FC236}">
                  <a16:creationId xmlns:a16="http://schemas.microsoft.com/office/drawing/2014/main" id="{98E47356-F0B9-4505-9C47-892AE9508F98}"/>
                </a:ext>
              </a:extLst>
            </p:cNvPr>
            <p:cNvSpPr/>
            <p:nvPr/>
          </p:nvSpPr>
          <p:spPr>
            <a:xfrm>
              <a:off x="7582099" y="5087440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7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732" name="타원 731">
              <a:extLst>
                <a:ext uri="{FF2B5EF4-FFF2-40B4-BE49-F238E27FC236}">
                  <a16:creationId xmlns:a16="http://schemas.microsoft.com/office/drawing/2014/main" id="{91098FEE-B709-4F90-B4F9-C775B2FDAA2F}"/>
                </a:ext>
              </a:extLst>
            </p:cNvPr>
            <p:cNvSpPr/>
            <p:nvPr/>
          </p:nvSpPr>
          <p:spPr>
            <a:xfrm>
              <a:off x="7582099" y="3969239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4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7A1876B3-A480-47EC-A041-703913D5E8D8}"/>
                </a:ext>
              </a:extLst>
            </p:cNvPr>
            <p:cNvSpPr/>
            <p:nvPr/>
          </p:nvSpPr>
          <p:spPr>
            <a:xfrm>
              <a:off x="7582099" y="3386091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3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734" name="직선 연결선 733">
              <a:extLst>
                <a:ext uri="{FF2B5EF4-FFF2-40B4-BE49-F238E27FC236}">
                  <a16:creationId xmlns:a16="http://schemas.microsoft.com/office/drawing/2014/main" id="{33B6BF37-5B42-4053-AF45-077E6B99F68F}"/>
                </a:ext>
              </a:extLst>
            </p:cNvPr>
            <p:cNvCxnSpPr>
              <a:cxnSpLocks/>
              <a:stCxn id="465" idx="6"/>
              <a:endCxn id="733" idx="2"/>
            </p:cNvCxnSpPr>
            <p:nvPr/>
          </p:nvCxnSpPr>
          <p:spPr>
            <a:xfrm>
              <a:off x="5816421" y="2788191"/>
              <a:ext cx="1765678" cy="7912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35" name="직선 연결선 734">
              <a:extLst>
                <a:ext uri="{FF2B5EF4-FFF2-40B4-BE49-F238E27FC236}">
                  <a16:creationId xmlns:a16="http://schemas.microsoft.com/office/drawing/2014/main" id="{42BEC101-26E6-4D2A-BD7A-A4837B6C44CD}"/>
                </a:ext>
              </a:extLst>
            </p:cNvPr>
            <p:cNvCxnSpPr>
              <a:cxnSpLocks/>
              <a:stCxn id="465" idx="6"/>
              <a:endCxn id="732" idx="2"/>
            </p:cNvCxnSpPr>
            <p:nvPr/>
          </p:nvCxnSpPr>
          <p:spPr>
            <a:xfrm>
              <a:off x="5816421" y="2788191"/>
              <a:ext cx="1765678" cy="13743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36" name="직선 연결선 735">
              <a:extLst>
                <a:ext uri="{FF2B5EF4-FFF2-40B4-BE49-F238E27FC236}">
                  <a16:creationId xmlns:a16="http://schemas.microsoft.com/office/drawing/2014/main" id="{51C4879D-FFC8-4233-A90C-C93FD437CE4A}"/>
                </a:ext>
              </a:extLst>
            </p:cNvPr>
            <p:cNvCxnSpPr>
              <a:cxnSpLocks/>
              <a:stCxn id="631" idx="6"/>
              <a:endCxn id="731" idx="2"/>
            </p:cNvCxnSpPr>
            <p:nvPr/>
          </p:nvCxnSpPr>
          <p:spPr>
            <a:xfrm flipV="1">
              <a:off x="5816421" y="5280765"/>
              <a:ext cx="1765678" cy="15189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37" name="직선 연결선 736">
              <a:extLst>
                <a:ext uri="{FF2B5EF4-FFF2-40B4-BE49-F238E27FC236}">
                  <a16:creationId xmlns:a16="http://schemas.microsoft.com/office/drawing/2014/main" id="{030180A2-ACAC-4C0C-93EC-A72C34E56331}"/>
                </a:ext>
              </a:extLst>
            </p:cNvPr>
            <p:cNvCxnSpPr>
              <a:cxnSpLocks/>
              <a:stCxn id="631" idx="6"/>
              <a:endCxn id="730" idx="2"/>
            </p:cNvCxnSpPr>
            <p:nvPr/>
          </p:nvCxnSpPr>
          <p:spPr>
            <a:xfrm flipV="1">
              <a:off x="5816421" y="5863913"/>
              <a:ext cx="1765678" cy="9357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71" name="직선 화살표 연결선 770">
              <a:extLst>
                <a:ext uri="{FF2B5EF4-FFF2-40B4-BE49-F238E27FC236}">
                  <a16:creationId xmlns:a16="http://schemas.microsoft.com/office/drawing/2014/main" id="{D26420B1-65CD-4F21-B72A-6D34F2F32D2A}"/>
                </a:ext>
              </a:extLst>
            </p:cNvPr>
            <p:cNvCxnSpPr>
              <a:cxnSpLocks/>
              <a:stCxn id="631" idx="6"/>
              <a:endCxn id="772" idx="2"/>
            </p:cNvCxnSpPr>
            <p:nvPr/>
          </p:nvCxnSpPr>
          <p:spPr>
            <a:xfrm>
              <a:off x="5816421" y="6799677"/>
              <a:ext cx="1765678" cy="2305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772" name="타원 771">
              <a:extLst>
                <a:ext uri="{FF2B5EF4-FFF2-40B4-BE49-F238E27FC236}">
                  <a16:creationId xmlns:a16="http://schemas.microsoft.com/office/drawing/2014/main" id="{E23A2846-BAED-4C11-9D21-7A7816AC5652}"/>
                </a:ext>
              </a:extLst>
            </p:cNvPr>
            <p:cNvSpPr/>
            <p:nvPr/>
          </p:nvSpPr>
          <p:spPr>
            <a:xfrm>
              <a:off x="7582099" y="6836886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10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773" name="직선 화살표 연결선 772">
              <a:extLst>
                <a:ext uri="{FF2B5EF4-FFF2-40B4-BE49-F238E27FC236}">
                  <a16:creationId xmlns:a16="http://schemas.microsoft.com/office/drawing/2014/main" id="{C93E745F-8946-41EF-BCA8-6CBE408E161A}"/>
                </a:ext>
              </a:extLst>
            </p:cNvPr>
            <p:cNvCxnSpPr>
              <a:cxnSpLocks/>
              <a:stCxn id="465" idx="6"/>
              <a:endCxn id="774" idx="2"/>
            </p:cNvCxnSpPr>
            <p:nvPr/>
          </p:nvCxnSpPr>
          <p:spPr>
            <a:xfrm flipV="1">
              <a:off x="5816421" y="2413119"/>
              <a:ext cx="1765678" cy="37507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774" name="타원 773">
              <a:extLst>
                <a:ext uri="{FF2B5EF4-FFF2-40B4-BE49-F238E27FC236}">
                  <a16:creationId xmlns:a16="http://schemas.microsoft.com/office/drawing/2014/main" id="{B7B6D542-C210-4F5C-80A7-3AF14F47B19E}"/>
                </a:ext>
              </a:extLst>
            </p:cNvPr>
            <p:cNvSpPr/>
            <p:nvPr/>
          </p:nvSpPr>
          <p:spPr>
            <a:xfrm>
              <a:off x="7582099" y="2219794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791" name="직선 화살표 연결선 790">
              <a:extLst>
                <a:ext uri="{FF2B5EF4-FFF2-40B4-BE49-F238E27FC236}">
                  <a16:creationId xmlns:a16="http://schemas.microsoft.com/office/drawing/2014/main" id="{6D87326A-8628-4A1E-A9F5-076B73F3C3D1}"/>
                </a:ext>
              </a:extLst>
            </p:cNvPr>
            <p:cNvCxnSpPr>
              <a:cxnSpLocks/>
              <a:stCxn id="465" idx="6"/>
              <a:endCxn id="730" idx="2"/>
            </p:cNvCxnSpPr>
            <p:nvPr/>
          </p:nvCxnSpPr>
          <p:spPr>
            <a:xfrm>
              <a:off x="5816421" y="2788191"/>
              <a:ext cx="1765678" cy="30757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93" name="직선 연결선 792">
              <a:extLst>
                <a:ext uri="{FF2B5EF4-FFF2-40B4-BE49-F238E27FC236}">
                  <a16:creationId xmlns:a16="http://schemas.microsoft.com/office/drawing/2014/main" id="{D77C9294-4E6B-4116-A3B1-919C4D7671E2}"/>
                </a:ext>
              </a:extLst>
            </p:cNvPr>
            <p:cNvCxnSpPr>
              <a:cxnSpLocks/>
              <a:stCxn id="465" idx="6"/>
              <a:endCxn id="729" idx="2"/>
            </p:cNvCxnSpPr>
            <p:nvPr/>
          </p:nvCxnSpPr>
          <p:spPr>
            <a:xfrm>
              <a:off x="5816421" y="2788191"/>
              <a:ext cx="1765678" cy="36588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94" name="직선 연결선 793">
              <a:extLst>
                <a:ext uri="{FF2B5EF4-FFF2-40B4-BE49-F238E27FC236}">
                  <a16:creationId xmlns:a16="http://schemas.microsoft.com/office/drawing/2014/main" id="{4228250A-7C83-4324-A56F-F765E87E933C}"/>
                </a:ext>
              </a:extLst>
            </p:cNvPr>
            <p:cNvCxnSpPr>
              <a:cxnSpLocks/>
              <a:stCxn id="465" idx="6"/>
              <a:endCxn id="772" idx="2"/>
            </p:cNvCxnSpPr>
            <p:nvPr/>
          </p:nvCxnSpPr>
          <p:spPr>
            <a:xfrm>
              <a:off x="5816421" y="2788191"/>
              <a:ext cx="1765678" cy="42420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98" name="직선 화살표 연결선 797">
              <a:extLst>
                <a:ext uri="{FF2B5EF4-FFF2-40B4-BE49-F238E27FC236}">
                  <a16:creationId xmlns:a16="http://schemas.microsoft.com/office/drawing/2014/main" id="{6C6A6F56-D70A-41CD-87CF-3645B7E04A85}"/>
                </a:ext>
              </a:extLst>
            </p:cNvPr>
            <p:cNvCxnSpPr>
              <a:cxnSpLocks/>
              <a:stCxn id="465" idx="6"/>
              <a:endCxn id="731" idx="2"/>
            </p:cNvCxnSpPr>
            <p:nvPr/>
          </p:nvCxnSpPr>
          <p:spPr>
            <a:xfrm>
              <a:off x="5816421" y="2788191"/>
              <a:ext cx="1765678" cy="249257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811" name="직선 화살표 연결선 810">
              <a:extLst>
                <a:ext uri="{FF2B5EF4-FFF2-40B4-BE49-F238E27FC236}">
                  <a16:creationId xmlns:a16="http://schemas.microsoft.com/office/drawing/2014/main" id="{9C4BDE1D-CE19-4A04-B7A5-5C3ABAA3E2C5}"/>
                </a:ext>
              </a:extLst>
            </p:cNvPr>
            <p:cNvCxnSpPr>
              <a:cxnSpLocks/>
              <a:stCxn id="631" idx="6"/>
              <a:endCxn id="733" idx="2"/>
            </p:cNvCxnSpPr>
            <p:nvPr/>
          </p:nvCxnSpPr>
          <p:spPr>
            <a:xfrm flipV="1">
              <a:off x="5816421" y="3579416"/>
              <a:ext cx="1765678" cy="322026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812" name="직선 연결선 811">
              <a:extLst>
                <a:ext uri="{FF2B5EF4-FFF2-40B4-BE49-F238E27FC236}">
                  <a16:creationId xmlns:a16="http://schemas.microsoft.com/office/drawing/2014/main" id="{83F63D18-1FAB-434A-855B-AEFAFC4E1C92}"/>
                </a:ext>
              </a:extLst>
            </p:cNvPr>
            <p:cNvCxnSpPr>
              <a:cxnSpLocks/>
              <a:stCxn id="631" idx="6"/>
              <a:endCxn id="774" idx="2"/>
            </p:cNvCxnSpPr>
            <p:nvPr/>
          </p:nvCxnSpPr>
          <p:spPr>
            <a:xfrm flipV="1">
              <a:off x="5816421" y="2413119"/>
              <a:ext cx="1765678" cy="43865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813" name="직선 연결선 812">
              <a:extLst>
                <a:ext uri="{FF2B5EF4-FFF2-40B4-BE49-F238E27FC236}">
                  <a16:creationId xmlns:a16="http://schemas.microsoft.com/office/drawing/2014/main" id="{45F79D0C-A054-44B4-9543-E9567CB9EE95}"/>
                </a:ext>
              </a:extLst>
            </p:cNvPr>
            <p:cNvCxnSpPr>
              <a:cxnSpLocks/>
              <a:stCxn id="631" idx="6"/>
              <a:endCxn id="727" idx="2"/>
            </p:cNvCxnSpPr>
            <p:nvPr/>
          </p:nvCxnSpPr>
          <p:spPr>
            <a:xfrm flipV="1">
              <a:off x="5816421" y="2996268"/>
              <a:ext cx="1765678" cy="38034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814" name="직선 화살표 연결선 813">
              <a:extLst>
                <a:ext uri="{FF2B5EF4-FFF2-40B4-BE49-F238E27FC236}">
                  <a16:creationId xmlns:a16="http://schemas.microsoft.com/office/drawing/2014/main" id="{4523BD50-5A7A-4530-996B-98EE90194FF4}"/>
                </a:ext>
              </a:extLst>
            </p:cNvPr>
            <p:cNvCxnSpPr>
              <a:cxnSpLocks/>
              <a:stCxn id="631" idx="6"/>
              <a:endCxn id="732" idx="2"/>
            </p:cNvCxnSpPr>
            <p:nvPr/>
          </p:nvCxnSpPr>
          <p:spPr>
            <a:xfrm flipV="1">
              <a:off x="5816421" y="4162564"/>
              <a:ext cx="1765678" cy="26371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828" name="타원 827">
              <a:extLst>
                <a:ext uri="{FF2B5EF4-FFF2-40B4-BE49-F238E27FC236}">
                  <a16:creationId xmlns:a16="http://schemas.microsoft.com/office/drawing/2014/main" id="{068DB195-2EF8-450A-BEFB-423677047EE6}"/>
                </a:ext>
              </a:extLst>
            </p:cNvPr>
            <p:cNvSpPr/>
            <p:nvPr/>
          </p:nvSpPr>
          <p:spPr>
            <a:xfrm>
              <a:off x="8534739" y="4522552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O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3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830" name="직선 연결선 829">
              <a:extLst>
                <a:ext uri="{FF2B5EF4-FFF2-40B4-BE49-F238E27FC236}">
                  <a16:creationId xmlns:a16="http://schemas.microsoft.com/office/drawing/2014/main" id="{67926121-BB3A-4A4E-863E-AC0F232FBB6D}"/>
                </a:ext>
              </a:extLst>
            </p:cNvPr>
            <p:cNvCxnSpPr>
              <a:stCxn id="774" idx="6"/>
              <a:endCxn id="828" idx="2"/>
            </p:cNvCxnSpPr>
            <p:nvPr/>
          </p:nvCxnSpPr>
          <p:spPr>
            <a:xfrm>
              <a:off x="7968748" y="2413119"/>
              <a:ext cx="565991" cy="23027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32" name="직선 연결선 831">
              <a:extLst>
                <a:ext uri="{FF2B5EF4-FFF2-40B4-BE49-F238E27FC236}">
                  <a16:creationId xmlns:a16="http://schemas.microsoft.com/office/drawing/2014/main" id="{BC468DF3-9BD3-4C55-A881-4298BB5F2559}"/>
                </a:ext>
              </a:extLst>
            </p:cNvPr>
            <p:cNvCxnSpPr>
              <a:stCxn id="727" idx="6"/>
              <a:endCxn id="828" idx="2"/>
            </p:cNvCxnSpPr>
            <p:nvPr/>
          </p:nvCxnSpPr>
          <p:spPr>
            <a:xfrm>
              <a:off x="7968748" y="2996268"/>
              <a:ext cx="565991" cy="17196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34" name="직선 연결선 833">
              <a:extLst>
                <a:ext uri="{FF2B5EF4-FFF2-40B4-BE49-F238E27FC236}">
                  <a16:creationId xmlns:a16="http://schemas.microsoft.com/office/drawing/2014/main" id="{EF2D18BD-26AB-416A-A38C-A0583DA80A0D}"/>
                </a:ext>
              </a:extLst>
            </p:cNvPr>
            <p:cNvCxnSpPr>
              <a:stCxn id="733" idx="6"/>
              <a:endCxn id="828" idx="2"/>
            </p:cNvCxnSpPr>
            <p:nvPr/>
          </p:nvCxnSpPr>
          <p:spPr>
            <a:xfrm>
              <a:off x="7968748" y="3579416"/>
              <a:ext cx="565991" cy="11364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36" name="직선 연결선 835">
              <a:extLst>
                <a:ext uri="{FF2B5EF4-FFF2-40B4-BE49-F238E27FC236}">
                  <a16:creationId xmlns:a16="http://schemas.microsoft.com/office/drawing/2014/main" id="{9601B337-F057-4644-AF00-BAF449A17029}"/>
                </a:ext>
              </a:extLst>
            </p:cNvPr>
            <p:cNvCxnSpPr>
              <a:cxnSpLocks/>
              <a:stCxn id="732" idx="6"/>
              <a:endCxn id="828" idx="2"/>
            </p:cNvCxnSpPr>
            <p:nvPr/>
          </p:nvCxnSpPr>
          <p:spPr>
            <a:xfrm>
              <a:off x="7968748" y="4162564"/>
              <a:ext cx="565991" cy="5533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40" name="직선 연결선 839">
              <a:extLst>
                <a:ext uri="{FF2B5EF4-FFF2-40B4-BE49-F238E27FC236}">
                  <a16:creationId xmlns:a16="http://schemas.microsoft.com/office/drawing/2014/main" id="{2353C2A1-B43D-4AE6-B512-F57B8BD25E8A}"/>
                </a:ext>
              </a:extLst>
            </p:cNvPr>
            <p:cNvCxnSpPr>
              <a:stCxn id="731" idx="6"/>
              <a:endCxn id="828" idx="2"/>
            </p:cNvCxnSpPr>
            <p:nvPr/>
          </p:nvCxnSpPr>
          <p:spPr>
            <a:xfrm flipV="1">
              <a:off x="7968748" y="4715877"/>
              <a:ext cx="565991" cy="5648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42" name="직선 연결선 841">
              <a:extLst>
                <a:ext uri="{FF2B5EF4-FFF2-40B4-BE49-F238E27FC236}">
                  <a16:creationId xmlns:a16="http://schemas.microsoft.com/office/drawing/2014/main" id="{5E63292E-E042-437E-9F42-004C50A38160}"/>
                </a:ext>
              </a:extLst>
            </p:cNvPr>
            <p:cNvCxnSpPr>
              <a:stCxn id="730" idx="6"/>
              <a:endCxn id="828" idx="2"/>
            </p:cNvCxnSpPr>
            <p:nvPr/>
          </p:nvCxnSpPr>
          <p:spPr>
            <a:xfrm flipV="1">
              <a:off x="7968748" y="4715877"/>
              <a:ext cx="565991" cy="11480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44" name="직선 연결선 843">
              <a:extLst>
                <a:ext uri="{FF2B5EF4-FFF2-40B4-BE49-F238E27FC236}">
                  <a16:creationId xmlns:a16="http://schemas.microsoft.com/office/drawing/2014/main" id="{5A450A86-0AD9-4513-ACC9-3BE94A33E79D}"/>
                </a:ext>
              </a:extLst>
            </p:cNvPr>
            <p:cNvCxnSpPr>
              <a:stCxn id="729" idx="6"/>
              <a:endCxn id="828" idx="2"/>
            </p:cNvCxnSpPr>
            <p:nvPr/>
          </p:nvCxnSpPr>
          <p:spPr>
            <a:xfrm flipV="1">
              <a:off x="7968748" y="4715877"/>
              <a:ext cx="565991" cy="173118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46" name="직선 연결선 845">
              <a:extLst>
                <a:ext uri="{FF2B5EF4-FFF2-40B4-BE49-F238E27FC236}">
                  <a16:creationId xmlns:a16="http://schemas.microsoft.com/office/drawing/2014/main" id="{624C18B3-C700-4B87-B9B4-59F42659D62C}"/>
                </a:ext>
              </a:extLst>
            </p:cNvPr>
            <p:cNvCxnSpPr>
              <a:stCxn id="772" idx="6"/>
              <a:endCxn id="828" idx="2"/>
            </p:cNvCxnSpPr>
            <p:nvPr/>
          </p:nvCxnSpPr>
          <p:spPr>
            <a:xfrm flipV="1">
              <a:off x="7968748" y="4715877"/>
              <a:ext cx="565991" cy="23143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47" name="직선 화살표 연결선 846">
              <a:extLst>
                <a:ext uri="{FF2B5EF4-FFF2-40B4-BE49-F238E27FC236}">
                  <a16:creationId xmlns:a16="http://schemas.microsoft.com/office/drawing/2014/main" id="{0DE611A6-8C60-4F03-9C34-50F6A9F51F72}"/>
                </a:ext>
              </a:extLst>
            </p:cNvPr>
            <p:cNvCxnSpPr>
              <a:cxnSpLocks/>
              <a:stCxn id="828" idx="6"/>
            </p:cNvCxnSpPr>
            <p:nvPr/>
          </p:nvCxnSpPr>
          <p:spPr>
            <a:xfrm>
              <a:off x="8921388" y="4715877"/>
              <a:ext cx="25387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B5294090-8196-4D9D-9DED-2811BD8EDE80}"/>
                </a:ext>
              </a:extLst>
            </p:cNvPr>
            <p:cNvSpPr txBox="1"/>
            <p:nvPr/>
          </p:nvSpPr>
          <p:spPr>
            <a:xfrm>
              <a:off x="9283646" y="4355888"/>
              <a:ext cx="925254" cy="789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O</a:t>
              </a:r>
              <a:r>
                <a:rPr lang="en-US" altLang="ko-KR" sz="2000" baseline="-25000" dirty="0"/>
                <a:t>3</a:t>
              </a:r>
            </a:p>
            <a:p>
              <a:pPr algn="ctr"/>
              <a:endParaRPr lang="en-US" altLang="ko-KR" sz="500" baseline="-25000" dirty="0"/>
            </a:p>
            <a:p>
              <a:pPr algn="ctr"/>
              <a:r>
                <a:rPr lang="en-US" altLang="ko-KR" sz="1100" dirty="0"/>
                <a:t>PH30, PH60</a:t>
              </a:r>
            </a:p>
            <a:p>
              <a:pPr algn="ctr"/>
              <a:r>
                <a:rPr lang="en-US" altLang="ko-KR" sz="1100" dirty="0"/>
                <a:t>Glucose data</a:t>
              </a:r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3D924801-4EB6-4946-A70E-FF4E207EB351}"/>
              </a:ext>
            </a:extLst>
          </p:cNvPr>
          <p:cNvSpPr txBox="1"/>
          <p:nvPr/>
        </p:nvSpPr>
        <p:spPr>
          <a:xfrm>
            <a:off x="4645783" y="55844"/>
            <a:ext cx="3440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07-22 </a:t>
            </a:r>
            <a:r>
              <a:rPr lang="ko-KR" altLang="en-US" dirty="0"/>
              <a:t>수정안</a:t>
            </a:r>
            <a:endParaRPr lang="en-US" altLang="ko-KR" dirty="0"/>
          </a:p>
          <a:p>
            <a:pPr marL="285742" indent="-285742">
              <a:buFont typeface="Arial" panose="020B0604020202020204" pitchFamily="34" charset="0"/>
              <a:buChar char="•"/>
            </a:pPr>
            <a:r>
              <a:rPr lang="en-US" altLang="ko-KR" dirty="0"/>
              <a:t>G</a:t>
            </a:r>
            <a:r>
              <a:rPr lang="en-US" altLang="ko-KR" baseline="-25000" dirty="0"/>
              <a:t>i </a:t>
            </a:r>
            <a:r>
              <a:rPr lang="ko-KR" altLang="ko-KR" dirty="0"/>
              <a:t>노드 제거 후 화살표로 표시</a:t>
            </a:r>
            <a:endParaRPr lang="en-US" altLang="ko-KR" dirty="0"/>
          </a:p>
          <a:p>
            <a:pPr marL="285742" indent="-285742">
              <a:buFont typeface="Arial" panose="020B0604020202020204" pitchFamily="34" charset="0"/>
              <a:buChar char="•"/>
            </a:pPr>
            <a:r>
              <a:rPr lang="en-US" altLang="ko-KR" dirty="0"/>
              <a:t>P</a:t>
            </a:r>
            <a:r>
              <a:rPr lang="en-US" altLang="ko-KR" baseline="-25000" dirty="0"/>
              <a:t>i</a:t>
            </a:r>
            <a:r>
              <a:rPr lang="en-US" altLang="ko-KR" dirty="0"/>
              <a:t> -&gt; PI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109678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Box 379">
            <a:extLst>
              <a:ext uri="{FF2B5EF4-FFF2-40B4-BE49-F238E27FC236}">
                <a16:creationId xmlns:a16="http://schemas.microsoft.com/office/drawing/2014/main" id="{B0CAF64A-804D-4F2F-9217-8B207DF1719F}"/>
              </a:ext>
            </a:extLst>
          </p:cNvPr>
          <p:cNvSpPr txBox="1"/>
          <p:nvPr/>
        </p:nvSpPr>
        <p:spPr>
          <a:xfrm>
            <a:off x="5351353" y="1094147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Fully Connected Layer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FF911D6-7081-46A3-A6EA-9600DCC376A4}"/>
              </a:ext>
            </a:extLst>
          </p:cNvPr>
          <p:cNvGrpSpPr/>
          <p:nvPr/>
        </p:nvGrpSpPr>
        <p:grpSpPr>
          <a:xfrm>
            <a:off x="4528151" y="2126954"/>
            <a:ext cx="3804188" cy="5180055"/>
            <a:chOff x="4528151" y="2126954"/>
            <a:chExt cx="3804188" cy="5180055"/>
          </a:xfrm>
        </p:grpSpPr>
        <p:grpSp>
          <p:nvGrpSpPr>
            <p:cNvPr id="319" name="그룹 318">
              <a:extLst>
                <a:ext uri="{FF2B5EF4-FFF2-40B4-BE49-F238E27FC236}">
                  <a16:creationId xmlns:a16="http://schemas.microsoft.com/office/drawing/2014/main" id="{1D498A65-6C96-49A6-9FAA-4CDB624F74C0}"/>
                </a:ext>
              </a:extLst>
            </p:cNvPr>
            <p:cNvGrpSpPr/>
            <p:nvPr/>
          </p:nvGrpSpPr>
          <p:grpSpPr>
            <a:xfrm rot="5400000">
              <a:off x="4028391" y="3445459"/>
              <a:ext cx="4866669" cy="2453245"/>
              <a:chOff x="5089369" y="1263341"/>
              <a:chExt cx="4866669" cy="2358276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F622439-B105-4AC1-A12E-CDEDC238E711}"/>
                  </a:ext>
                </a:extLst>
              </p:cNvPr>
              <p:cNvSpPr txBox="1"/>
              <p:nvPr/>
            </p:nvSpPr>
            <p:spPr>
              <a:xfrm>
                <a:off x="7369284" y="3234241"/>
                <a:ext cx="338554" cy="355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...</a:t>
                </a:r>
                <a:endParaRPr lang="ko-KR" altLang="en-US" dirty="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BCD8DE80-FA0C-4D74-A2C1-D129E1E4B35A}"/>
                  </a:ext>
                </a:extLst>
              </p:cNvPr>
              <p:cNvSpPr txBox="1"/>
              <p:nvPr/>
            </p:nvSpPr>
            <p:spPr>
              <a:xfrm>
                <a:off x="7380026" y="2016907"/>
                <a:ext cx="338554" cy="355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...</a:t>
                </a:r>
                <a:endParaRPr lang="ko-KR" altLang="en-US" dirty="0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CD7EE328-DC53-4DBF-AC1F-CE3B5B54CC90}"/>
                  </a:ext>
                </a:extLst>
              </p:cNvPr>
              <p:cNvSpPr/>
              <p:nvPr/>
            </p:nvSpPr>
            <p:spPr>
              <a:xfrm>
                <a:off x="5089369" y="3261577"/>
                <a:ext cx="360040" cy="3600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6E16678F-2F7D-4431-9F49-9A50A4515541}"/>
                  </a:ext>
                </a:extLst>
              </p:cNvPr>
              <p:cNvSpPr/>
              <p:nvPr/>
            </p:nvSpPr>
            <p:spPr>
              <a:xfrm>
                <a:off x="5605797" y="3261576"/>
                <a:ext cx="360040" cy="3600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12C79B86-F56C-499B-B686-FD3B40413D91}"/>
                  </a:ext>
                </a:extLst>
              </p:cNvPr>
              <p:cNvSpPr/>
              <p:nvPr/>
            </p:nvSpPr>
            <p:spPr>
              <a:xfrm>
                <a:off x="6122223" y="3261576"/>
                <a:ext cx="360040" cy="3600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8AFB3C82-D134-4C2C-8BB1-1EE84D98CF8A}"/>
                  </a:ext>
                </a:extLst>
              </p:cNvPr>
              <p:cNvSpPr/>
              <p:nvPr/>
            </p:nvSpPr>
            <p:spPr>
              <a:xfrm>
                <a:off x="6638649" y="3261576"/>
                <a:ext cx="360040" cy="3600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F385F7F1-1B88-4893-B89F-FB83FD24AE49}"/>
                  </a:ext>
                </a:extLst>
              </p:cNvPr>
              <p:cNvSpPr/>
              <p:nvPr/>
            </p:nvSpPr>
            <p:spPr>
              <a:xfrm>
                <a:off x="9073739" y="3261576"/>
                <a:ext cx="360040" cy="3600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D960E99B-FC56-4F1A-B7AA-ED2B661CD86E}"/>
                  </a:ext>
                </a:extLst>
              </p:cNvPr>
              <p:cNvSpPr/>
              <p:nvPr/>
            </p:nvSpPr>
            <p:spPr>
              <a:xfrm>
                <a:off x="9595998" y="3261576"/>
                <a:ext cx="360040" cy="3600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E182FD4B-A2E0-4447-9991-75B9FD70F800}"/>
                  </a:ext>
                </a:extLst>
              </p:cNvPr>
              <p:cNvSpPr/>
              <p:nvPr/>
            </p:nvSpPr>
            <p:spPr>
              <a:xfrm>
                <a:off x="5745114" y="2071779"/>
                <a:ext cx="360040" cy="3600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333B24E8-F014-4852-A03F-3E766C5D9D1F}"/>
                  </a:ext>
                </a:extLst>
              </p:cNvPr>
              <p:cNvSpPr/>
              <p:nvPr/>
            </p:nvSpPr>
            <p:spPr>
              <a:xfrm>
                <a:off x="6261540" y="2071779"/>
                <a:ext cx="360040" cy="3600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AFC3CDE7-7AB5-4321-9429-A27795692744}"/>
                  </a:ext>
                </a:extLst>
              </p:cNvPr>
              <p:cNvSpPr/>
              <p:nvPr/>
            </p:nvSpPr>
            <p:spPr>
              <a:xfrm>
                <a:off x="6783799" y="2071779"/>
                <a:ext cx="360040" cy="3600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BF215A5B-CAD0-46E8-BCA7-AC682E0931E1}"/>
                  </a:ext>
                </a:extLst>
              </p:cNvPr>
              <p:cNvSpPr/>
              <p:nvPr/>
            </p:nvSpPr>
            <p:spPr>
              <a:xfrm>
                <a:off x="8487310" y="2071779"/>
                <a:ext cx="360040" cy="3600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C3D61858-ADEB-418C-BBA0-5121045D5197}"/>
                  </a:ext>
                </a:extLst>
              </p:cNvPr>
              <p:cNvSpPr/>
              <p:nvPr/>
            </p:nvSpPr>
            <p:spPr>
              <a:xfrm>
                <a:off x="8034828" y="3261576"/>
                <a:ext cx="360040" cy="3600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5ED5A0C7-0B70-48FB-9991-465272BB0861}"/>
                  </a:ext>
                </a:extLst>
              </p:cNvPr>
              <p:cNvSpPr/>
              <p:nvPr/>
            </p:nvSpPr>
            <p:spPr>
              <a:xfrm>
                <a:off x="8543076" y="3261576"/>
                <a:ext cx="360040" cy="3600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10CBB54A-48A2-4A40-9C26-A115E0332E36}"/>
                  </a:ext>
                </a:extLst>
              </p:cNvPr>
              <p:cNvSpPr/>
              <p:nvPr/>
            </p:nvSpPr>
            <p:spPr>
              <a:xfrm>
                <a:off x="7965003" y="2071779"/>
                <a:ext cx="360040" cy="3600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80499155-2D97-4C5B-BFDE-45A3DEE95265}"/>
                  </a:ext>
                </a:extLst>
              </p:cNvPr>
              <p:cNvSpPr/>
              <p:nvPr/>
            </p:nvSpPr>
            <p:spPr>
              <a:xfrm>
                <a:off x="7358540" y="1263341"/>
                <a:ext cx="360040" cy="3600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11D89382-E136-48F8-BD94-7446F25270F1}"/>
                  </a:ext>
                </a:extLst>
              </p:cNvPr>
              <p:cNvCxnSpPr>
                <a:cxnSpLocks/>
                <a:stCxn id="187" idx="0"/>
                <a:endCxn id="196" idx="4"/>
              </p:cNvCxnSpPr>
              <p:nvPr/>
            </p:nvCxnSpPr>
            <p:spPr>
              <a:xfrm flipV="1">
                <a:off x="5925134" y="1623381"/>
                <a:ext cx="1613426" cy="4483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D81C1EDB-598B-4A09-9B9C-A5FD75F9CA18}"/>
                  </a:ext>
                </a:extLst>
              </p:cNvPr>
              <p:cNvCxnSpPr>
                <a:cxnSpLocks/>
                <a:stCxn id="188" idx="0"/>
                <a:endCxn id="196" idx="4"/>
              </p:cNvCxnSpPr>
              <p:nvPr/>
            </p:nvCxnSpPr>
            <p:spPr>
              <a:xfrm flipV="1">
                <a:off x="6441560" y="1623381"/>
                <a:ext cx="1097000" cy="4483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35AEFC59-3ED0-4237-8519-DB5A31C42BE9}"/>
                  </a:ext>
                </a:extLst>
              </p:cNvPr>
              <p:cNvCxnSpPr>
                <a:cxnSpLocks/>
                <a:stCxn id="189" idx="0"/>
                <a:endCxn id="196" idx="4"/>
              </p:cNvCxnSpPr>
              <p:nvPr/>
            </p:nvCxnSpPr>
            <p:spPr>
              <a:xfrm flipV="1">
                <a:off x="6963819" y="1623381"/>
                <a:ext cx="574741" cy="4483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FE64B606-971F-496D-9D68-7D0B7B68417F}"/>
                  </a:ext>
                </a:extLst>
              </p:cNvPr>
              <p:cNvCxnSpPr>
                <a:cxnSpLocks/>
                <a:stCxn id="195" idx="0"/>
                <a:endCxn id="196" idx="4"/>
              </p:cNvCxnSpPr>
              <p:nvPr/>
            </p:nvCxnSpPr>
            <p:spPr>
              <a:xfrm flipH="1" flipV="1">
                <a:off x="7538560" y="1623381"/>
                <a:ext cx="606463" cy="4483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8E67F50-8C28-4226-968A-0E4860E9A0DE}"/>
                  </a:ext>
                </a:extLst>
              </p:cNvPr>
              <p:cNvCxnSpPr>
                <a:cxnSpLocks/>
                <a:stCxn id="190" idx="1"/>
                <a:endCxn id="196" idx="4"/>
              </p:cNvCxnSpPr>
              <p:nvPr/>
            </p:nvCxnSpPr>
            <p:spPr>
              <a:xfrm flipH="1" flipV="1">
                <a:off x="7538560" y="1623381"/>
                <a:ext cx="1001477" cy="50112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A6E32447-471E-4B20-A036-E5BFD98A9405}"/>
                  </a:ext>
                </a:extLst>
              </p:cNvPr>
              <p:cNvCxnSpPr>
                <a:stCxn id="175" idx="0"/>
                <a:endCxn id="187" idx="4"/>
              </p:cNvCxnSpPr>
              <p:nvPr/>
            </p:nvCxnSpPr>
            <p:spPr>
              <a:xfrm flipV="1">
                <a:off x="5269389" y="2431819"/>
                <a:ext cx="655745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9F19B217-227C-4E83-9B74-1AC424C88568}"/>
                  </a:ext>
                </a:extLst>
              </p:cNvPr>
              <p:cNvCxnSpPr>
                <a:stCxn id="176" idx="0"/>
                <a:endCxn id="187" idx="4"/>
              </p:cNvCxnSpPr>
              <p:nvPr/>
            </p:nvCxnSpPr>
            <p:spPr>
              <a:xfrm flipV="1">
                <a:off x="5785815" y="2431819"/>
                <a:ext cx="139319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2E970698-4F4B-4401-A6DA-EDFCD4B79C8E}"/>
                  </a:ext>
                </a:extLst>
              </p:cNvPr>
              <p:cNvCxnSpPr>
                <a:stCxn id="177" idx="0"/>
                <a:endCxn id="187" idx="4"/>
              </p:cNvCxnSpPr>
              <p:nvPr/>
            </p:nvCxnSpPr>
            <p:spPr>
              <a:xfrm flipH="1" flipV="1">
                <a:off x="5925134" y="2431819"/>
                <a:ext cx="377107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68167423-FD27-4EAC-9A45-7B50F389C5B8}"/>
                  </a:ext>
                </a:extLst>
              </p:cNvPr>
              <p:cNvCxnSpPr>
                <a:stCxn id="178" idx="0"/>
                <a:endCxn id="187" idx="4"/>
              </p:cNvCxnSpPr>
              <p:nvPr/>
            </p:nvCxnSpPr>
            <p:spPr>
              <a:xfrm flipH="1" flipV="1">
                <a:off x="5925134" y="2431819"/>
                <a:ext cx="893533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7D8C22CF-9941-418E-8B3E-63594C9CFF9F}"/>
                  </a:ext>
                </a:extLst>
              </p:cNvPr>
              <p:cNvCxnSpPr>
                <a:stCxn id="192" idx="0"/>
                <a:endCxn id="187" idx="4"/>
              </p:cNvCxnSpPr>
              <p:nvPr/>
            </p:nvCxnSpPr>
            <p:spPr>
              <a:xfrm flipH="1" flipV="1">
                <a:off x="5925134" y="2431819"/>
                <a:ext cx="2289714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D82EAB55-1051-4B81-BB70-747C1108368C}"/>
                  </a:ext>
                </a:extLst>
              </p:cNvPr>
              <p:cNvCxnSpPr>
                <a:stCxn id="193" idx="0"/>
                <a:endCxn id="187" idx="4"/>
              </p:cNvCxnSpPr>
              <p:nvPr/>
            </p:nvCxnSpPr>
            <p:spPr>
              <a:xfrm flipH="1" flipV="1">
                <a:off x="5925134" y="2431819"/>
                <a:ext cx="2797962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D15A66EE-64F5-4887-A98E-CA931F92BA2A}"/>
                  </a:ext>
                </a:extLst>
              </p:cNvPr>
              <p:cNvCxnSpPr>
                <a:stCxn id="182" idx="0"/>
                <a:endCxn id="187" idx="4"/>
              </p:cNvCxnSpPr>
              <p:nvPr/>
            </p:nvCxnSpPr>
            <p:spPr>
              <a:xfrm flipH="1" flipV="1">
                <a:off x="5925134" y="2431819"/>
                <a:ext cx="3328625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A0E471A2-1993-4147-8F37-EE2E9D5991B9}"/>
                  </a:ext>
                </a:extLst>
              </p:cNvPr>
              <p:cNvCxnSpPr>
                <a:stCxn id="183" idx="0"/>
                <a:endCxn id="187" idx="4"/>
              </p:cNvCxnSpPr>
              <p:nvPr/>
            </p:nvCxnSpPr>
            <p:spPr>
              <a:xfrm flipH="1" flipV="1">
                <a:off x="5925134" y="2431819"/>
                <a:ext cx="3850884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C2E17167-2E43-47DE-A8B2-39A18395DBEC}"/>
                  </a:ext>
                </a:extLst>
              </p:cNvPr>
              <p:cNvCxnSpPr>
                <a:cxnSpLocks/>
                <a:stCxn id="175" idx="0"/>
                <a:endCxn id="188" idx="4"/>
              </p:cNvCxnSpPr>
              <p:nvPr/>
            </p:nvCxnSpPr>
            <p:spPr>
              <a:xfrm flipV="1">
                <a:off x="5269389" y="2431819"/>
                <a:ext cx="1172171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911D6D1A-9B4F-4FB9-B884-D7BE1454E0DC}"/>
                  </a:ext>
                </a:extLst>
              </p:cNvPr>
              <p:cNvCxnSpPr>
                <a:cxnSpLocks/>
                <a:stCxn id="176" idx="0"/>
                <a:endCxn id="188" idx="4"/>
              </p:cNvCxnSpPr>
              <p:nvPr/>
            </p:nvCxnSpPr>
            <p:spPr>
              <a:xfrm flipV="1">
                <a:off x="5785815" y="2431819"/>
                <a:ext cx="655745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FA7F3BF5-0EFB-4C4C-9B40-0C389D4393E8}"/>
                  </a:ext>
                </a:extLst>
              </p:cNvPr>
              <p:cNvCxnSpPr>
                <a:cxnSpLocks/>
                <a:stCxn id="177" idx="0"/>
                <a:endCxn id="188" idx="4"/>
              </p:cNvCxnSpPr>
              <p:nvPr/>
            </p:nvCxnSpPr>
            <p:spPr>
              <a:xfrm flipV="1">
                <a:off x="6302241" y="2431819"/>
                <a:ext cx="139319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F2C069F4-05D4-450A-BD9C-A2D77841A76A}"/>
                  </a:ext>
                </a:extLst>
              </p:cNvPr>
              <p:cNvCxnSpPr>
                <a:cxnSpLocks/>
                <a:stCxn id="178" idx="0"/>
                <a:endCxn id="188" idx="4"/>
              </p:cNvCxnSpPr>
              <p:nvPr/>
            </p:nvCxnSpPr>
            <p:spPr>
              <a:xfrm flipH="1" flipV="1">
                <a:off x="6441560" y="2431819"/>
                <a:ext cx="377107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857D99C3-80A1-45A6-825B-7F59828C09C4}"/>
                  </a:ext>
                </a:extLst>
              </p:cNvPr>
              <p:cNvCxnSpPr>
                <a:cxnSpLocks/>
                <a:stCxn id="192" idx="0"/>
                <a:endCxn id="188" idx="4"/>
              </p:cNvCxnSpPr>
              <p:nvPr/>
            </p:nvCxnSpPr>
            <p:spPr>
              <a:xfrm flipH="1" flipV="1">
                <a:off x="6441560" y="2431819"/>
                <a:ext cx="1773288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B331C527-7F9C-4D89-95A2-804666CE2DCF}"/>
                  </a:ext>
                </a:extLst>
              </p:cNvPr>
              <p:cNvCxnSpPr>
                <a:cxnSpLocks/>
                <a:stCxn id="193" idx="0"/>
                <a:endCxn id="188" idx="4"/>
              </p:cNvCxnSpPr>
              <p:nvPr/>
            </p:nvCxnSpPr>
            <p:spPr>
              <a:xfrm flipH="1" flipV="1">
                <a:off x="6441560" y="2431819"/>
                <a:ext cx="2281536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C65ACF3C-56BC-4E30-845C-50996BDB18C7}"/>
                  </a:ext>
                </a:extLst>
              </p:cNvPr>
              <p:cNvCxnSpPr>
                <a:cxnSpLocks/>
                <a:stCxn id="182" idx="0"/>
                <a:endCxn id="188" idx="4"/>
              </p:cNvCxnSpPr>
              <p:nvPr/>
            </p:nvCxnSpPr>
            <p:spPr>
              <a:xfrm flipH="1" flipV="1">
                <a:off x="6441560" y="2431819"/>
                <a:ext cx="2812199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48" name="직선 연결선 247">
                <a:extLst>
                  <a:ext uri="{FF2B5EF4-FFF2-40B4-BE49-F238E27FC236}">
                    <a16:creationId xmlns:a16="http://schemas.microsoft.com/office/drawing/2014/main" id="{54050846-BBE5-4C39-ABD5-6E084EF3A2CD}"/>
                  </a:ext>
                </a:extLst>
              </p:cNvPr>
              <p:cNvCxnSpPr>
                <a:cxnSpLocks/>
                <a:stCxn id="183" idx="0"/>
                <a:endCxn id="188" idx="4"/>
              </p:cNvCxnSpPr>
              <p:nvPr/>
            </p:nvCxnSpPr>
            <p:spPr>
              <a:xfrm flipH="1" flipV="1">
                <a:off x="6441560" y="2431819"/>
                <a:ext cx="3334458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67" name="직선 연결선 266">
                <a:extLst>
                  <a:ext uri="{FF2B5EF4-FFF2-40B4-BE49-F238E27FC236}">
                    <a16:creationId xmlns:a16="http://schemas.microsoft.com/office/drawing/2014/main" id="{81BB4381-9920-4F70-8A1E-4C518EE65E1A}"/>
                  </a:ext>
                </a:extLst>
              </p:cNvPr>
              <p:cNvCxnSpPr>
                <a:cxnSpLocks/>
                <a:stCxn id="175" idx="0"/>
                <a:endCxn id="189" idx="4"/>
              </p:cNvCxnSpPr>
              <p:nvPr/>
            </p:nvCxnSpPr>
            <p:spPr>
              <a:xfrm flipV="1">
                <a:off x="5269389" y="2431819"/>
                <a:ext cx="1694430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68" name="직선 연결선 267">
                <a:extLst>
                  <a:ext uri="{FF2B5EF4-FFF2-40B4-BE49-F238E27FC236}">
                    <a16:creationId xmlns:a16="http://schemas.microsoft.com/office/drawing/2014/main" id="{554C8E64-688F-4F9D-B209-6B539A52B5ED}"/>
                  </a:ext>
                </a:extLst>
              </p:cNvPr>
              <p:cNvCxnSpPr>
                <a:cxnSpLocks/>
                <a:stCxn id="176" idx="0"/>
                <a:endCxn id="189" idx="4"/>
              </p:cNvCxnSpPr>
              <p:nvPr/>
            </p:nvCxnSpPr>
            <p:spPr>
              <a:xfrm flipV="1">
                <a:off x="5785815" y="2431819"/>
                <a:ext cx="1178004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69" name="직선 연결선 268">
                <a:extLst>
                  <a:ext uri="{FF2B5EF4-FFF2-40B4-BE49-F238E27FC236}">
                    <a16:creationId xmlns:a16="http://schemas.microsoft.com/office/drawing/2014/main" id="{96206B6A-7B6A-4559-A2CF-966BE8E2148C}"/>
                  </a:ext>
                </a:extLst>
              </p:cNvPr>
              <p:cNvCxnSpPr>
                <a:cxnSpLocks/>
                <a:stCxn id="177" idx="0"/>
                <a:endCxn id="189" idx="4"/>
              </p:cNvCxnSpPr>
              <p:nvPr/>
            </p:nvCxnSpPr>
            <p:spPr>
              <a:xfrm flipV="1">
                <a:off x="6302241" y="2431819"/>
                <a:ext cx="661578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70" name="직선 연결선 269">
                <a:extLst>
                  <a:ext uri="{FF2B5EF4-FFF2-40B4-BE49-F238E27FC236}">
                    <a16:creationId xmlns:a16="http://schemas.microsoft.com/office/drawing/2014/main" id="{9DBBC542-E78D-4BD7-8CD8-E9662D323D50}"/>
                  </a:ext>
                </a:extLst>
              </p:cNvPr>
              <p:cNvCxnSpPr>
                <a:cxnSpLocks/>
                <a:stCxn id="178" idx="0"/>
                <a:endCxn id="189" idx="4"/>
              </p:cNvCxnSpPr>
              <p:nvPr/>
            </p:nvCxnSpPr>
            <p:spPr>
              <a:xfrm flipV="1">
                <a:off x="6818667" y="2431819"/>
                <a:ext cx="145152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A24534CD-FB13-442D-AA0E-6A129A0B8E78}"/>
                  </a:ext>
                </a:extLst>
              </p:cNvPr>
              <p:cNvCxnSpPr>
                <a:cxnSpLocks/>
                <a:stCxn id="192" idx="0"/>
                <a:endCxn id="189" idx="4"/>
              </p:cNvCxnSpPr>
              <p:nvPr/>
            </p:nvCxnSpPr>
            <p:spPr>
              <a:xfrm flipH="1" flipV="1">
                <a:off x="6963819" y="2431819"/>
                <a:ext cx="1251029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C80BCAB4-F010-4BA2-99A7-2459517AD6D1}"/>
                  </a:ext>
                </a:extLst>
              </p:cNvPr>
              <p:cNvCxnSpPr>
                <a:cxnSpLocks/>
                <a:stCxn id="193" idx="0"/>
                <a:endCxn id="189" idx="4"/>
              </p:cNvCxnSpPr>
              <p:nvPr/>
            </p:nvCxnSpPr>
            <p:spPr>
              <a:xfrm flipH="1" flipV="1">
                <a:off x="6963819" y="2431819"/>
                <a:ext cx="1759277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74" name="직선 연결선 273">
                <a:extLst>
                  <a:ext uri="{FF2B5EF4-FFF2-40B4-BE49-F238E27FC236}">
                    <a16:creationId xmlns:a16="http://schemas.microsoft.com/office/drawing/2014/main" id="{69AAC6C7-A8AF-4E4B-9234-E240B407E443}"/>
                  </a:ext>
                </a:extLst>
              </p:cNvPr>
              <p:cNvCxnSpPr>
                <a:cxnSpLocks/>
                <a:stCxn id="182" idx="0"/>
                <a:endCxn id="189" idx="4"/>
              </p:cNvCxnSpPr>
              <p:nvPr/>
            </p:nvCxnSpPr>
            <p:spPr>
              <a:xfrm flipH="1" flipV="1">
                <a:off x="6963819" y="2431819"/>
                <a:ext cx="2289940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75" name="직선 연결선 274">
                <a:extLst>
                  <a:ext uri="{FF2B5EF4-FFF2-40B4-BE49-F238E27FC236}">
                    <a16:creationId xmlns:a16="http://schemas.microsoft.com/office/drawing/2014/main" id="{47314049-F5C8-40E5-8688-83FE93E19A58}"/>
                  </a:ext>
                </a:extLst>
              </p:cNvPr>
              <p:cNvCxnSpPr>
                <a:cxnSpLocks/>
                <a:stCxn id="183" idx="0"/>
                <a:endCxn id="189" idx="4"/>
              </p:cNvCxnSpPr>
              <p:nvPr/>
            </p:nvCxnSpPr>
            <p:spPr>
              <a:xfrm flipH="1" flipV="1">
                <a:off x="6963819" y="2431819"/>
                <a:ext cx="2812199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94" name="직선 연결선 293">
                <a:extLst>
                  <a:ext uri="{FF2B5EF4-FFF2-40B4-BE49-F238E27FC236}">
                    <a16:creationId xmlns:a16="http://schemas.microsoft.com/office/drawing/2014/main" id="{A457D209-7C1C-4EEF-82FE-0A4F37224E4F}"/>
                  </a:ext>
                </a:extLst>
              </p:cNvPr>
              <p:cNvCxnSpPr>
                <a:cxnSpLocks/>
                <a:stCxn id="175" idx="0"/>
                <a:endCxn id="195" idx="4"/>
              </p:cNvCxnSpPr>
              <p:nvPr/>
            </p:nvCxnSpPr>
            <p:spPr>
              <a:xfrm flipV="1">
                <a:off x="5269389" y="2431819"/>
                <a:ext cx="2875634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95" name="직선 연결선 294">
                <a:extLst>
                  <a:ext uri="{FF2B5EF4-FFF2-40B4-BE49-F238E27FC236}">
                    <a16:creationId xmlns:a16="http://schemas.microsoft.com/office/drawing/2014/main" id="{7863BEF4-D645-4126-A855-A46DC0ED0251}"/>
                  </a:ext>
                </a:extLst>
              </p:cNvPr>
              <p:cNvCxnSpPr>
                <a:cxnSpLocks/>
                <a:stCxn id="176" idx="0"/>
                <a:endCxn id="195" idx="4"/>
              </p:cNvCxnSpPr>
              <p:nvPr/>
            </p:nvCxnSpPr>
            <p:spPr>
              <a:xfrm flipV="1">
                <a:off x="5785815" y="2431819"/>
                <a:ext cx="2359208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96" name="직선 연결선 295">
                <a:extLst>
                  <a:ext uri="{FF2B5EF4-FFF2-40B4-BE49-F238E27FC236}">
                    <a16:creationId xmlns:a16="http://schemas.microsoft.com/office/drawing/2014/main" id="{57D7583F-93A9-4C89-9F1F-DB1F556307B8}"/>
                  </a:ext>
                </a:extLst>
              </p:cNvPr>
              <p:cNvCxnSpPr>
                <a:cxnSpLocks/>
                <a:stCxn id="177" idx="0"/>
                <a:endCxn id="195" idx="4"/>
              </p:cNvCxnSpPr>
              <p:nvPr/>
            </p:nvCxnSpPr>
            <p:spPr>
              <a:xfrm flipV="1">
                <a:off x="6302241" y="2431819"/>
                <a:ext cx="1842782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FF2EB395-6598-49FE-A749-32F669EDB9A7}"/>
                  </a:ext>
                </a:extLst>
              </p:cNvPr>
              <p:cNvCxnSpPr>
                <a:cxnSpLocks/>
                <a:stCxn id="178" idx="0"/>
                <a:endCxn id="195" idx="4"/>
              </p:cNvCxnSpPr>
              <p:nvPr/>
            </p:nvCxnSpPr>
            <p:spPr>
              <a:xfrm flipV="1">
                <a:off x="6818667" y="2431819"/>
                <a:ext cx="1326356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99" name="직선 연결선 298">
                <a:extLst>
                  <a:ext uri="{FF2B5EF4-FFF2-40B4-BE49-F238E27FC236}">
                    <a16:creationId xmlns:a16="http://schemas.microsoft.com/office/drawing/2014/main" id="{2067B679-394A-4258-AD09-C976D580017E}"/>
                  </a:ext>
                </a:extLst>
              </p:cNvPr>
              <p:cNvCxnSpPr>
                <a:cxnSpLocks/>
                <a:stCxn id="192" idx="0"/>
                <a:endCxn id="195" idx="4"/>
              </p:cNvCxnSpPr>
              <p:nvPr/>
            </p:nvCxnSpPr>
            <p:spPr>
              <a:xfrm flipH="1" flipV="1">
                <a:off x="8145023" y="2431819"/>
                <a:ext cx="69825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00" name="직선 연결선 299">
                <a:extLst>
                  <a:ext uri="{FF2B5EF4-FFF2-40B4-BE49-F238E27FC236}">
                    <a16:creationId xmlns:a16="http://schemas.microsoft.com/office/drawing/2014/main" id="{2F5A9C60-0C89-4065-A370-56C6D6B05121}"/>
                  </a:ext>
                </a:extLst>
              </p:cNvPr>
              <p:cNvCxnSpPr>
                <a:cxnSpLocks/>
                <a:stCxn id="193" idx="0"/>
                <a:endCxn id="195" idx="4"/>
              </p:cNvCxnSpPr>
              <p:nvPr/>
            </p:nvCxnSpPr>
            <p:spPr>
              <a:xfrm flipH="1" flipV="1">
                <a:off x="8145023" y="2431819"/>
                <a:ext cx="578073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4BC64EDF-F3A5-40F6-9940-655C83AD1EC7}"/>
                  </a:ext>
                </a:extLst>
              </p:cNvPr>
              <p:cNvCxnSpPr>
                <a:cxnSpLocks/>
                <a:stCxn id="182" idx="0"/>
                <a:endCxn id="195" idx="4"/>
              </p:cNvCxnSpPr>
              <p:nvPr/>
            </p:nvCxnSpPr>
            <p:spPr>
              <a:xfrm flipH="1" flipV="1">
                <a:off x="8145023" y="2431819"/>
                <a:ext cx="1108736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02" name="직선 연결선 301">
                <a:extLst>
                  <a:ext uri="{FF2B5EF4-FFF2-40B4-BE49-F238E27FC236}">
                    <a16:creationId xmlns:a16="http://schemas.microsoft.com/office/drawing/2014/main" id="{6182F1BC-5847-4BCF-94F0-945D81BDA95A}"/>
                  </a:ext>
                </a:extLst>
              </p:cNvPr>
              <p:cNvCxnSpPr>
                <a:cxnSpLocks/>
                <a:stCxn id="183" idx="0"/>
                <a:endCxn id="195" idx="4"/>
              </p:cNvCxnSpPr>
              <p:nvPr/>
            </p:nvCxnSpPr>
            <p:spPr>
              <a:xfrm flipH="1" flipV="1">
                <a:off x="8145023" y="2431819"/>
                <a:ext cx="1630995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23" name="직선 연결선 322">
                <a:extLst>
                  <a:ext uri="{FF2B5EF4-FFF2-40B4-BE49-F238E27FC236}">
                    <a16:creationId xmlns:a16="http://schemas.microsoft.com/office/drawing/2014/main" id="{0EF51EA2-19EE-4535-BC3E-A6A89A075DFA}"/>
                  </a:ext>
                </a:extLst>
              </p:cNvPr>
              <p:cNvCxnSpPr>
                <a:cxnSpLocks/>
                <a:stCxn id="175" idx="0"/>
                <a:endCxn id="190" idx="4"/>
              </p:cNvCxnSpPr>
              <p:nvPr/>
            </p:nvCxnSpPr>
            <p:spPr>
              <a:xfrm flipV="1">
                <a:off x="5269389" y="2431819"/>
                <a:ext cx="3397941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24" name="직선 연결선 323">
                <a:extLst>
                  <a:ext uri="{FF2B5EF4-FFF2-40B4-BE49-F238E27FC236}">
                    <a16:creationId xmlns:a16="http://schemas.microsoft.com/office/drawing/2014/main" id="{FA53532F-07A8-46C9-BD42-CC70A46A4EB1}"/>
                  </a:ext>
                </a:extLst>
              </p:cNvPr>
              <p:cNvCxnSpPr>
                <a:cxnSpLocks/>
                <a:stCxn id="176" idx="0"/>
                <a:endCxn id="190" idx="4"/>
              </p:cNvCxnSpPr>
              <p:nvPr/>
            </p:nvCxnSpPr>
            <p:spPr>
              <a:xfrm flipV="1">
                <a:off x="5785815" y="2431819"/>
                <a:ext cx="2881515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25" name="직선 연결선 324">
                <a:extLst>
                  <a:ext uri="{FF2B5EF4-FFF2-40B4-BE49-F238E27FC236}">
                    <a16:creationId xmlns:a16="http://schemas.microsoft.com/office/drawing/2014/main" id="{4C6F9E9E-0FC2-4DC7-87A9-03872F21DAE7}"/>
                  </a:ext>
                </a:extLst>
              </p:cNvPr>
              <p:cNvCxnSpPr>
                <a:cxnSpLocks/>
                <a:stCxn id="177" idx="0"/>
                <a:endCxn id="190" idx="4"/>
              </p:cNvCxnSpPr>
              <p:nvPr/>
            </p:nvCxnSpPr>
            <p:spPr>
              <a:xfrm flipV="1">
                <a:off x="6302241" y="2431819"/>
                <a:ext cx="2365089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26" name="직선 연결선 325">
                <a:extLst>
                  <a:ext uri="{FF2B5EF4-FFF2-40B4-BE49-F238E27FC236}">
                    <a16:creationId xmlns:a16="http://schemas.microsoft.com/office/drawing/2014/main" id="{D84B03B0-0FD2-469E-AE85-89E18F8D8332}"/>
                  </a:ext>
                </a:extLst>
              </p:cNvPr>
              <p:cNvCxnSpPr>
                <a:cxnSpLocks/>
                <a:stCxn id="178" idx="0"/>
                <a:endCxn id="190" idx="4"/>
              </p:cNvCxnSpPr>
              <p:nvPr/>
            </p:nvCxnSpPr>
            <p:spPr>
              <a:xfrm flipV="1">
                <a:off x="6818667" y="2431819"/>
                <a:ext cx="1848663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28" name="직선 연결선 327">
                <a:extLst>
                  <a:ext uri="{FF2B5EF4-FFF2-40B4-BE49-F238E27FC236}">
                    <a16:creationId xmlns:a16="http://schemas.microsoft.com/office/drawing/2014/main" id="{AB332064-8804-4B2C-B87F-24E77B349B03}"/>
                  </a:ext>
                </a:extLst>
              </p:cNvPr>
              <p:cNvCxnSpPr>
                <a:cxnSpLocks/>
                <a:stCxn id="192" idx="0"/>
                <a:endCxn id="190" idx="4"/>
              </p:cNvCxnSpPr>
              <p:nvPr/>
            </p:nvCxnSpPr>
            <p:spPr>
              <a:xfrm flipV="1">
                <a:off x="8214848" y="2431819"/>
                <a:ext cx="452482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29" name="직선 연결선 328">
                <a:extLst>
                  <a:ext uri="{FF2B5EF4-FFF2-40B4-BE49-F238E27FC236}">
                    <a16:creationId xmlns:a16="http://schemas.microsoft.com/office/drawing/2014/main" id="{0B6FD0CD-BE9B-4AD1-8DD2-A32676F1D7DF}"/>
                  </a:ext>
                </a:extLst>
              </p:cNvPr>
              <p:cNvCxnSpPr>
                <a:cxnSpLocks/>
                <a:stCxn id="193" idx="0"/>
                <a:endCxn id="190" idx="4"/>
              </p:cNvCxnSpPr>
              <p:nvPr/>
            </p:nvCxnSpPr>
            <p:spPr>
              <a:xfrm flipH="1" flipV="1">
                <a:off x="8667330" y="2431819"/>
                <a:ext cx="55766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30" name="직선 연결선 329">
                <a:extLst>
                  <a:ext uri="{FF2B5EF4-FFF2-40B4-BE49-F238E27FC236}">
                    <a16:creationId xmlns:a16="http://schemas.microsoft.com/office/drawing/2014/main" id="{FCC811CF-7C98-436F-8831-1F2B8F3983A2}"/>
                  </a:ext>
                </a:extLst>
              </p:cNvPr>
              <p:cNvCxnSpPr>
                <a:cxnSpLocks/>
                <a:stCxn id="182" idx="0"/>
                <a:endCxn id="190" idx="4"/>
              </p:cNvCxnSpPr>
              <p:nvPr/>
            </p:nvCxnSpPr>
            <p:spPr>
              <a:xfrm flipH="1" flipV="1">
                <a:off x="8667330" y="2431819"/>
                <a:ext cx="586429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31" name="직선 연결선 330">
                <a:extLst>
                  <a:ext uri="{FF2B5EF4-FFF2-40B4-BE49-F238E27FC236}">
                    <a16:creationId xmlns:a16="http://schemas.microsoft.com/office/drawing/2014/main" id="{A449F867-3E77-44AD-B061-F4E6D54F3BA0}"/>
                  </a:ext>
                </a:extLst>
              </p:cNvPr>
              <p:cNvCxnSpPr>
                <a:cxnSpLocks/>
                <a:stCxn id="183" idx="0"/>
                <a:endCxn id="190" idx="4"/>
              </p:cNvCxnSpPr>
              <p:nvPr/>
            </p:nvCxnSpPr>
            <p:spPr>
              <a:xfrm flipH="1" flipV="1">
                <a:off x="8667330" y="2431819"/>
                <a:ext cx="1108688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49EE260A-A3A6-4FF2-AE31-FA05DF2EF216}"/>
                  </a:ext>
                </a:extLst>
              </p:cNvPr>
              <p:cNvSpPr/>
              <p:nvPr/>
            </p:nvSpPr>
            <p:spPr>
              <a:xfrm>
                <a:off x="9024485" y="2071779"/>
                <a:ext cx="360040" cy="3600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288" name="직선 연결선 287">
                <a:extLst>
                  <a:ext uri="{FF2B5EF4-FFF2-40B4-BE49-F238E27FC236}">
                    <a16:creationId xmlns:a16="http://schemas.microsoft.com/office/drawing/2014/main" id="{D9C88806-31DE-4663-8706-BA846433AFCD}"/>
                  </a:ext>
                </a:extLst>
              </p:cNvPr>
              <p:cNvCxnSpPr>
                <a:cxnSpLocks/>
                <a:stCxn id="183" idx="0"/>
                <a:endCxn id="191" idx="4"/>
              </p:cNvCxnSpPr>
              <p:nvPr/>
            </p:nvCxnSpPr>
            <p:spPr>
              <a:xfrm flipH="1" flipV="1">
                <a:off x="9204505" y="2431819"/>
                <a:ext cx="571513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DD3E6320-BFC7-4322-8D57-608E765B374C}"/>
                  </a:ext>
                </a:extLst>
              </p:cNvPr>
              <p:cNvCxnSpPr>
                <a:stCxn id="191" idx="4"/>
                <a:endCxn id="182" idx="0"/>
              </p:cNvCxnSpPr>
              <p:nvPr/>
            </p:nvCxnSpPr>
            <p:spPr>
              <a:xfrm>
                <a:off x="9204505" y="2431819"/>
                <a:ext cx="49254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90" name="직선 연결선 289">
                <a:extLst>
                  <a:ext uri="{FF2B5EF4-FFF2-40B4-BE49-F238E27FC236}">
                    <a16:creationId xmlns:a16="http://schemas.microsoft.com/office/drawing/2014/main" id="{B5C02376-491C-4855-BA80-F3E731C8141F}"/>
                  </a:ext>
                </a:extLst>
              </p:cNvPr>
              <p:cNvCxnSpPr>
                <a:stCxn id="191" idx="4"/>
                <a:endCxn id="193" idx="0"/>
              </p:cNvCxnSpPr>
              <p:nvPr/>
            </p:nvCxnSpPr>
            <p:spPr>
              <a:xfrm flipH="1">
                <a:off x="8723096" y="2431819"/>
                <a:ext cx="481409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92" name="직선 연결선 291">
                <a:extLst>
                  <a:ext uri="{FF2B5EF4-FFF2-40B4-BE49-F238E27FC236}">
                    <a16:creationId xmlns:a16="http://schemas.microsoft.com/office/drawing/2014/main" id="{B5EA559B-5342-4E4E-A3DB-A2C6DB6E8758}"/>
                  </a:ext>
                </a:extLst>
              </p:cNvPr>
              <p:cNvCxnSpPr>
                <a:stCxn id="191" idx="4"/>
                <a:endCxn id="192" idx="0"/>
              </p:cNvCxnSpPr>
              <p:nvPr/>
            </p:nvCxnSpPr>
            <p:spPr>
              <a:xfrm flipH="1">
                <a:off x="8214848" y="2431819"/>
                <a:ext cx="989657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03" name="직선 연결선 302">
                <a:extLst>
                  <a:ext uri="{FF2B5EF4-FFF2-40B4-BE49-F238E27FC236}">
                    <a16:creationId xmlns:a16="http://schemas.microsoft.com/office/drawing/2014/main" id="{0DFA63D9-0F41-4227-A3D2-F7359260CE97}"/>
                  </a:ext>
                </a:extLst>
              </p:cNvPr>
              <p:cNvCxnSpPr>
                <a:stCxn id="191" idx="4"/>
                <a:endCxn id="178" idx="0"/>
              </p:cNvCxnSpPr>
              <p:nvPr/>
            </p:nvCxnSpPr>
            <p:spPr>
              <a:xfrm flipH="1">
                <a:off x="6818667" y="2431819"/>
                <a:ext cx="2385838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05" name="직선 연결선 304">
                <a:extLst>
                  <a:ext uri="{FF2B5EF4-FFF2-40B4-BE49-F238E27FC236}">
                    <a16:creationId xmlns:a16="http://schemas.microsoft.com/office/drawing/2014/main" id="{120CA8B0-5CF8-4F6D-A01A-B7A6FD765011}"/>
                  </a:ext>
                </a:extLst>
              </p:cNvPr>
              <p:cNvCxnSpPr>
                <a:stCxn id="191" idx="4"/>
                <a:endCxn id="177" idx="0"/>
              </p:cNvCxnSpPr>
              <p:nvPr/>
            </p:nvCxnSpPr>
            <p:spPr>
              <a:xfrm flipH="1">
                <a:off x="6302241" y="2431819"/>
                <a:ext cx="2902264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07" name="직선 연결선 306">
                <a:extLst>
                  <a:ext uri="{FF2B5EF4-FFF2-40B4-BE49-F238E27FC236}">
                    <a16:creationId xmlns:a16="http://schemas.microsoft.com/office/drawing/2014/main" id="{12E3E0B5-6722-441D-8FD7-75C8CAED6212}"/>
                  </a:ext>
                </a:extLst>
              </p:cNvPr>
              <p:cNvCxnSpPr>
                <a:stCxn id="191" idx="4"/>
                <a:endCxn id="176" idx="0"/>
              </p:cNvCxnSpPr>
              <p:nvPr/>
            </p:nvCxnSpPr>
            <p:spPr>
              <a:xfrm flipH="1">
                <a:off x="5785815" y="2431819"/>
                <a:ext cx="3418690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09" name="직선 연결선 308">
                <a:extLst>
                  <a:ext uri="{FF2B5EF4-FFF2-40B4-BE49-F238E27FC236}">
                    <a16:creationId xmlns:a16="http://schemas.microsoft.com/office/drawing/2014/main" id="{499BF0E0-DC44-47D4-9C3E-442F1B99C451}"/>
                  </a:ext>
                </a:extLst>
              </p:cNvPr>
              <p:cNvCxnSpPr>
                <a:stCxn id="191" idx="4"/>
                <a:endCxn id="175" idx="0"/>
              </p:cNvCxnSpPr>
              <p:nvPr/>
            </p:nvCxnSpPr>
            <p:spPr>
              <a:xfrm flipH="1">
                <a:off x="5269389" y="2431819"/>
                <a:ext cx="3935116" cy="829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FE4C2D5A-63B1-4BA7-B32C-6F9A18F51445}"/>
                  </a:ext>
                </a:extLst>
              </p:cNvPr>
              <p:cNvCxnSpPr>
                <a:stCxn id="196" idx="4"/>
                <a:endCxn id="191" idx="0"/>
              </p:cNvCxnSpPr>
              <p:nvPr/>
            </p:nvCxnSpPr>
            <p:spPr>
              <a:xfrm>
                <a:off x="7538560" y="1623381"/>
                <a:ext cx="1665945" cy="4483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</p:grp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B73337A7-3EF3-46E7-9EAC-52F447AF52B4}"/>
                </a:ext>
              </a:extLst>
            </p:cNvPr>
            <p:cNvCxnSpPr>
              <a:cxnSpLocks/>
              <a:endCxn id="175" idx="4"/>
            </p:cNvCxnSpPr>
            <p:nvPr/>
          </p:nvCxnSpPr>
          <p:spPr>
            <a:xfrm>
              <a:off x="4847578" y="2418764"/>
              <a:ext cx="38752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333" name="직선 화살표 연결선 332">
              <a:extLst>
                <a:ext uri="{FF2B5EF4-FFF2-40B4-BE49-F238E27FC236}">
                  <a16:creationId xmlns:a16="http://schemas.microsoft.com/office/drawing/2014/main" id="{F5202904-BA56-4FE9-95DE-6F379EAC2317}"/>
                </a:ext>
              </a:extLst>
            </p:cNvPr>
            <p:cNvCxnSpPr>
              <a:cxnSpLocks/>
            </p:cNvCxnSpPr>
            <p:nvPr/>
          </p:nvCxnSpPr>
          <p:spPr>
            <a:xfrm>
              <a:off x="4847578" y="2932124"/>
              <a:ext cx="38752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334" name="직선 화살표 연결선 333">
              <a:extLst>
                <a:ext uri="{FF2B5EF4-FFF2-40B4-BE49-F238E27FC236}">
                  <a16:creationId xmlns:a16="http://schemas.microsoft.com/office/drawing/2014/main" id="{A2629B44-5448-4B5C-84BC-8A05E8DDCB27}"/>
                </a:ext>
              </a:extLst>
            </p:cNvPr>
            <p:cNvCxnSpPr>
              <a:cxnSpLocks/>
              <a:endCxn id="177" idx="4"/>
            </p:cNvCxnSpPr>
            <p:nvPr/>
          </p:nvCxnSpPr>
          <p:spPr>
            <a:xfrm flipV="1">
              <a:off x="4847578" y="3451616"/>
              <a:ext cx="387523" cy="9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335" name="직선 화살표 연결선 334">
              <a:extLst>
                <a:ext uri="{FF2B5EF4-FFF2-40B4-BE49-F238E27FC236}">
                  <a16:creationId xmlns:a16="http://schemas.microsoft.com/office/drawing/2014/main" id="{E38CEA21-B1ED-4FF4-B93C-6189751B3977}"/>
                </a:ext>
              </a:extLst>
            </p:cNvPr>
            <p:cNvCxnSpPr>
              <a:cxnSpLocks/>
              <a:endCxn id="178" idx="4"/>
            </p:cNvCxnSpPr>
            <p:nvPr/>
          </p:nvCxnSpPr>
          <p:spPr>
            <a:xfrm>
              <a:off x="4847578" y="3968042"/>
              <a:ext cx="38752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336" name="직선 화살표 연결선 335">
              <a:extLst>
                <a:ext uri="{FF2B5EF4-FFF2-40B4-BE49-F238E27FC236}">
                  <a16:creationId xmlns:a16="http://schemas.microsoft.com/office/drawing/2014/main" id="{7F58CF85-7AFD-4782-9613-199219596B21}"/>
                </a:ext>
              </a:extLst>
            </p:cNvPr>
            <p:cNvCxnSpPr>
              <a:cxnSpLocks/>
              <a:endCxn id="192" idx="4"/>
            </p:cNvCxnSpPr>
            <p:nvPr/>
          </p:nvCxnSpPr>
          <p:spPr>
            <a:xfrm>
              <a:off x="4847578" y="5364223"/>
              <a:ext cx="38752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2A3E9A3F-F870-4591-9BC7-D0A6952A4435}"/>
                </a:ext>
              </a:extLst>
            </p:cNvPr>
            <p:cNvCxnSpPr>
              <a:cxnSpLocks/>
              <a:endCxn id="193" idx="4"/>
            </p:cNvCxnSpPr>
            <p:nvPr/>
          </p:nvCxnSpPr>
          <p:spPr>
            <a:xfrm>
              <a:off x="4847578" y="5872471"/>
              <a:ext cx="38752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338" name="직선 화살표 연결선 337">
              <a:extLst>
                <a:ext uri="{FF2B5EF4-FFF2-40B4-BE49-F238E27FC236}">
                  <a16:creationId xmlns:a16="http://schemas.microsoft.com/office/drawing/2014/main" id="{A278D7D2-5409-4536-BED3-01615F5DD849}"/>
                </a:ext>
              </a:extLst>
            </p:cNvPr>
            <p:cNvCxnSpPr>
              <a:cxnSpLocks/>
              <a:endCxn id="182" idx="4"/>
            </p:cNvCxnSpPr>
            <p:nvPr/>
          </p:nvCxnSpPr>
          <p:spPr>
            <a:xfrm>
              <a:off x="4847578" y="6403134"/>
              <a:ext cx="38752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08212EE9-3D71-42E7-B184-A645574A49B6}"/>
                </a:ext>
              </a:extLst>
            </p:cNvPr>
            <p:cNvCxnSpPr>
              <a:cxnSpLocks/>
              <a:endCxn id="183" idx="4"/>
            </p:cNvCxnSpPr>
            <p:nvPr/>
          </p:nvCxnSpPr>
          <p:spPr>
            <a:xfrm>
              <a:off x="4847578" y="6925393"/>
              <a:ext cx="38752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09" name="왼쪽 중괄호 208">
              <a:extLst>
                <a:ext uri="{FF2B5EF4-FFF2-40B4-BE49-F238E27FC236}">
                  <a16:creationId xmlns:a16="http://schemas.microsoft.com/office/drawing/2014/main" id="{BF59AEDC-B9F9-46FC-B341-6BB055342F04}"/>
                </a:ext>
              </a:extLst>
            </p:cNvPr>
            <p:cNvSpPr/>
            <p:nvPr/>
          </p:nvSpPr>
          <p:spPr>
            <a:xfrm>
              <a:off x="4528151" y="2126954"/>
              <a:ext cx="275570" cy="5180055"/>
            </a:xfrm>
            <a:prstGeom prst="leftBrace">
              <a:avLst>
                <a:gd name="adj1" fmla="val 49084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C8AD7F20-F72E-4DA2-A01C-052738B54CBA}"/>
                </a:ext>
              </a:extLst>
            </p:cNvPr>
            <p:cNvCxnSpPr>
              <a:cxnSpLocks/>
            </p:cNvCxnSpPr>
            <p:nvPr/>
          </p:nvCxnSpPr>
          <p:spPr>
            <a:xfrm>
              <a:off x="7710121" y="4666310"/>
              <a:ext cx="38752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08" name="왼쪽 중괄호 107">
              <a:extLst>
                <a:ext uri="{FF2B5EF4-FFF2-40B4-BE49-F238E27FC236}">
                  <a16:creationId xmlns:a16="http://schemas.microsoft.com/office/drawing/2014/main" id="{618BD578-BBDC-42DE-8C61-A780C904E61B}"/>
                </a:ext>
              </a:extLst>
            </p:cNvPr>
            <p:cNvSpPr/>
            <p:nvPr/>
          </p:nvSpPr>
          <p:spPr>
            <a:xfrm flipH="1">
              <a:off x="8056769" y="2126954"/>
              <a:ext cx="275570" cy="5180055"/>
            </a:xfrm>
            <a:prstGeom prst="leftBrace">
              <a:avLst>
                <a:gd name="adj1" fmla="val 49084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585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Box 379">
            <a:extLst>
              <a:ext uri="{FF2B5EF4-FFF2-40B4-BE49-F238E27FC236}">
                <a16:creationId xmlns:a16="http://schemas.microsoft.com/office/drawing/2014/main" id="{B0CAF64A-804D-4F2F-9217-8B207DF1719F}"/>
              </a:ext>
            </a:extLst>
          </p:cNvPr>
          <p:cNvSpPr txBox="1"/>
          <p:nvPr/>
        </p:nvSpPr>
        <p:spPr>
          <a:xfrm>
            <a:off x="754743" y="1223583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2" indent="-285742">
              <a:buFont typeface="Arial" panose="020B0604020202020204" pitchFamily="34" charset="0"/>
              <a:buChar char="•"/>
            </a:pPr>
            <a:r>
              <a:rPr lang="en-US" altLang="ko-KR" dirty="0"/>
              <a:t>HbA1c</a:t>
            </a:r>
            <a:r>
              <a:rPr lang="ko-KR" altLang="en-US" dirty="0"/>
              <a:t>와 같은 특성이 포함되지않은 모델</a:t>
            </a:r>
            <a:endParaRPr lang="en-US" altLang="ko-KR" dirty="0"/>
          </a:p>
          <a:p>
            <a:pPr marL="285742" indent="-285742">
              <a:buFont typeface="Arial" panose="020B0604020202020204" pitchFamily="34" charset="0"/>
              <a:buChar char="•"/>
            </a:pPr>
            <a:r>
              <a:rPr lang="ko-KR" altLang="en-US" dirty="0"/>
              <a:t>그림은 다음 슬라이드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D112E28-6B89-4463-8821-AF5DA260F049}"/>
              </a:ext>
            </a:extLst>
          </p:cNvPr>
          <p:cNvSpPr txBox="1"/>
          <p:nvPr/>
        </p:nvSpPr>
        <p:spPr>
          <a:xfrm>
            <a:off x="6253339" y="1181585"/>
            <a:ext cx="57503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2" indent="-285742">
              <a:buFont typeface="Arial" panose="020B0604020202020204" pitchFamily="34" charset="0"/>
              <a:buChar char="•"/>
            </a:pPr>
            <a:r>
              <a:rPr lang="en-US" altLang="ko-KR" dirty="0"/>
              <a:t>HbA1c</a:t>
            </a:r>
            <a:r>
              <a:rPr lang="ko-KR" altLang="en-US" dirty="0"/>
              <a:t>와 같은 특성이 포함된 모델</a:t>
            </a:r>
            <a:endParaRPr lang="en-US" altLang="ko-KR" dirty="0"/>
          </a:p>
          <a:p>
            <a:pPr marL="285742" indent="-285742">
              <a:buFont typeface="Arial" panose="020B0604020202020204" pitchFamily="34" charset="0"/>
              <a:buChar char="•"/>
            </a:pPr>
            <a:r>
              <a:rPr lang="ko-KR" altLang="en-US" dirty="0"/>
              <a:t>참고 논문 </a:t>
            </a:r>
            <a:r>
              <a:rPr lang="en-US" altLang="ko-KR" dirty="0"/>
              <a:t>: </a:t>
            </a:r>
            <a:r>
              <a:rPr lang="en-US" altLang="ko-KR" sz="1200" dirty="0"/>
              <a:t>A Neural-Network-Based Approach to Personalize Insulin </a:t>
            </a:r>
            <a:br>
              <a:rPr lang="en-US" altLang="ko-KR" sz="1200" dirty="0"/>
            </a:br>
            <a:r>
              <a:rPr lang="en-US" altLang="ko-KR" sz="1200" dirty="0"/>
              <a:t>Bolus Calculation Using Continuous Glucose Monitoring</a:t>
            </a:r>
          </a:p>
          <a:p>
            <a:pPr marL="285742" indent="-285742">
              <a:buFont typeface="Arial" panose="020B0604020202020204" pitchFamily="34" charset="0"/>
              <a:buChar char="•"/>
            </a:pPr>
            <a:r>
              <a:rPr lang="ko-KR" altLang="en-US" dirty="0"/>
              <a:t>그림은 다음 슬라이드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AD1CD6-AD16-4C79-88EB-218C146EE52B}"/>
              </a:ext>
            </a:extLst>
          </p:cNvPr>
          <p:cNvSpPr txBox="1"/>
          <p:nvPr/>
        </p:nvSpPr>
        <p:spPr>
          <a:xfrm>
            <a:off x="6096000" y="7402779"/>
            <a:ext cx="290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▶ </a:t>
            </a:r>
            <a:r>
              <a:rPr lang="en-US" altLang="ko-KR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Block 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형식으로 보는 결합 모델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C5A7159-F5BE-459C-9710-0D07009A247B}"/>
              </a:ext>
            </a:extLst>
          </p:cNvPr>
          <p:cNvGrpSpPr/>
          <p:nvPr/>
        </p:nvGrpSpPr>
        <p:grpSpPr>
          <a:xfrm>
            <a:off x="6253339" y="2357802"/>
            <a:ext cx="4871865" cy="5053678"/>
            <a:chOff x="7203622" y="-696685"/>
            <a:chExt cx="5744970" cy="5959366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7B241EC2-0B2D-482E-BAB0-17AF0BDC4F28}"/>
                </a:ext>
              </a:extLst>
            </p:cNvPr>
            <p:cNvGrpSpPr/>
            <p:nvPr/>
          </p:nvGrpSpPr>
          <p:grpSpPr>
            <a:xfrm>
              <a:off x="7249365" y="636141"/>
              <a:ext cx="5699227" cy="4626540"/>
              <a:chOff x="7249365" y="636141"/>
              <a:chExt cx="5699227" cy="4626540"/>
            </a:xfrm>
          </p:grpSpPr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id="{8449B132-069E-4B18-902D-1A6F384F6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49365" y="636141"/>
                <a:ext cx="5699227" cy="4626540"/>
              </a:xfrm>
              <a:prstGeom prst="rect">
                <a:avLst/>
              </a:prstGeom>
            </p:spPr>
          </p:pic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3874AFA0-D114-416C-BE6C-296CA2FCC2EE}"/>
                  </a:ext>
                </a:extLst>
              </p:cNvPr>
              <p:cNvCxnSpPr/>
              <p:nvPr/>
            </p:nvCxnSpPr>
            <p:spPr>
              <a:xfrm>
                <a:off x="8589049" y="1247448"/>
                <a:ext cx="0" cy="26793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115" name="직선 화살표 연결선 114">
                <a:extLst>
                  <a:ext uri="{FF2B5EF4-FFF2-40B4-BE49-F238E27FC236}">
                    <a16:creationId xmlns:a16="http://schemas.microsoft.com/office/drawing/2014/main" id="{51CE9A4A-4437-4A8D-8AE1-9A4E0A577D76}"/>
                  </a:ext>
                </a:extLst>
              </p:cNvPr>
              <p:cNvCxnSpPr/>
              <p:nvPr/>
            </p:nvCxnSpPr>
            <p:spPr>
              <a:xfrm>
                <a:off x="8589049" y="1984274"/>
                <a:ext cx="0" cy="26793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60C6211F-E82C-4F9C-B85E-247C4C5FC0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70321" y="1993134"/>
                <a:ext cx="0" cy="26793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117" name="직선 화살표 연결선 116">
                <a:extLst>
                  <a:ext uri="{FF2B5EF4-FFF2-40B4-BE49-F238E27FC236}">
                    <a16:creationId xmlns:a16="http://schemas.microsoft.com/office/drawing/2014/main" id="{331EE807-46F4-47A3-A148-4CB048573E33}"/>
                  </a:ext>
                </a:extLst>
              </p:cNvPr>
              <p:cNvCxnSpPr/>
              <p:nvPr/>
            </p:nvCxnSpPr>
            <p:spPr>
              <a:xfrm>
                <a:off x="11670321" y="1247448"/>
                <a:ext cx="0" cy="26793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118" name="직선 화살표 연결선 117">
                <a:extLst>
                  <a:ext uri="{FF2B5EF4-FFF2-40B4-BE49-F238E27FC236}">
                    <a16:creationId xmlns:a16="http://schemas.microsoft.com/office/drawing/2014/main" id="{9213D9ED-1AB5-4D0E-A60B-C8363D9CE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8994" y="2721100"/>
                <a:ext cx="1195770" cy="468889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DA104EBE-3C15-496D-A1BA-826821ECC8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6607" y="2715801"/>
                <a:ext cx="1273714" cy="4741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120" name="직선 화살표 연결선 119">
                <a:extLst>
                  <a:ext uri="{FF2B5EF4-FFF2-40B4-BE49-F238E27FC236}">
                    <a16:creationId xmlns:a16="http://schemas.microsoft.com/office/drawing/2014/main" id="{79974EA7-52C0-432E-8E9A-A10D5CE3B7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96669" y="3792847"/>
                <a:ext cx="0" cy="21763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C9BC5E59-7761-4377-B83B-152625189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96669" y="4477349"/>
                <a:ext cx="0" cy="21763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</p:grp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BD653E9-898C-4731-AD46-804FF9909059}"/>
                </a:ext>
              </a:extLst>
            </p:cNvPr>
            <p:cNvSpPr/>
            <p:nvPr/>
          </p:nvSpPr>
          <p:spPr>
            <a:xfrm>
              <a:off x="7249364" y="-696685"/>
              <a:ext cx="2678465" cy="343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E6831679-01F2-4AB0-918E-3F4100241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85" b="17174"/>
            <a:stretch/>
          </p:blipFill>
          <p:spPr>
            <a:xfrm>
              <a:off x="7203622" y="-686364"/>
              <a:ext cx="2678470" cy="3473107"/>
            </a:xfrm>
            <a:prstGeom prst="rect">
              <a:avLst/>
            </a:prstGeom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95A878CD-A9C0-4FC0-ABB0-1E92CF555773}"/>
              </a:ext>
            </a:extLst>
          </p:cNvPr>
          <p:cNvGrpSpPr/>
          <p:nvPr/>
        </p:nvGrpSpPr>
        <p:grpSpPr>
          <a:xfrm>
            <a:off x="1242594" y="2665708"/>
            <a:ext cx="2938532" cy="4193247"/>
            <a:chOff x="281953" y="1421076"/>
            <a:chExt cx="2938532" cy="4193247"/>
          </a:xfrm>
        </p:grpSpPr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856CCF8F-C43E-4796-A596-B4333DBE1F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85"/>
            <a:stretch/>
          </p:blipFill>
          <p:spPr>
            <a:xfrm>
              <a:off x="281953" y="1421076"/>
              <a:ext cx="2678470" cy="4193247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9AB3C9F-B786-445A-BA6B-3678EC7B7FEB}"/>
                </a:ext>
              </a:extLst>
            </p:cNvPr>
            <p:cNvSpPr txBox="1"/>
            <p:nvPr/>
          </p:nvSpPr>
          <p:spPr>
            <a:xfrm>
              <a:off x="291478" y="4914042"/>
              <a:ext cx="2929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▶ </a:t>
              </a:r>
              <a:r>
                <a:rPr lang="en-US" altLang="ko-KR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Block </a:t>
              </a:r>
              <a:r>
                <a:rPr lang="ko-KR" altLang="en-US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형식으로 보는</a:t>
              </a:r>
              <a:r>
                <a:rPr lang="en-US" altLang="ko-KR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LSTM </a:t>
              </a:r>
              <a:r>
                <a:rPr lang="ko-KR" altLang="en-US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모델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723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F08CC87C-ECED-41CA-B499-825E990F7860}"/>
              </a:ext>
            </a:extLst>
          </p:cNvPr>
          <p:cNvGrpSpPr/>
          <p:nvPr/>
        </p:nvGrpSpPr>
        <p:grpSpPr>
          <a:xfrm>
            <a:off x="7761066" y="2894492"/>
            <a:ext cx="2938532" cy="4193247"/>
            <a:chOff x="281953" y="1421076"/>
            <a:chExt cx="2938532" cy="419324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731701F-89C2-43F1-AD18-836A31BBB5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85"/>
            <a:stretch/>
          </p:blipFill>
          <p:spPr>
            <a:xfrm>
              <a:off x="281953" y="1421076"/>
              <a:ext cx="2678470" cy="419324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489023-C488-4452-A5F8-A769EB76B75C}"/>
                </a:ext>
              </a:extLst>
            </p:cNvPr>
            <p:cNvSpPr txBox="1"/>
            <p:nvPr/>
          </p:nvSpPr>
          <p:spPr>
            <a:xfrm>
              <a:off x="291478" y="4914042"/>
              <a:ext cx="2929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▶ </a:t>
              </a:r>
              <a:r>
                <a:rPr lang="en-US" altLang="ko-KR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Block </a:t>
              </a:r>
              <a:r>
                <a:rPr lang="ko-KR" altLang="en-US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형식으로 보는</a:t>
              </a:r>
              <a:r>
                <a:rPr lang="en-US" altLang="ko-KR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LSTM </a:t>
              </a:r>
              <a:r>
                <a:rPr lang="ko-KR" altLang="en-US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모델</a:t>
              </a:r>
            </a:p>
          </p:txBody>
        </p:sp>
      </p:grpSp>
      <p:sp>
        <p:nvSpPr>
          <p:cNvPr id="380" name="TextBox 379">
            <a:extLst>
              <a:ext uri="{FF2B5EF4-FFF2-40B4-BE49-F238E27FC236}">
                <a16:creationId xmlns:a16="http://schemas.microsoft.com/office/drawing/2014/main" id="{B0CAF64A-804D-4F2F-9217-8B207DF1719F}"/>
              </a:ext>
            </a:extLst>
          </p:cNvPr>
          <p:cNvSpPr txBox="1"/>
          <p:nvPr/>
        </p:nvSpPr>
        <p:spPr>
          <a:xfrm>
            <a:off x="754743" y="1223580"/>
            <a:ext cx="461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HbA1c</a:t>
            </a:r>
            <a:r>
              <a:rPr lang="ko-KR" altLang="en-US" dirty="0"/>
              <a:t>와 같은 특성이 포함되지않은 모델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D9393AB9-5DB3-4F2F-9A24-9106EEE137CA}"/>
              </a:ext>
            </a:extLst>
          </p:cNvPr>
          <p:cNvGrpSpPr/>
          <p:nvPr/>
        </p:nvGrpSpPr>
        <p:grpSpPr>
          <a:xfrm>
            <a:off x="492626" y="2857792"/>
            <a:ext cx="5485720" cy="3837443"/>
            <a:chOff x="330701" y="849028"/>
            <a:chExt cx="5485720" cy="3837443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492882E-3C2F-423C-9440-C7EB79918F7C}"/>
                </a:ext>
              </a:extLst>
            </p:cNvPr>
            <p:cNvSpPr/>
            <p:nvPr/>
          </p:nvSpPr>
          <p:spPr>
            <a:xfrm>
              <a:off x="2181297" y="924290"/>
              <a:ext cx="1385179" cy="3721668"/>
            </a:xfrm>
            <a:prstGeom prst="rect">
              <a:avLst/>
            </a:prstGeom>
            <a:solidFill>
              <a:srgbClr val="FFFF99">
                <a:alpha val="20000"/>
              </a:srgb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LSTM</a:t>
              </a: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34AF5B8A-A144-408F-80A4-13308D05E79B}"/>
                </a:ext>
              </a:extLst>
            </p:cNvPr>
            <p:cNvCxnSpPr>
              <a:cxnSpLocks/>
              <a:stCxn id="160" idx="6"/>
              <a:endCxn id="155" idx="2"/>
            </p:cNvCxnSpPr>
            <p:nvPr/>
          </p:nvCxnSpPr>
          <p:spPr>
            <a:xfrm>
              <a:off x="5136068" y="1625501"/>
              <a:ext cx="293704" cy="116269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B8919C3A-85D9-4260-9A79-9BECF5AE4697}"/>
                </a:ext>
              </a:extLst>
            </p:cNvPr>
            <p:cNvCxnSpPr>
              <a:cxnSpLocks/>
              <a:stCxn id="159" idx="6"/>
              <a:endCxn id="155" idx="2"/>
            </p:cNvCxnSpPr>
            <p:nvPr/>
          </p:nvCxnSpPr>
          <p:spPr>
            <a:xfrm>
              <a:off x="5136068" y="2208649"/>
              <a:ext cx="293704" cy="57954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788DC60-FEAC-49F0-8670-90308205E60F}"/>
                </a:ext>
              </a:extLst>
            </p:cNvPr>
            <p:cNvCxnSpPr>
              <a:cxnSpLocks/>
              <a:stCxn id="158" idx="6"/>
              <a:endCxn id="155" idx="2"/>
            </p:cNvCxnSpPr>
            <p:nvPr/>
          </p:nvCxnSpPr>
          <p:spPr>
            <a:xfrm flipV="1">
              <a:off x="5136068" y="2788191"/>
              <a:ext cx="293704" cy="5386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64584A81-2FF2-4811-A32D-3E9DFBF06EAC}"/>
                </a:ext>
              </a:extLst>
            </p:cNvPr>
            <p:cNvCxnSpPr>
              <a:cxnSpLocks/>
              <a:stCxn id="157" idx="6"/>
              <a:endCxn id="155" idx="2"/>
            </p:cNvCxnSpPr>
            <p:nvPr/>
          </p:nvCxnSpPr>
          <p:spPr>
            <a:xfrm flipV="1">
              <a:off x="5136068" y="2788191"/>
              <a:ext cx="293704" cy="11218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62F2381A-D3D5-4AFD-8114-8FF0AE2395DA}"/>
                </a:ext>
              </a:extLst>
            </p:cNvPr>
            <p:cNvCxnSpPr>
              <a:cxnSpLocks/>
              <a:stCxn id="163" idx="6"/>
              <a:endCxn id="160" idx="2"/>
            </p:cNvCxnSpPr>
            <p:nvPr/>
          </p:nvCxnSpPr>
          <p:spPr>
            <a:xfrm>
              <a:off x="4223254" y="1042353"/>
              <a:ext cx="526165" cy="583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BCAFC4B-8F3E-4D25-A698-C01C143019E2}"/>
                </a:ext>
              </a:extLst>
            </p:cNvPr>
            <p:cNvCxnSpPr>
              <a:cxnSpLocks/>
              <a:stCxn id="169" idx="6"/>
              <a:endCxn id="160" idx="2"/>
            </p:cNvCxnSpPr>
            <p:nvPr/>
          </p:nvCxnSpPr>
          <p:spPr>
            <a:xfrm>
              <a:off x="4223254" y="1625501"/>
              <a:ext cx="52616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6C4C5235-9054-42BA-9684-62CCCBF2FB52}"/>
                </a:ext>
              </a:extLst>
            </p:cNvPr>
            <p:cNvCxnSpPr>
              <a:cxnSpLocks/>
              <a:endCxn id="160" idx="2"/>
            </p:cNvCxnSpPr>
            <p:nvPr/>
          </p:nvCxnSpPr>
          <p:spPr>
            <a:xfrm flipV="1">
              <a:off x="4207726" y="1625501"/>
              <a:ext cx="541693" cy="4555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C2261640-9701-4C3D-AB98-B25C2F7D7848}"/>
                </a:ext>
              </a:extLst>
            </p:cNvPr>
            <p:cNvCxnSpPr>
              <a:cxnSpLocks/>
              <a:stCxn id="167" idx="6"/>
              <a:endCxn id="160" idx="2"/>
            </p:cNvCxnSpPr>
            <p:nvPr/>
          </p:nvCxnSpPr>
          <p:spPr>
            <a:xfrm flipV="1">
              <a:off x="4223254" y="1625501"/>
              <a:ext cx="526165" cy="17013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7E59FC48-695E-4BB6-A27F-59426E347009}"/>
                </a:ext>
              </a:extLst>
            </p:cNvPr>
            <p:cNvCxnSpPr>
              <a:cxnSpLocks/>
              <a:stCxn id="166" idx="6"/>
              <a:endCxn id="160" idx="2"/>
            </p:cNvCxnSpPr>
            <p:nvPr/>
          </p:nvCxnSpPr>
          <p:spPr>
            <a:xfrm flipV="1">
              <a:off x="4223254" y="1625501"/>
              <a:ext cx="526165" cy="22844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0BDC765-2886-45F3-8E01-2418CDD2F5A9}"/>
                </a:ext>
              </a:extLst>
            </p:cNvPr>
            <p:cNvCxnSpPr>
              <a:cxnSpLocks/>
              <a:stCxn id="165" idx="6"/>
              <a:endCxn id="160" idx="2"/>
            </p:cNvCxnSpPr>
            <p:nvPr/>
          </p:nvCxnSpPr>
          <p:spPr>
            <a:xfrm flipV="1">
              <a:off x="4223254" y="1625501"/>
              <a:ext cx="526165" cy="28676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CBD86DDA-8A8C-4B82-920C-8F1DBE8772B5}"/>
                </a:ext>
              </a:extLst>
            </p:cNvPr>
            <p:cNvCxnSpPr>
              <a:cxnSpLocks/>
              <a:stCxn id="163" idx="6"/>
              <a:endCxn id="159" idx="2"/>
            </p:cNvCxnSpPr>
            <p:nvPr/>
          </p:nvCxnSpPr>
          <p:spPr>
            <a:xfrm>
              <a:off x="4223254" y="1042353"/>
              <a:ext cx="526165" cy="11662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EEFAD894-54BD-49AD-8044-5B932A93A17C}"/>
                </a:ext>
              </a:extLst>
            </p:cNvPr>
            <p:cNvCxnSpPr>
              <a:cxnSpLocks/>
              <a:stCxn id="169" idx="6"/>
              <a:endCxn id="159" idx="2"/>
            </p:cNvCxnSpPr>
            <p:nvPr/>
          </p:nvCxnSpPr>
          <p:spPr>
            <a:xfrm>
              <a:off x="4223254" y="1625501"/>
              <a:ext cx="526165" cy="583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8E959F59-FA8D-450E-BEB9-D8DA6DA360C8}"/>
                </a:ext>
              </a:extLst>
            </p:cNvPr>
            <p:cNvCxnSpPr>
              <a:cxnSpLocks/>
              <a:endCxn id="159" idx="2"/>
            </p:cNvCxnSpPr>
            <p:nvPr/>
          </p:nvCxnSpPr>
          <p:spPr>
            <a:xfrm>
              <a:off x="4207726" y="2081090"/>
              <a:ext cx="541693" cy="1275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0CC4ED85-A2FF-434D-89AC-0E18FF168A55}"/>
                </a:ext>
              </a:extLst>
            </p:cNvPr>
            <p:cNvCxnSpPr>
              <a:cxnSpLocks/>
              <a:stCxn id="167" idx="6"/>
              <a:endCxn id="159" idx="2"/>
            </p:cNvCxnSpPr>
            <p:nvPr/>
          </p:nvCxnSpPr>
          <p:spPr>
            <a:xfrm flipV="1">
              <a:off x="4223254" y="2208649"/>
              <a:ext cx="526165" cy="11182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AE25D2C-E866-42DC-ACA0-6CE6C58D749C}"/>
                </a:ext>
              </a:extLst>
            </p:cNvPr>
            <p:cNvCxnSpPr>
              <a:cxnSpLocks/>
              <a:stCxn id="166" idx="6"/>
              <a:endCxn id="159" idx="2"/>
            </p:cNvCxnSpPr>
            <p:nvPr/>
          </p:nvCxnSpPr>
          <p:spPr>
            <a:xfrm flipV="1">
              <a:off x="4223254" y="2208649"/>
              <a:ext cx="526165" cy="17013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B868489-A3D4-4B7F-AF44-9B77B8CB460D}"/>
                </a:ext>
              </a:extLst>
            </p:cNvPr>
            <p:cNvCxnSpPr>
              <a:cxnSpLocks/>
              <a:stCxn id="165" idx="6"/>
              <a:endCxn id="159" idx="2"/>
            </p:cNvCxnSpPr>
            <p:nvPr/>
          </p:nvCxnSpPr>
          <p:spPr>
            <a:xfrm flipV="1">
              <a:off x="4223254" y="2208649"/>
              <a:ext cx="526165" cy="22844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5D24231C-A6C0-4011-8DC8-5CCD291958CE}"/>
                </a:ext>
              </a:extLst>
            </p:cNvPr>
            <p:cNvCxnSpPr>
              <a:cxnSpLocks/>
              <a:stCxn id="163" idx="6"/>
              <a:endCxn id="158" idx="2"/>
            </p:cNvCxnSpPr>
            <p:nvPr/>
          </p:nvCxnSpPr>
          <p:spPr>
            <a:xfrm>
              <a:off x="4223254" y="1042353"/>
              <a:ext cx="526165" cy="22844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3233C8FC-ADF4-4B97-9F9D-11A8BFFDB5E9}"/>
                </a:ext>
              </a:extLst>
            </p:cNvPr>
            <p:cNvCxnSpPr>
              <a:cxnSpLocks/>
              <a:stCxn id="169" idx="6"/>
              <a:endCxn id="158" idx="2"/>
            </p:cNvCxnSpPr>
            <p:nvPr/>
          </p:nvCxnSpPr>
          <p:spPr>
            <a:xfrm>
              <a:off x="4223254" y="1625501"/>
              <a:ext cx="526165" cy="17013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51E6324-0BD6-4BC3-A2EA-82B04ACF8DA3}"/>
                </a:ext>
              </a:extLst>
            </p:cNvPr>
            <p:cNvCxnSpPr>
              <a:cxnSpLocks/>
              <a:endCxn id="158" idx="2"/>
            </p:cNvCxnSpPr>
            <p:nvPr/>
          </p:nvCxnSpPr>
          <p:spPr>
            <a:xfrm>
              <a:off x="4207726" y="2081090"/>
              <a:ext cx="541693" cy="12457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54A88437-E43C-4EF9-9336-99364DB982CA}"/>
                </a:ext>
              </a:extLst>
            </p:cNvPr>
            <p:cNvCxnSpPr>
              <a:cxnSpLocks/>
              <a:stCxn id="167" idx="6"/>
              <a:endCxn id="158" idx="2"/>
            </p:cNvCxnSpPr>
            <p:nvPr/>
          </p:nvCxnSpPr>
          <p:spPr>
            <a:xfrm>
              <a:off x="4223254" y="3326850"/>
              <a:ext cx="52616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8A8AC410-9786-4678-AE53-6D3B46744C37}"/>
                </a:ext>
              </a:extLst>
            </p:cNvPr>
            <p:cNvCxnSpPr>
              <a:cxnSpLocks/>
              <a:stCxn id="166" idx="6"/>
              <a:endCxn id="158" idx="2"/>
            </p:cNvCxnSpPr>
            <p:nvPr/>
          </p:nvCxnSpPr>
          <p:spPr>
            <a:xfrm flipV="1">
              <a:off x="4223254" y="3326850"/>
              <a:ext cx="526165" cy="583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60FF9C4-4A4B-4F57-9179-2D976B0D8570}"/>
                </a:ext>
              </a:extLst>
            </p:cNvPr>
            <p:cNvCxnSpPr>
              <a:cxnSpLocks/>
              <a:stCxn id="165" idx="6"/>
              <a:endCxn id="158" idx="2"/>
            </p:cNvCxnSpPr>
            <p:nvPr/>
          </p:nvCxnSpPr>
          <p:spPr>
            <a:xfrm flipV="1">
              <a:off x="4223254" y="3326850"/>
              <a:ext cx="526165" cy="11662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8D482931-6238-41E3-996B-84901DC39E62}"/>
                </a:ext>
              </a:extLst>
            </p:cNvPr>
            <p:cNvCxnSpPr>
              <a:cxnSpLocks/>
              <a:stCxn id="163" idx="6"/>
              <a:endCxn id="157" idx="2"/>
            </p:cNvCxnSpPr>
            <p:nvPr/>
          </p:nvCxnSpPr>
          <p:spPr>
            <a:xfrm>
              <a:off x="4223254" y="1042353"/>
              <a:ext cx="526165" cy="28676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C5968B96-64E3-4146-89FC-01A989B24170}"/>
                </a:ext>
              </a:extLst>
            </p:cNvPr>
            <p:cNvCxnSpPr>
              <a:cxnSpLocks/>
              <a:stCxn id="169" idx="6"/>
              <a:endCxn id="157" idx="2"/>
            </p:cNvCxnSpPr>
            <p:nvPr/>
          </p:nvCxnSpPr>
          <p:spPr>
            <a:xfrm>
              <a:off x="4223254" y="1625501"/>
              <a:ext cx="526165" cy="22844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8BDE7B1-91DE-4B36-8F78-0D310B6DEEC1}"/>
                </a:ext>
              </a:extLst>
            </p:cNvPr>
            <p:cNvCxnSpPr>
              <a:cxnSpLocks/>
              <a:endCxn id="157" idx="2"/>
            </p:cNvCxnSpPr>
            <p:nvPr/>
          </p:nvCxnSpPr>
          <p:spPr>
            <a:xfrm>
              <a:off x="4207726" y="2081090"/>
              <a:ext cx="541693" cy="1828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65A5BB91-2A9D-4B44-8B46-B8D6A89C2ED9}"/>
                </a:ext>
              </a:extLst>
            </p:cNvPr>
            <p:cNvCxnSpPr>
              <a:cxnSpLocks/>
              <a:stCxn id="167" idx="6"/>
              <a:endCxn id="157" idx="2"/>
            </p:cNvCxnSpPr>
            <p:nvPr/>
          </p:nvCxnSpPr>
          <p:spPr>
            <a:xfrm>
              <a:off x="4223254" y="3326850"/>
              <a:ext cx="526165" cy="583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8284A46C-73D7-4FFC-8217-5835AA153BDE}"/>
                </a:ext>
              </a:extLst>
            </p:cNvPr>
            <p:cNvCxnSpPr>
              <a:cxnSpLocks/>
              <a:stCxn id="166" idx="6"/>
              <a:endCxn id="157" idx="2"/>
            </p:cNvCxnSpPr>
            <p:nvPr/>
          </p:nvCxnSpPr>
          <p:spPr>
            <a:xfrm>
              <a:off x="4223254" y="3909998"/>
              <a:ext cx="52616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351E1BAC-F235-4434-AC1A-86D6F5DA9286}"/>
                </a:ext>
              </a:extLst>
            </p:cNvPr>
            <p:cNvCxnSpPr>
              <a:cxnSpLocks/>
              <a:stCxn id="165" idx="6"/>
              <a:endCxn id="157" idx="2"/>
            </p:cNvCxnSpPr>
            <p:nvPr/>
          </p:nvCxnSpPr>
          <p:spPr>
            <a:xfrm flipV="1">
              <a:off x="4223254" y="3909998"/>
              <a:ext cx="526165" cy="5831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040A3311-E89B-43FC-8213-5F10CEA81260}"/>
                </a:ext>
              </a:extLst>
            </p:cNvPr>
            <p:cNvCxnSpPr>
              <a:cxnSpLocks/>
              <a:stCxn id="140" idx="6"/>
            </p:cNvCxnSpPr>
            <p:nvPr/>
          </p:nvCxnSpPr>
          <p:spPr>
            <a:xfrm>
              <a:off x="1896539" y="1247315"/>
              <a:ext cx="28475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38" name="왼쪽 중괄호 137">
              <a:extLst>
                <a:ext uri="{FF2B5EF4-FFF2-40B4-BE49-F238E27FC236}">
                  <a16:creationId xmlns:a16="http://schemas.microsoft.com/office/drawing/2014/main" id="{32140611-433B-4100-9E33-A769BF634135}"/>
                </a:ext>
              </a:extLst>
            </p:cNvPr>
            <p:cNvSpPr/>
            <p:nvPr/>
          </p:nvSpPr>
          <p:spPr>
            <a:xfrm>
              <a:off x="1226289" y="954052"/>
              <a:ext cx="278647" cy="3730175"/>
            </a:xfrm>
            <a:prstGeom prst="leftBrace">
              <a:avLst>
                <a:gd name="adj1" fmla="val 49084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3E3A53D-7BBB-4F5E-92AF-3F2577CC135D}"/>
                </a:ext>
              </a:extLst>
            </p:cNvPr>
            <p:cNvSpPr txBox="1"/>
            <p:nvPr/>
          </p:nvSpPr>
          <p:spPr>
            <a:xfrm>
              <a:off x="330701" y="2586535"/>
              <a:ext cx="925253" cy="789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G</a:t>
              </a:r>
              <a:r>
                <a:rPr lang="en-US" altLang="ko-KR" sz="2000" baseline="-25000" dirty="0"/>
                <a:t>i</a:t>
              </a:r>
            </a:p>
            <a:p>
              <a:pPr algn="ctr"/>
              <a:endParaRPr lang="en-US" altLang="ko-KR" sz="500" baseline="-25000" dirty="0"/>
            </a:p>
            <a:p>
              <a:r>
                <a:rPr lang="en-US" altLang="ko-KR" sz="1100" dirty="0"/>
                <a:t>Time series</a:t>
              </a:r>
            </a:p>
            <a:p>
              <a:r>
                <a:rPr lang="en-US" altLang="ko-KR" sz="1100" dirty="0"/>
                <a:t>Glucose data</a:t>
              </a:r>
              <a:endParaRPr lang="ko-KR" altLang="en-US" sz="1100" dirty="0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1E54971-D9B8-4F2C-ABD5-66D2259E57CC}"/>
                </a:ext>
              </a:extLst>
            </p:cNvPr>
            <p:cNvSpPr/>
            <p:nvPr/>
          </p:nvSpPr>
          <p:spPr>
            <a:xfrm>
              <a:off x="1509890" y="1053990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G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3A7AD470-EE30-4CF4-9E30-D7A5033479B5}"/>
                </a:ext>
              </a:extLst>
            </p:cNvPr>
            <p:cNvCxnSpPr>
              <a:cxnSpLocks/>
              <a:stCxn id="142" idx="6"/>
            </p:cNvCxnSpPr>
            <p:nvPr/>
          </p:nvCxnSpPr>
          <p:spPr>
            <a:xfrm>
              <a:off x="1896539" y="4394240"/>
              <a:ext cx="28475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09F9C9E2-38FE-4666-87B2-33C44BB3D3FC}"/>
                </a:ext>
              </a:extLst>
            </p:cNvPr>
            <p:cNvSpPr/>
            <p:nvPr/>
          </p:nvSpPr>
          <p:spPr>
            <a:xfrm>
              <a:off x="1509890" y="4200915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G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7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C7080A95-3233-4A7C-9F08-425D7459899D}"/>
                </a:ext>
              </a:extLst>
            </p:cNvPr>
            <p:cNvCxnSpPr>
              <a:cxnSpLocks/>
              <a:stCxn id="144" idx="6"/>
            </p:cNvCxnSpPr>
            <p:nvPr/>
          </p:nvCxnSpPr>
          <p:spPr>
            <a:xfrm>
              <a:off x="1896539" y="1771802"/>
              <a:ext cx="28475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6757077-F01C-4201-A980-6C9DCB97AA85}"/>
                </a:ext>
              </a:extLst>
            </p:cNvPr>
            <p:cNvSpPr/>
            <p:nvPr/>
          </p:nvSpPr>
          <p:spPr>
            <a:xfrm>
              <a:off x="1509890" y="1578477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G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2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F62F808C-5B6E-4919-B3C1-B43CE24971E5}"/>
                </a:ext>
              </a:extLst>
            </p:cNvPr>
            <p:cNvCxnSpPr>
              <a:cxnSpLocks/>
              <a:stCxn id="146" idx="6"/>
            </p:cNvCxnSpPr>
            <p:nvPr/>
          </p:nvCxnSpPr>
          <p:spPr>
            <a:xfrm>
              <a:off x="1896539" y="2296289"/>
              <a:ext cx="28475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7D6FA0CD-B2EB-425C-8010-18351AC9958E}"/>
                </a:ext>
              </a:extLst>
            </p:cNvPr>
            <p:cNvSpPr/>
            <p:nvPr/>
          </p:nvSpPr>
          <p:spPr>
            <a:xfrm>
              <a:off x="1509890" y="2102964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G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3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5331AE12-46F1-4F76-9D0E-0439F10BA9CB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1896539" y="2820776"/>
              <a:ext cx="28475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F3E39FA6-70CC-486D-83C8-AD4120BE111A}"/>
                </a:ext>
              </a:extLst>
            </p:cNvPr>
            <p:cNvSpPr/>
            <p:nvPr/>
          </p:nvSpPr>
          <p:spPr>
            <a:xfrm>
              <a:off x="1509890" y="2627451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G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4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B5A082A8-F036-430F-90BA-35FE67DEF5EC}"/>
                </a:ext>
              </a:extLst>
            </p:cNvPr>
            <p:cNvCxnSpPr>
              <a:cxnSpLocks/>
              <a:stCxn id="150" idx="6"/>
            </p:cNvCxnSpPr>
            <p:nvPr/>
          </p:nvCxnSpPr>
          <p:spPr>
            <a:xfrm>
              <a:off x="1896539" y="3345263"/>
              <a:ext cx="27914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0C18ED39-3366-4765-9E0E-EC19F080427A}"/>
                </a:ext>
              </a:extLst>
            </p:cNvPr>
            <p:cNvSpPr/>
            <p:nvPr/>
          </p:nvSpPr>
          <p:spPr>
            <a:xfrm>
              <a:off x="1509890" y="3151938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G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5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65507FE2-B086-47FE-A506-CF396B477615}"/>
                </a:ext>
              </a:extLst>
            </p:cNvPr>
            <p:cNvCxnSpPr>
              <a:cxnSpLocks/>
              <a:stCxn id="152" idx="6"/>
            </p:cNvCxnSpPr>
            <p:nvPr/>
          </p:nvCxnSpPr>
          <p:spPr>
            <a:xfrm>
              <a:off x="1896539" y="3869751"/>
              <a:ext cx="279141" cy="20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E294F2A2-98EC-4704-9A55-C1E5F9194491}"/>
                </a:ext>
              </a:extLst>
            </p:cNvPr>
            <p:cNvSpPr/>
            <p:nvPr/>
          </p:nvSpPr>
          <p:spPr>
            <a:xfrm>
              <a:off x="1509890" y="3676426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G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6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2E38CDB0-B507-4CCE-8379-BE2114749B17}"/>
                </a:ext>
              </a:extLst>
            </p:cNvPr>
            <p:cNvGrpSpPr/>
            <p:nvPr/>
          </p:nvGrpSpPr>
          <p:grpSpPr>
            <a:xfrm>
              <a:off x="3559911" y="849028"/>
              <a:ext cx="663343" cy="3837443"/>
              <a:chOff x="3559911" y="849028"/>
              <a:chExt cx="663343" cy="3837443"/>
            </a:xfrm>
          </p:grpSpPr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A9188CF-E45B-4724-B0A8-CEA7686387BB}"/>
                  </a:ext>
                </a:extLst>
              </p:cNvPr>
              <p:cNvSpPr txBox="1"/>
              <p:nvPr/>
            </p:nvSpPr>
            <p:spPr>
              <a:xfrm rot="5400000">
                <a:off x="3880474" y="2598472"/>
                <a:ext cx="338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...</a:t>
                </a:r>
                <a:endParaRPr lang="ko-KR" altLang="en-US" sz="1600" dirty="0"/>
              </a:p>
            </p:txBody>
          </p:sp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EADD83B0-D6C6-4545-9797-3D2150F35766}"/>
                  </a:ext>
                </a:extLst>
              </p:cNvPr>
              <p:cNvCxnSpPr>
                <a:cxnSpLocks/>
                <a:endCxn id="163" idx="2"/>
              </p:cNvCxnSpPr>
              <p:nvPr/>
            </p:nvCxnSpPr>
            <p:spPr>
              <a:xfrm>
                <a:off x="3559911" y="1042353"/>
                <a:ext cx="276694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B5DFD0A6-CCFB-43D7-8FA3-6E8C44538D84}"/>
                  </a:ext>
                </a:extLst>
              </p:cNvPr>
              <p:cNvSpPr/>
              <p:nvPr/>
            </p:nvSpPr>
            <p:spPr>
              <a:xfrm>
                <a:off x="3836605" y="849028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id="{ED882219-9E33-4B1F-AD5E-74B38C08191A}"/>
                  </a:ext>
                </a:extLst>
              </p:cNvPr>
              <p:cNvCxnSpPr>
                <a:cxnSpLocks/>
                <a:endCxn id="165" idx="2"/>
              </p:cNvCxnSpPr>
              <p:nvPr/>
            </p:nvCxnSpPr>
            <p:spPr>
              <a:xfrm>
                <a:off x="3575428" y="4493147"/>
                <a:ext cx="26117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67676FC6-C69E-4374-AB17-C189BEDD0501}"/>
                  </a:ext>
                </a:extLst>
              </p:cNvPr>
              <p:cNvSpPr/>
              <p:nvPr/>
            </p:nvSpPr>
            <p:spPr>
              <a:xfrm>
                <a:off x="3836605" y="4299822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64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E1226D0E-FB23-4D5B-8BF6-4CA86364916A}"/>
                  </a:ext>
                </a:extLst>
              </p:cNvPr>
              <p:cNvSpPr/>
              <p:nvPr/>
            </p:nvSpPr>
            <p:spPr>
              <a:xfrm>
                <a:off x="3836605" y="3716673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63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196CE6A1-3D44-4E2D-B948-7F16058957CC}"/>
                  </a:ext>
                </a:extLst>
              </p:cNvPr>
              <p:cNvSpPr/>
              <p:nvPr/>
            </p:nvSpPr>
            <p:spPr>
              <a:xfrm>
                <a:off x="3836605" y="3133525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62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E5BB8BAD-7444-4226-8C7A-B1E678A70014}"/>
                  </a:ext>
                </a:extLst>
              </p:cNvPr>
              <p:cNvSpPr/>
              <p:nvPr/>
            </p:nvSpPr>
            <p:spPr>
              <a:xfrm>
                <a:off x="3836605" y="2015324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3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3F00ED84-94E1-4215-94F3-AEEF77AA4E99}"/>
                  </a:ext>
                </a:extLst>
              </p:cNvPr>
              <p:cNvSpPr/>
              <p:nvPr/>
            </p:nvSpPr>
            <p:spPr>
              <a:xfrm>
                <a:off x="3836605" y="1432176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924222A0-46D2-46CF-B82A-BEC13E7849D4}"/>
                  </a:ext>
                </a:extLst>
              </p:cNvPr>
              <p:cNvCxnSpPr>
                <a:cxnSpLocks/>
                <a:endCxn id="169" idx="2"/>
              </p:cNvCxnSpPr>
              <p:nvPr/>
            </p:nvCxnSpPr>
            <p:spPr>
              <a:xfrm>
                <a:off x="3566476" y="1625501"/>
                <a:ext cx="27012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5A0467AC-EABF-4AC2-BF31-79FC7666D06F}"/>
                  </a:ext>
                </a:extLst>
              </p:cNvPr>
              <p:cNvCxnSpPr>
                <a:cxnSpLocks/>
                <a:endCxn id="168" idx="2"/>
              </p:cNvCxnSpPr>
              <p:nvPr/>
            </p:nvCxnSpPr>
            <p:spPr>
              <a:xfrm>
                <a:off x="3566476" y="2208649"/>
                <a:ext cx="27012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4F8A8D9B-1B5F-4E05-90E7-13C3EEB36E07}"/>
                  </a:ext>
                </a:extLst>
              </p:cNvPr>
              <p:cNvCxnSpPr>
                <a:cxnSpLocks/>
                <a:endCxn id="167" idx="2"/>
              </p:cNvCxnSpPr>
              <p:nvPr/>
            </p:nvCxnSpPr>
            <p:spPr>
              <a:xfrm>
                <a:off x="3575428" y="3326850"/>
                <a:ext cx="26117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10210463-61C9-44C9-A9B9-70E7FCBAD259}"/>
                  </a:ext>
                </a:extLst>
              </p:cNvPr>
              <p:cNvCxnSpPr>
                <a:cxnSpLocks/>
                <a:endCxn id="166" idx="2"/>
              </p:cNvCxnSpPr>
              <p:nvPr/>
            </p:nvCxnSpPr>
            <p:spPr>
              <a:xfrm>
                <a:off x="3575428" y="3909998"/>
                <a:ext cx="26117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61144136-4ADA-4E5D-AFF7-3EB8051CDB44}"/>
                </a:ext>
              </a:extLst>
            </p:cNvPr>
            <p:cNvGrpSpPr/>
            <p:nvPr/>
          </p:nvGrpSpPr>
          <p:grpSpPr>
            <a:xfrm>
              <a:off x="4749419" y="1432176"/>
              <a:ext cx="386649" cy="2671146"/>
              <a:chOff x="3836605" y="1432176"/>
              <a:chExt cx="386649" cy="2671146"/>
            </a:xfrm>
          </p:grpSpPr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5F623D9-CF87-44D0-921A-A7510CBFBDCF}"/>
                  </a:ext>
                </a:extLst>
              </p:cNvPr>
              <p:cNvSpPr txBox="1"/>
              <p:nvPr/>
            </p:nvSpPr>
            <p:spPr>
              <a:xfrm rot="5400000">
                <a:off x="3880474" y="2598472"/>
                <a:ext cx="338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...</a:t>
                </a:r>
                <a:endParaRPr lang="ko-KR" altLang="en-US" sz="1600" dirty="0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E9D90478-BA71-4677-85DC-480D5ECC793A}"/>
                  </a:ext>
                </a:extLst>
              </p:cNvPr>
              <p:cNvSpPr/>
              <p:nvPr/>
            </p:nvSpPr>
            <p:spPr>
              <a:xfrm>
                <a:off x="3836605" y="3716673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N2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10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2362243B-E6C9-4F1F-BA8D-BDDA66B1B271}"/>
                  </a:ext>
                </a:extLst>
              </p:cNvPr>
              <p:cNvSpPr/>
              <p:nvPr/>
            </p:nvSpPr>
            <p:spPr>
              <a:xfrm>
                <a:off x="3836605" y="3133525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N2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9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C82B0BEC-20EE-403D-83EB-06F608C5F72C}"/>
                  </a:ext>
                </a:extLst>
              </p:cNvPr>
              <p:cNvSpPr/>
              <p:nvPr/>
            </p:nvSpPr>
            <p:spPr>
              <a:xfrm>
                <a:off x="3836605" y="2015324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N2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1B167446-2CD2-400E-9F09-09915D368B32}"/>
                  </a:ext>
                </a:extLst>
              </p:cNvPr>
              <p:cNvSpPr/>
              <p:nvPr/>
            </p:nvSpPr>
            <p:spPr>
              <a:xfrm>
                <a:off x="3836605" y="1432176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N2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</p:grp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2F13EBFB-16CA-42CE-B7C4-04E0A4B8BD22}"/>
                </a:ext>
              </a:extLst>
            </p:cNvPr>
            <p:cNvSpPr/>
            <p:nvPr/>
          </p:nvSpPr>
          <p:spPr>
            <a:xfrm>
              <a:off x="5429772" y="2594866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O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99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68DCBDAA-7208-4493-B0BA-480A73FEAB80}"/>
              </a:ext>
            </a:extLst>
          </p:cNvPr>
          <p:cNvSpPr/>
          <p:nvPr/>
        </p:nvSpPr>
        <p:spPr>
          <a:xfrm>
            <a:off x="2181297" y="924290"/>
            <a:ext cx="1385179" cy="3721668"/>
          </a:xfrm>
          <a:prstGeom prst="rect">
            <a:avLst/>
          </a:prstGeom>
          <a:solidFill>
            <a:srgbClr val="FFFF99">
              <a:alpha val="20000"/>
            </a:srgb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LSTM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layer</a:t>
            </a:r>
            <a:endParaRPr kumimoji="1"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F622439-B105-4AC1-A12E-CDEDC238E711}"/>
              </a:ext>
            </a:extLst>
          </p:cNvPr>
          <p:cNvSpPr txBox="1"/>
          <p:nvPr/>
        </p:nvSpPr>
        <p:spPr>
          <a:xfrm rot="5400000">
            <a:off x="3880474" y="261631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CD8DE80-FA0C-4D74-A2C1-D129E1E4B35A}"/>
              </a:ext>
            </a:extLst>
          </p:cNvPr>
          <p:cNvSpPr txBox="1"/>
          <p:nvPr/>
        </p:nvSpPr>
        <p:spPr>
          <a:xfrm rot="5400000">
            <a:off x="4790395" y="26270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333B24E8-F014-4852-A03F-3E766C5D9D1F}"/>
              </a:ext>
            </a:extLst>
          </p:cNvPr>
          <p:cNvSpPr/>
          <p:nvPr/>
        </p:nvSpPr>
        <p:spPr>
          <a:xfrm rot="5400000">
            <a:off x="4719303" y="1514620"/>
            <a:ext cx="360040" cy="37872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AFC3CDE7-7AB5-4321-9429-A27795692744}"/>
              </a:ext>
            </a:extLst>
          </p:cNvPr>
          <p:cNvSpPr/>
          <p:nvPr/>
        </p:nvSpPr>
        <p:spPr>
          <a:xfrm rot="5400000">
            <a:off x="4719303" y="2036879"/>
            <a:ext cx="360040" cy="37872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BF215A5B-CAD0-46E8-BCA7-AC682E0931E1}"/>
              </a:ext>
            </a:extLst>
          </p:cNvPr>
          <p:cNvSpPr/>
          <p:nvPr/>
        </p:nvSpPr>
        <p:spPr>
          <a:xfrm rot="5400000">
            <a:off x="4719303" y="3740390"/>
            <a:ext cx="360040" cy="37872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10CBB54A-48A2-4A40-9C26-A115E0332E36}"/>
              </a:ext>
            </a:extLst>
          </p:cNvPr>
          <p:cNvSpPr/>
          <p:nvPr/>
        </p:nvSpPr>
        <p:spPr>
          <a:xfrm rot="5400000">
            <a:off x="4719303" y="3218083"/>
            <a:ext cx="360040" cy="37872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80499155-2D97-4C5B-BFDE-45A3DEE95265}"/>
              </a:ext>
            </a:extLst>
          </p:cNvPr>
          <p:cNvSpPr/>
          <p:nvPr/>
        </p:nvSpPr>
        <p:spPr>
          <a:xfrm rot="5400000">
            <a:off x="5439113" y="2611620"/>
            <a:ext cx="360040" cy="37872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D81C1EDB-598B-4A09-9B9C-A5FD75F9CA18}"/>
              </a:ext>
            </a:extLst>
          </p:cNvPr>
          <p:cNvCxnSpPr>
            <a:cxnSpLocks/>
            <a:stCxn id="188" idx="0"/>
            <a:endCxn id="196" idx="4"/>
          </p:cNvCxnSpPr>
          <p:nvPr/>
        </p:nvCxnSpPr>
        <p:spPr>
          <a:xfrm>
            <a:off x="5088684" y="1703981"/>
            <a:ext cx="341088" cy="1097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35AEFC59-3ED0-4237-8519-DB5A31C42BE9}"/>
              </a:ext>
            </a:extLst>
          </p:cNvPr>
          <p:cNvCxnSpPr>
            <a:cxnSpLocks/>
            <a:stCxn id="189" idx="0"/>
            <a:endCxn id="196" idx="4"/>
          </p:cNvCxnSpPr>
          <p:nvPr/>
        </p:nvCxnSpPr>
        <p:spPr>
          <a:xfrm>
            <a:off x="5088684" y="2226240"/>
            <a:ext cx="341088" cy="5747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FE64B606-971F-496D-9D68-7D0B7B68417F}"/>
              </a:ext>
            </a:extLst>
          </p:cNvPr>
          <p:cNvCxnSpPr>
            <a:cxnSpLocks/>
            <a:stCxn id="195" idx="0"/>
            <a:endCxn id="196" idx="4"/>
          </p:cNvCxnSpPr>
          <p:nvPr/>
        </p:nvCxnSpPr>
        <p:spPr>
          <a:xfrm flipV="1">
            <a:off x="5088684" y="2800981"/>
            <a:ext cx="341088" cy="6064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A8E67F50-8C28-4226-968A-0E4860E9A0DE}"/>
              </a:ext>
            </a:extLst>
          </p:cNvPr>
          <p:cNvCxnSpPr>
            <a:cxnSpLocks/>
            <a:stCxn id="190" idx="1"/>
            <a:endCxn id="196" idx="4"/>
          </p:cNvCxnSpPr>
          <p:nvPr/>
        </p:nvCxnSpPr>
        <p:spPr>
          <a:xfrm flipV="1">
            <a:off x="5033221" y="2800981"/>
            <a:ext cx="396551" cy="100147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911D6D1A-9B4F-4FB9-B884-D7BE1454E0DC}"/>
              </a:ext>
            </a:extLst>
          </p:cNvPr>
          <p:cNvCxnSpPr>
            <a:cxnSpLocks/>
            <a:stCxn id="221" idx="6"/>
            <a:endCxn id="188" idx="4"/>
          </p:cNvCxnSpPr>
          <p:nvPr/>
        </p:nvCxnSpPr>
        <p:spPr>
          <a:xfrm>
            <a:off x="4223254" y="1042353"/>
            <a:ext cx="486708" cy="6616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FA7F3BF5-0EFB-4C4C-9B40-0C389D4393E8}"/>
              </a:ext>
            </a:extLst>
          </p:cNvPr>
          <p:cNvCxnSpPr>
            <a:cxnSpLocks/>
            <a:endCxn id="188" idx="4"/>
          </p:cNvCxnSpPr>
          <p:nvPr/>
        </p:nvCxnSpPr>
        <p:spPr>
          <a:xfrm>
            <a:off x="4207726" y="1564664"/>
            <a:ext cx="502237" cy="1393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F2C069F4-05D4-450A-BD9C-A2D77841A76A}"/>
              </a:ext>
            </a:extLst>
          </p:cNvPr>
          <p:cNvCxnSpPr>
            <a:cxnSpLocks/>
            <a:endCxn id="188" idx="4"/>
          </p:cNvCxnSpPr>
          <p:nvPr/>
        </p:nvCxnSpPr>
        <p:spPr>
          <a:xfrm flipV="1">
            <a:off x="4207726" y="1703981"/>
            <a:ext cx="502237" cy="37710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857D99C3-80A1-45A6-825B-7F59828C09C4}"/>
              </a:ext>
            </a:extLst>
          </p:cNvPr>
          <p:cNvCxnSpPr>
            <a:cxnSpLocks/>
            <a:endCxn id="188" idx="4"/>
          </p:cNvCxnSpPr>
          <p:nvPr/>
        </p:nvCxnSpPr>
        <p:spPr>
          <a:xfrm flipV="1">
            <a:off x="4207726" y="1703981"/>
            <a:ext cx="502237" cy="17732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B331C527-7F9C-4D89-95A2-804666CE2DCF}"/>
              </a:ext>
            </a:extLst>
          </p:cNvPr>
          <p:cNvCxnSpPr>
            <a:cxnSpLocks/>
            <a:endCxn id="188" idx="4"/>
          </p:cNvCxnSpPr>
          <p:nvPr/>
        </p:nvCxnSpPr>
        <p:spPr>
          <a:xfrm flipV="1">
            <a:off x="4207726" y="1703981"/>
            <a:ext cx="502237" cy="22815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C65ACF3C-56BC-4E30-845C-50996BDB18C7}"/>
              </a:ext>
            </a:extLst>
          </p:cNvPr>
          <p:cNvCxnSpPr>
            <a:cxnSpLocks/>
            <a:endCxn id="188" idx="4"/>
          </p:cNvCxnSpPr>
          <p:nvPr/>
        </p:nvCxnSpPr>
        <p:spPr>
          <a:xfrm flipV="1">
            <a:off x="4207726" y="1703981"/>
            <a:ext cx="502237" cy="28121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554C8E64-688F-4F9D-B209-6B539A52B5ED}"/>
              </a:ext>
            </a:extLst>
          </p:cNvPr>
          <p:cNvCxnSpPr>
            <a:cxnSpLocks/>
            <a:stCxn id="221" idx="6"/>
            <a:endCxn id="189" idx="4"/>
          </p:cNvCxnSpPr>
          <p:nvPr/>
        </p:nvCxnSpPr>
        <p:spPr>
          <a:xfrm>
            <a:off x="4223254" y="1042353"/>
            <a:ext cx="486708" cy="118388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96206B6A-7B6A-4559-A2CF-966BE8E2148C}"/>
              </a:ext>
            </a:extLst>
          </p:cNvPr>
          <p:cNvCxnSpPr>
            <a:cxnSpLocks/>
            <a:endCxn id="189" idx="4"/>
          </p:cNvCxnSpPr>
          <p:nvPr/>
        </p:nvCxnSpPr>
        <p:spPr>
          <a:xfrm>
            <a:off x="4207726" y="1564664"/>
            <a:ext cx="502237" cy="6615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9DBBC542-E78D-4BD7-8CD8-E9662D323D50}"/>
              </a:ext>
            </a:extLst>
          </p:cNvPr>
          <p:cNvCxnSpPr>
            <a:cxnSpLocks/>
            <a:endCxn id="189" idx="4"/>
          </p:cNvCxnSpPr>
          <p:nvPr/>
        </p:nvCxnSpPr>
        <p:spPr>
          <a:xfrm>
            <a:off x="4207726" y="2081090"/>
            <a:ext cx="502237" cy="1451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A24534CD-FB13-442D-AA0E-6A129A0B8E78}"/>
              </a:ext>
            </a:extLst>
          </p:cNvPr>
          <p:cNvCxnSpPr>
            <a:cxnSpLocks/>
            <a:endCxn id="189" idx="4"/>
          </p:cNvCxnSpPr>
          <p:nvPr/>
        </p:nvCxnSpPr>
        <p:spPr>
          <a:xfrm flipV="1">
            <a:off x="4207726" y="2226240"/>
            <a:ext cx="502237" cy="12510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C80BCAB4-F010-4BA2-99A7-2459517AD6D1}"/>
              </a:ext>
            </a:extLst>
          </p:cNvPr>
          <p:cNvCxnSpPr>
            <a:cxnSpLocks/>
            <a:endCxn id="189" idx="4"/>
          </p:cNvCxnSpPr>
          <p:nvPr/>
        </p:nvCxnSpPr>
        <p:spPr>
          <a:xfrm flipV="1">
            <a:off x="4207726" y="2226240"/>
            <a:ext cx="502237" cy="175927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69AAC6C7-A8AF-4E4B-9234-E240B407E443}"/>
              </a:ext>
            </a:extLst>
          </p:cNvPr>
          <p:cNvCxnSpPr>
            <a:cxnSpLocks/>
            <a:endCxn id="189" idx="4"/>
          </p:cNvCxnSpPr>
          <p:nvPr/>
        </p:nvCxnSpPr>
        <p:spPr>
          <a:xfrm flipV="1">
            <a:off x="4207726" y="2226240"/>
            <a:ext cx="502237" cy="22899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7863BEF4-D645-4126-A855-A46DC0ED0251}"/>
              </a:ext>
            </a:extLst>
          </p:cNvPr>
          <p:cNvCxnSpPr>
            <a:cxnSpLocks/>
            <a:stCxn id="221" idx="6"/>
            <a:endCxn id="195" idx="4"/>
          </p:cNvCxnSpPr>
          <p:nvPr/>
        </p:nvCxnSpPr>
        <p:spPr>
          <a:xfrm>
            <a:off x="4223254" y="1042353"/>
            <a:ext cx="486708" cy="23650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57D7583F-93A9-4C89-9F1F-DB1F556307B8}"/>
              </a:ext>
            </a:extLst>
          </p:cNvPr>
          <p:cNvCxnSpPr>
            <a:cxnSpLocks/>
            <a:endCxn id="195" idx="4"/>
          </p:cNvCxnSpPr>
          <p:nvPr/>
        </p:nvCxnSpPr>
        <p:spPr>
          <a:xfrm>
            <a:off x="4207726" y="1564664"/>
            <a:ext cx="502237" cy="18427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FF2EB395-6598-49FE-A749-32F669EDB9A7}"/>
              </a:ext>
            </a:extLst>
          </p:cNvPr>
          <p:cNvCxnSpPr>
            <a:cxnSpLocks/>
            <a:endCxn id="195" idx="4"/>
          </p:cNvCxnSpPr>
          <p:nvPr/>
        </p:nvCxnSpPr>
        <p:spPr>
          <a:xfrm>
            <a:off x="4207726" y="2081090"/>
            <a:ext cx="502237" cy="13263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2067B679-394A-4258-AD09-C976D580017E}"/>
              </a:ext>
            </a:extLst>
          </p:cNvPr>
          <p:cNvCxnSpPr>
            <a:cxnSpLocks/>
            <a:endCxn id="195" idx="4"/>
          </p:cNvCxnSpPr>
          <p:nvPr/>
        </p:nvCxnSpPr>
        <p:spPr>
          <a:xfrm flipV="1">
            <a:off x="4207726" y="3407444"/>
            <a:ext cx="502237" cy="698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2F5A9C60-0C89-4065-A370-56C6D6B05121}"/>
              </a:ext>
            </a:extLst>
          </p:cNvPr>
          <p:cNvCxnSpPr>
            <a:cxnSpLocks/>
            <a:endCxn id="195" idx="4"/>
          </p:cNvCxnSpPr>
          <p:nvPr/>
        </p:nvCxnSpPr>
        <p:spPr>
          <a:xfrm flipV="1">
            <a:off x="4207726" y="3407444"/>
            <a:ext cx="502237" cy="5780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4BC64EDF-F3A5-40F6-9940-655C83AD1EC7}"/>
              </a:ext>
            </a:extLst>
          </p:cNvPr>
          <p:cNvCxnSpPr>
            <a:cxnSpLocks/>
            <a:endCxn id="195" idx="4"/>
          </p:cNvCxnSpPr>
          <p:nvPr/>
        </p:nvCxnSpPr>
        <p:spPr>
          <a:xfrm flipV="1">
            <a:off x="4207726" y="3407444"/>
            <a:ext cx="502237" cy="11087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FA53532F-07A8-46C9-BD42-CC70A46A4EB1}"/>
              </a:ext>
            </a:extLst>
          </p:cNvPr>
          <p:cNvCxnSpPr>
            <a:cxnSpLocks/>
            <a:stCxn id="221" idx="6"/>
            <a:endCxn id="190" idx="4"/>
          </p:cNvCxnSpPr>
          <p:nvPr/>
        </p:nvCxnSpPr>
        <p:spPr>
          <a:xfrm>
            <a:off x="4223254" y="1042353"/>
            <a:ext cx="486708" cy="28873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4C6F9E9E-0FC2-4DC7-87A9-03872F21DAE7}"/>
              </a:ext>
            </a:extLst>
          </p:cNvPr>
          <p:cNvCxnSpPr>
            <a:cxnSpLocks/>
            <a:endCxn id="190" idx="4"/>
          </p:cNvCxnSpPr>
          <p:nvPr/>
        </p:nvCxnSpPr>
        <p:spPr>
          <a:xfrm>
            <a:off x="4207726" y="1564664"/>
            <a:ext cx="502237" cy="236508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D84B03B0-0FD2-469E-AE85-89E18F8D8332}"/>
              </a:ext>
            </a:extLst>
          </p:cNvPr>
          <p:cNvCxnSpPr>
            <a:cxnSpLocks/>
            <a:endCxn id="190" idx="4"/>
          </p:cNvCxnSpPr>
          <p:nvPr/>
        </p:nvCxnSpPr>
        <p:spPr>
          <a:xfrm>
            <a:off x="4207726" y="2081090"/>
            <a:ext cx="502237" cy="18486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AB332064-8804-4B2C-B87F-24E77B349B03}"/>
              </a:ext>
            </a:extLst>
          </p:cNvPr>
          <p:cNvCxnSpPr>
            <a:cxnSpLocks/>
            <a:endCxn id="190" idx="4"/>
          </p:cNvCxnSpPr>
          <p:nvPr/>
        </p:nvCxnSpPr>
        <p:spPr>
          <a:xfrm>
            <a:off x="4207726" y="3477269"/>
            <a:ext cx="502237" cy="45248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0B6FD0CD-BE9B-4AD1-8DD2-A32676F1D7DF}"/>
              </a:ext>
            </a:extLst>
          </p:cNvPr>
          <p:cNvCxnSpPr>
            <a:cxnSpLocks/>
            <a:endCxn id="190" idx="4"/>
          </p:cNvCxnSpPr>
          <p:nvPr/>
        </p:nvCxnSpPr>
        <p:spPr>
          <a:xfrm flipV="1">
            <a:off x="4207726" y="3929751"/>
            <a:ext cx="502237" cy="557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FCC811CF-7C98-436F-8831-1F2B8F3983A2}"/>
              </a:ext>
            </a:extLst>
          </p:cNvPr>
          <p:cNvCxnSpPr>
            <a:cxnSpLocks/>
            <a:endCxn id="190" idx="4"/>
          </p:cNvCxnSpPr>
          <p:nvPr/>
        </p:nvCxnSpPr>
        <p:spPr>
          <a:xfrm flipV="1">
            <a:off x="4207726" y="3929751"/>
            <a:ext cx="502237" cy="5864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none"/>
          </a:ln>
          <a:effectLst/>
        </p:spPr>
      </p:cxn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F5202904-BA56-4FE9-95DE-6F379EAC2317}"/>
              </a:ext>
            </a:extLst>
          </p:cNvPr>
          <p:cNvCxnSpPr>
            <a:cxnSpLocks/>
            <a:endCxn id="221" idx="2"/>
          </p:cNvCxnSpPr>
          <p:nvPr/>
        </p:nvCxnSpPr>
        <p:spPr>
          <a:xfrm>
            <a:off x="3559911" y="1042353"/>
            <a:ext cx="27669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</p:spPr>
      </p:cxnSp>
      <p:cxnSp>
        <p:nvCxnSpPr>
          <p:cNvPr id="360" name="직선 화살표 연결선 359">
            <a:extLst>
              <a:ext uri="{FF2B5EF4-FFF2-40B4-BE49-F238E27FC236}">
                <a16:creationId xmlns:a16="http://schemas.microsoft.com/office/drawing/2014/main" id="{DDA08ACD-4B89-45EF-B56B-AA69C2E67774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1896539" y="1247315"/>
            <a:ext cx="28475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</p:spPr>
      </p:cxnSp>
      <p:cxnSp>
        <p:nvCxnSpPr>
          <p:cNvPr id="379" name="직선 화살표 연결선 378">
            <a:extLst>
              <a:ext uri="{FF2B5EF4-FFF2-40B4-BE49-F238E27FC236}">
                <a16:creationId xmlns:a16="http://schemas.microsoft.com/office/drawing/2014/main" id="{B2C5E9EA-4FCF-49A8-9CE7-B53299EE17F3}"/>
              </a:ext>
            </a:extLst>
          </p:cNvPr>
          <p:cNvCxnSpPr>
            <a:cxnSpLocks/>
            <a:stCxn id="196" idx="0"/>
          </p:cNvCxnSpPr>
          <p:nvPr/>
        </p:nvCxnSpPr>
        <p:spPr>
          <a:xfrm>
            <a:off x="5808494" y="2800981"/>
            <a:ext cx="84537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</p:spPr>
      </p:cxnSp>
      <p:sp>
        <p:nvSpPr>
          <p:cNvPr id="209" name="왼쪽 중괄호 208">
            <a:extLst>
              <a:ext uri="{FF2B5EF4-FFF2-40B4-BE49-F238E27FC236}">
                <a16:creationId xmlns:a16="http://schemas.microsoft.com/office/drawing/2014/main" id="{BF59AEDC-B9F9-46FC-B341-6BB055342F04}"/>
              </a:ext>
            </a:extLst>
          </p:cNvPr>
          <p:cNvSpPr/>
          <p:nvPr/>
        </p:nvSpPr>
        <p:spPr>
          <a:xfrm>
            <a:off x="1226289" y="954052"/>
            <a:ext cx="278647" cy="3730175"/>
          </a:xfrm>
          <a:prstGeom prst="leftBrace">
            <a:avLst>
              <a:gd name="adj1" fmla="val 49084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9515213-6A71-4C71-916B-677F636F2111}"/>
              </a:ext>
            </a:extLst>
          </p:cNvPr>
          <p:cNvSpPr txBox="1"/>
          <p:nvPr/>
        </p:nvSpPr>
        <p:spPr>
          <a:xfrm>
            <a:off x="330701" y="2586535"/>
            <a:ext cx="925253" cy="789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G</a:t>
            </a:r>
            <a:r>
              <a:rPr lang="en-US" altLang="ko-KR" sz="2000" baseline="-25000" dirty="0"/>
              <a:t>i</a:t>
            </a:r>
          </a:p>
          <a:p>
            <a:pPr algn="ctr"/>
            <a:endParaRPr lang="en-US" altLang="ko-KR" sz="500" baseline="-25000" dirty="0"/>
          </a:p>
          <a:p>
            <a:r>
              <a:rPr lang="en-US" altLang="ko-KR" sz="1100" dirty="0"/>
              <a:t>Time series</a:t>
            </a:r>
          </a:p>
          <a:p>
            <a:r>
              <a:rPr lang="en-US" altLang="ko-KR" sz="1100" dirty="0"/>
              <a:t>Glucose data</a:t>
            </a:r>
            <a:endParaRPr lang="ko-KR" altLang="en-US" sz="1100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93B2BB4-3CA9-4B17-9545-600D41A906FB}"/>
              </a:ext>
            </a:extLst>
          </p:cNvPr>
          <p:cNvGrpSpPr/>
          <p:nvPr/>
        </p:nvGrpSpPr>
        <p:grpSpPr>
          <a:xfrm>
            <a:off x="6647270" y="2784780"/>
            <a:ext cx="4082508" cy="4172845"/>
            <a:chOff x="6647270" y="2784780"/>
            <a:chExt cx="4082508" cy="4172845"/>
          </a:xfrm>
        </p:grpSpPr>
        <p:cxnSp>
          <p:nvCxnSpPr>
            <p:cNvPr id="365" name="직선 화살표 연결선 364">
              <a:extLst>
                <a:ext uri="{FF2B5EF4-FFF2-40B4-BE49-F238E27FC236}">
                  <a16:creationId xmlns:a16="http://schemas.microsoft.com/office/drawing/2014/main" id="{942C5294-B530-4F75-BFA1-D95FEF49A768}"/>
                </a:ext>
              </a:extLst>
            </p:cNvPr>
            <p:cNvCxnSpPr>
              <a:cxnSpLocks/>
              <a:stCxn id="345" idx="0"/>
            </p:cNvCxnSpPr>
            <p:nvPr/>
          </p:nvCxnSpPr>
          <p:spPr>
            <a:xfrm>
              <a:off x="9411917" y="4824550"/>
              <a:ext cx="40642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B1C44F8B-2ED7-4C8B-A5BC-7CC99071BCEA}"/>
                </a:ext>
              </a:extLst>
            </p:cNvPr>
            <p:cNvGrpSpPr/>
            <p:nvPr/>
          </p:nvGrpSpPr>
          <p:grpSpPr>
            <a:xfrm>
              <a:off x="6647270" y="2784780"/>
              <a:ext cx="2764647" cy="4172845"/>
              <a:chOff x="6627197" y="1714011"/>
              <a:chExt cx="2628271" cy="4172845"/>
            </a:xfrm>
          </p:grpSpPr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A6473CCA-A1EF-4DC8-A90C-DFF549BAFD5D}"/>
                  </a:ext>
                </a:extLst>
              </p:cNvPr>
              <p:cNvSpPr txBox="1"/>
              <p:nvPr/>
            </p:nvSpPr>
            <p:spPr>
              <a:xfrm rot="5400000">
                <a:off x="7965794" y="3567481"/>
                <a:ext cx="338554" cy="351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...</a:t>
                </a:r>
                <a:endParaRPr lang="ko-KR" altLang="en-US" dirty="0"/>
              </a:p>
            </p:txBody>
          </p:sp>
          <p:sp>
            <p:nvSpPr>
              <p:cNvPr id="340" name="타원 339">
                <a:extLst>
                  <a:ext uri="{FF2B5EF4-FFF2-40B4-BE49-F238E27FC236}">
                    <a16:creationId xmlns:a16="http://schemas.microsoft.com/office/drawing/2014/main" id="{A7CF2773-0FD7-409E-89B4-88BFDD80EABB}"/>
                  </a:ext>
                </a:extLst>
              </p:cNvPr>
              <p:cNvSpPr/>
              <p:nvPr/>
            </p:nvSpPr>
            <p:spPr>
              <a:xfrm rot="5400000">
                <a:off x="7897678" y="1740266"/>
                <a:ext cx="360040" cy="3600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341" name="타원 340">
                <a:extLst>
                  <a:ext uri="{FF2B5EF4-FFF2-40B4-BE49-F238E27FC236}">
                    <a16:creationId xmlns:a16="http://schemas.microsoft.com/office/drawing/2014/main" id="{7A5CF78F-0AE6-4763-A7FC-89C5FA5B4036}"/>
                  </a:ext>
                </a:extLst>
              </p:cNvPr>
              <p:cNvSpPr/>
              <p:nvPr/>
            </p:nvSpPr>
            <p:spPr>
              <a:xfrm rot="5400000">
                <a:off x="7897678" y="2256692"/>
                <a:ext cx="360040" cy="3600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342" name="타원 341">
                <a:extLst>
                  <a:ext uri="{FF2B5EF4-FFF2-40B4-BE49-F238E27FC236}">
                    <a16:creationId xmlns:a16="http://schemas.microsoft.com/office/drawing/2014/main" id="{69F10A3E-D385-427E-A253-746CA2B5D925}"/>
                  </a:ext>
                </a:extLst>
              </p:cNvPr>
              <p:cNvSpPr/>
              <p:nvPr/>
            </p:nvSpPr>
            <p:spPr>
              <a:xfrm rot="5400000">
                <a:off x="7897678" y="2778951"/>
                <a:ext cx="360040" cy="3600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343" name="타원 342">
                <a:extLst>
                  <a:ext uri="{FF2B5EF4-FFF2-40B4-BE49-F238E27FC236}">
                    <a16:creationId xmlns:a16="http://schemas.microsoft.com/office/drawing/2014/main" id="{88B6984C-21C7-4D99-8503-3AD436D94479}"/>
                  </a:ext>
                </a:extLst>
              </p:cNvPr>
              <p:cNvSpPr/>
              <p:nvPr/>
            </p:nvSpPr>
            <p:spPr>
              <a:xfrm rot="5400000">
                <a:off x="7897678" y="4869393"/>
                <a:ext cx="360040" cy="3600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344" name="타원 343">
                <a:extLst>
                  <a:ext uri="{FF2B5EF4-FFF2-40B4-BE49-F238E27FC236}">
                    <a16:creationId xmlns:a16="http://schemas.microsoft.com/office/drawing/2014/main" id="{9641F930-CD4B-4784-93ED-97924A5C58A5}"/>
                  </a:ext>
                </a:extLst>
              </p:cNvPr>
              <p:cNvSpPr/>
              <p:nvPr/>
            </p:nvSpPr>
            <p:spPr>
              <a:xfrm rot="5400000">
                <a:off x="7897678" y="4347086"/>
                <a:ext cx="360040" cy="3600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345" name="타원 344">
                <a:extLst>
                  <a:ext uri="{FF2B5EF4-FFF2-40B4-BE49-F238E27FC236}">
                    <a16:creationId xmlns:a16="http://schemas.microsoft.com/office/drawing/2014/main" id="{C53F1E75-D131-49E9-A2C4-AC28AE72CEA5}"/>
                  </a:ext>
                </a:extLst>
              </p:cNvPr>
              <p:cNvSpPr/>
              <p:nvPr/>
            </p:nvSpPr>
            <p:spPr>
              <a:xfrm rot="5400000">
                <a:off x="8895428" y="3573761"/>
                <a:ext cx="360040" cy="3600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346" name="직선 연결선 345">
                <a:extLst>
                  <a:ext uri="{FF2B5EF4-FFF2-40B4-BE49-F238E27FC236}">
                    <a16:creationId xmlns:a16="http://schemas.microsoft.com/office/drawing/2014/main" id="{ECA6F70D-5D95-41A0-A686-0D816237F94E}"/>
                  </a:ext>
                </a:extLst>
              </p:cNvPr>
              <p:cNvCxnSpPr>
                <a:cxnSpLocks/>
                <a:stCxn id="340" idx="0"/>
                <a:endCxn id="345" idx="4"/>
              </p:cNvCxnSpPr>
              <p:nvPr/>
            </p:nvCxnSpPr>
            <p:spPr>
              <a:xfrm>
                <a:off x="8257718" y="1920286"/>
                <a:ext cx="637710" cy="183349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47" name="직선 연결선 346">
                <a:extLst>
                  <a:ext uri="{FF2B5EF4-FFF2-40B4-BE49-F238E27FC236}">
                    <a16:creationId xmlns:a16="http://schemas.microsoft.com/office/drawing/2014/main" id="{CF479177-9210-4E2C-AB56-8A37790D5838}"/>
                  </a:ext>
                </a:extLst>
              </p:cNvPr>
              <p:cNvCxnSpPr>
                <a:cxnSpLocks/>
                <a:stCxn id="341" idx="0"/>
                <a:endCxn id="345" idx="4"/>
              </p:cNvCxnSpPr>
              <p:nvPr/>
            </p:nvCxnSpPr>
            <p:spPr>
              <a:xfrm>
                <a:off x="8257718" y="2436712"/>
                <a:ext cx="637710" cy="13170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48" name="직선 연결선 347">
                <a:extLst>
                  <a:ext uri="{FF2B5EF4-FFF2-40B4-BE49-F238E27FC236}">
                    <a16:creationId xmlns:a16="http://schemas.microsoft.com/office/drawing/2014/main" id="{D70AF840-CBEB-4B3F-92C6-2B1A5FB83110}"/>
                  </a:ext>
                </a:extLst>
              </p:cNvPr>
              <p:cNvCxnSpPr>
                <a:cxnSpLocks/>
                <a:stCxn id="342" idx="0"/>
                <a:endCxn id="345" idx="4"/>
              </p:cNvCxnSpPr>
              <p:nvPr/>
            </p:nvCxnSpPr>
            <p:spPr>
              <a:xfrm>
                <a:off x="8257718" y="2958971"/>
                <a:ext cx="637710" cy="7948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D3C318C4-5E53-4130-8EB4-EDC7A196699E}"/>
                  </a:ext>
                </a:extLst>
              </p:cNvPr>
              <p:cNvCxnSpPr>
                <a:cxnSpLocks/>
                <a:stCxn id="344" idx="0"/>
                <a:endCxn id="345" idx="4"/>
              </p:cNvCxnSpPr>
              <p:nvPr/>
            </p:nvCxnSpPr>
            <p:spPr>
              <a:xfrm flipV="1">
                <a:off x="8257718" y="3753781"/>
                <a:ext cx="637710" cy="77332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17E9D523-269C-4697-B8A7-86558A303743}"/>
                  </a:ext>
                </a:extLst>
              </p:cNvPr>
              <p:cNvCxnSpPr>
                <a:cxnSpLocks/>
                <a:stCxn id="343" idx="1"/>
                <a:endCxn id="345" idx="4"/>
              </p:cNvCxnSpPr>
              <p:nvPr/>
            </p:nvCxnSpPr>
            <p:spPr>
              <a:xfrm flipV="1">
                <a:off x="8204991" y="3753781"/>
                <a:ext cx="690437" cy="116833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52" name="직선 연결선 351">
                <a:extLst>
                  <a:ext uri="{FF2B5EF4-FFF2-40B4-BE49-F238E27FC236}">
                    <a16:creationId xmlns:a16="http://schemas.microsoft.com/office/drawing/2014/main" id="{91257AFA-66B1-45E9-8C7E-C5BF0E134A7B}"/>
                  </a:ext>
                </a:extLst>
              </p:cNvPr>
              <p:cNvCxnSpPr>
                <a:cxnSpLocks/>
                <a:endCxn id="341" idx="4"/>
              </p:cNvCxnSpPr>
              <p:nvPr/>
            </p:nvCxnSpPr>
            <p:spPr>
              <a:xfrm>
                <a:off x="6638807" y="1727670"/>
                <a:ext cx="1258871" cy="709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56" name="직선 연결선 355">
                <a:extLst>
                  <a:ext uri="{FF2B5EF4-FFF2-40B4-BE49-F238E27FC236}">
                    <a16:creationId xmlns:a16="http://schemas.microsoft.com/office/drawing/2014/main" id="{3C05969E-73B1-4E46-8631-1D7DC394361D}"/>
                  </a:ext>
                </a:extLst>
              </p:cNvPr>
              <p:cNvCxnSpPr>
                <a:cxnSpLocks/>
                <a:endCxn id="342" idx="4"/>
              </p:cNvCxnSpPr>
              <p:nvPr/>
            </p:nvCxnSpPr>
            <p:spPr>
              <a:xfrm>
                <a:off x="6638807" y="1726203"/>
                <a:ext cx="1258871" cy="123276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57" name="직선 연결선 356">
                <a:extLst>
                  <a:ext uri="{FF2B5EF4-FFF2-40B4-BE49-F238E27FC236}">
                    <a16:creationId xmlns:a16="http://schemas.microsoft.com/office/drawing/2014/main" id="{10959E8E-E713-4F31-A98D-47EF07DBAD2E}"/>
                  </a:ext>
                </a:extLst>
              </p:cNvPr>
              <p:cNvCxnSpPr>
                <a:cxnSpLocks/>
                <a:endCxn id="344" idx="4"/>
              </p:cNvCxnSpPr>
              <p:nvPr/>
            </p:nvCxnSpPr>
            <p:spPr>
              <a:xfrm>
                <a:off x="6633467" y="1714011"/>
                <a:ext cx="1264211" cy="281309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58" name="직선 연결선 357">
                <a:extLst>
                  <a:ext uri="{FF2B5EF4-FFF2-40B4-BE49-F238E27FC236}">
                    <a16:creationId xmlns:a16="http://schemas.microsoft.com/office/drawing/2014/main" id="{DB4FEFD2-F0B0-44B7-90CC-2AB365A0334B}"/>
                  </a:ext>
                </a:extLst>
              </p:cNvPr>
              <p:cNvCxnSpPr>
                <a:cxnSpLocks/>
                <a:endCxn id="343" idx="4"/>
              </p:cNvCxnSpPr>
              <p:nvPr/>
            </p:nvCxnSpPr>
            <p:spPr>
              <a:xfrm>
                <a:off x="6633466" y="1714011"/>
                <a:ext cx="1264212" cy="33354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sp>
            <p:nvSpPr>
              <p:cNvPr id="359" name="타원 358">
                <a:extLst>
                  <a:ext uri="{FF2B5EF4-FFF2-40B4-BE49-F238E27FC236}">
                    <a16:creationId xmlns:a16="http://schemas.microsoft.com/office/drawing/2014/main" id="{8C9AEAB6-10F6-4C97-A7FA-1DCFD679701B}"/>
                  </a:ext>
                </a:extLst>
              </p:cNvPr>
              <p:cNvSpPr/>
              <p:nvPr/>
            </p:nvSpPr>
            <p:spPr>
              <a:xfrm rot="5400000">
                <a:off x="7897678" y="5406568"/>
                <a:ext cx="360040" cy="3600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364" name="직선 연결선 363">
                <a:extLst>
                  <a:ext uri="{FF2B5EF4-FFF2-40B4-BE49-F238E27FC236}">
                    <a16:creationId xmlns:a16="http://schemas.microsoft.com/office/drawing/2014/main" id="{80835172-D99E-4246-9D21-66C61F383620}"/>
                  </a:ext>
                </a:extLst>
              </p:cNvPr>
              <p:cNvCxnSpPr>
                <a:stCxn id="345" idx="4"/>
                <a:endCxn id="359" idx="0"/>
              </p:cNvCxnSpPr>
              <p:nvPr/>
            </p:nvCxnSpPr>
            <p:spPr>
              <a:xfrm flipH="1">
                <a:off x="8257718" y="3753781"/>
                <a:ext cx="637710" cy="18328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C9A41E83-8B13-43E8-9A5E-61EBCE7B14D0}"/>
                  </a:ext>
                </a:extLst>
              </p:cNvPr>
              <p:cNvCxnSpPr>
                <a:cxnSpLocks/>
                <a:endCxn id="340" idx="4"/>
              </p:cNvCxnSpPr>
              <p:nvPr/>
            </p:nvCxnSpPr>
            <p:spPr>
              <a:xfrm>
                <a:off x="6638807" y="1740266"/>
                <a:ext cx="1258871" cy="18002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9576340A-5557-4BB5-8EC6-FE3C9A689B58}"/>
                  </a:ext>
                </a:extLst>
              </p:cNvPr>
              <p:cNvCxnSpPr>
                <a:cxnSpLocks/>
                <a:endCxn id="359" idx="4"/>
              </p:cNvCxnSpPr>
              <p:nvPr/>
            </p:nvCxnSpPr>
            <p:spPr>
              <a:xfrm>
                <a:off x="6627198" y="1727670"/>
                <a:ext cx="1270480" cy="385891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F9FEE3F3-7DBB-4718-A3FB-9BB03583F7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8807" y="2429815"/>
                <a:ext cx="1258871" cy="34570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4B79E24C-4EFB-4479-AC2C-E9D2BBD4C2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8807" y="2952074"/>
                <a:ext cx="1258871" cy="293478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257B76BF-7D61-4439-9DC9-0E709BE0E8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7197" y="4520210"/>
                <a:ext cx="1270481" cy="136664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A30D458A-1FB2-4526-97E1-AEA17915CB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8807" y="5042516"/>
                <a:ext cx="1258871" cy="8374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C4BA8428-E855-4020-B41B-BF0417C459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8807" y="1913390"/>
                <a:ext cx="1258871" cy="397346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5A61E3FC-1CC1-4770-9268-CD74CDF686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8807" y="5579692"/>
                <a:ext cx="1258871" cy="3071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</p:grp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84CF656-E42D-4CC4-9F57-EA91228FD741}"/>
                </a:ext>
              </a:extLst>
            </p:cNvPr>
            <p:cNvSpPr txBox="1"/>
            <p:nvPr/>
          </p:nvSpPr>
          <p:spPr>
            <a:xfrm>
              <a:off x="9841393" y="4432259"/>
              <a:ext cx="888385" cy="789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/>
                <a:t>Y</a:t>
              </a:r>
              <a:r>
                <a:rPr lang="en-US" altLang="ko-KR" sz="2000" baseline="-25000" dirty="0" err="1"/>
                <a:t>t</a:t>
              </a:r>
              <a:endParaRPr lang="en-US" altLang="ko-KR" sz="2000" baseline="-25000" dirty="0"/>
            </a:p>
            <a:p>
              <a:pPr algn="ctr"/>
              <a:endParaRPr lang="en-US" altLang="ko-KR" sz="500" baseline="-25000" dirty="0"/>
            </a:p>
            <a:p>
              <a:r>
                <a:rPr lang="en-US" altLang="ko-KR" sz="1100" dirty="0"/>
                <a:t>Output</a:t>
              </a:r>
            </a:p>
            <a:p>
              <a:r>
                <a:rPr lang="en-US" altLang="ko-KR" sz="1100" dirty="0"/>
                <a:t>8</a:t>
              </a:r>
              <a:r>
                <a:rPr lang="en-US" altLang="ko-KR" sz="1100" baseline="30000" dirty="0"/>
                <a:t>th</a:t>
              </a:r>
              <a:r>
                <a:rPr lang="en-US" altLang="ko-KR" sz="1100" dirty="0"/>
                <a:t> glucose</a:t>
              </a:r>
              <a:endParaRPr lang="ko-KR" altLang="en-US" sz="1100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DB4F6D3-A2B4-4B6E-AEC9-DE33260660CB}"/>
              </a:ext>
            </a:extLst>
          </p:cNvPr>
          <p:cNvGrpSpPr/>
          <p:nvPr/>
        </p:nvGrpSpPr>
        <p:grpSpPr>
          <a:xfrm>
            <a:off x="250498" y="5166721"/>
            <a:ext cx="5742200" cy="3639411"/>
            <a:chOff x="250498" y="5166721"/>
            <a:chExt cx="5742200" cy="3639411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B9BA725-A714-4CFD-ADE3-E2AFB29EF647}"/>
                </a:ext>
              </a:extLst>
            </p:cNvPr>
            <p:cNvSpPr txBox="1"/>
            <p:nvPr/>
          </p:nvSpPr>
          <p:spPr>
            <a:xfrm rot="5400000">
              <a:off x="2571220" y="678624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0CDBC9E9-0111-42E9-861C-11B086C80C81}"/>
                </a:ext>
              </a:extLst>
            </p:cNvPr>
            <p:cNvSpPr/>
            <p:nvPr/>
          </p:nvSpPr>
          <p:spPr>
            <a:xfrm rot="5400000">
              <a:off x="1570787" y="6761366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6A4508DF-9D98-4796-845C-126A7D2A2FAF}"/>
                </a:ext>
              </a:extLst>
            </p:cNvPr>
            <p:cNvSpPr/>
            <p:nvPr/>
          </p:nvSpPr>
          <p:spPr>
            <a:xfrm rot="5400000">
              <a:off x="2500127" y="5157380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4AF3057C-F3AD-4DA2-A15E-F8C979CDCDD2}"/>
                </a:ext>
              </a:extLst>
            </p:cNvPr>
            <p:cNvSpPr/>
            <p:nvPr/>
          </p:nvSpPr>
          <p:spPr>
            <a:xfrm rot="5400000">
              <a:off x="2500127" y="5673806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A6DF95B2-2373-4D4F-9E4D-DC0BD755AE3F}"/>
                </a:ext>
              </a:extLst>
            </p:cNvPr>
            <p:cNvSpPr/>
            <p:nvPr/>
          </p:nvSpPr>
          <p:spPr>
            <a:xfrm rot="5400000">
              <a:off x="2500127" y="6196065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C3C237CE-4A13-40D9-A847-75D063753FBA}"/>
                </a:ext>
              </a:extLst>
            </p:cNvPr>
            <p:cNvSpPr/>
            <p:nvPr/>
          </p:nvSpPr>
          <p:spPr>
            <a:xfrm rot="5400000">
              <a:off x="2500127" y="7899576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9F88B0F-9392-44E3-8F9B-8C3FADAAE652}"/>
                </a:ext>
              </a:extLst>
            </p:cNvPr>
            <p:cNvSpPr/>
            <p:nvPr/>
          </p:nvSpPr>
          <p:spPr>
            <a:xfrm rot="5400000">
              <a:off x="2500127" y="7377269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8E583FF7-8E9D-44C0-B0EE-04799D4AA9E1}"/>
                </a:ext>
              </a:extLst>
            </p:cNvPr>
            <p:cNvSpPr/>
            <p:nvPr/>
          </p:nvSpPr>
          <p:spPr>
            <a:xfrm rot="5400000">
              <a:off x="4258204" y="6770806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D32E5114-81D0-47FA-836D-6F26652BBB46}"/>
                </a:ext>
              </a:extLst>
            </p:cNvPr>
            <p:cNvCxnSpPr>
              <a:cxnSpLocks/>
              <a:stCxn id="143" idx="0"/>
              <a:endCxn id="151" idx="4"/>
            </p:cNvCxnSpPr>
            <p:nvPr/>
          </p:nvCxnSpPr>
          <p:spPr>
            <a:xfrm>
              <a:off x="3764748" y="5346741"/>
              <a:ext cx="484115" cy="161342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B0BB4BE-1C49-4940-B380-2FD7B4280A2B}"/>
                </a:ext>
              </a:extLst>
            </p:cNvPr>
            <p:cNvCxnSpPr>
              <a:cxnSpLocks/>
              <a:stCxn id="148" idx="0"/>
              <a:endCxn id="151" idx="4"/>
            </p:cNvCxnSpPr>
            <p:nvPr/>
          </p:nvCxnSpPr>
          <p:spPr>
            <a:xfrm>
              <a:off x="3764748" y="5863167"/>
              <a:ext cx="484115" cy="1097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54505F4D-8A0A-4E7D-BFC6-B5769AEF07E4}"/>
                </a:ext>
              </a:extLst>
            </p:cNvPr>
            <p:cNvCxnSpPr>
              <a:cxnSpLocks/>
              <a:stCxn id="149" idx="0"/>
              <a:endCxn id="151" idx="4"/>
            </p:cNvCxnSpPr>
            <p:nvPr/>
          </p:nvCxnSpPr>
          <p:spPr>
            <a:xfrm>
              <a:off x="3764748" y="6385426"/>
              <a:ext cx="484115" cy="5747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2E1D5342-2762-4986-BADC-B1918E1E3A13}"/>
                </a:ext>
              </a:extLst>
            </p:cNvPr>
            <p:cNvCxnSpPr>
              <a:cxnSpLocks/>
              <a:stCxn id="158" idx="0"/>
              <a:endCxn id="151" idx="4"/>
            </p:cNvCxnSpPr>
            <p:nvPr/>
          </p:nvCxnSpPr>
          <p:spPr>
            <a:xfrm flipV="1">
              <a:off x="3764748" y="6960167"/>
              <a:ext cx="484115" cy="60646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CD089B13-FCBB-4D1E-AD34-93D184A8162E}"/>
                </a:ext>
              </a:extLst>
            </p:cNvPr>
            <p:cNvCxnSpPr>
              <a:cxnSpLocks/>
              <a:stCxn id="157" idx="0"/>
              <a:endCxn id="151" idx="4"/>
            </p:cNvCxnSpPr>
            <p:nvPr/>
          </p:nvCxnSpPr>
          <p:spPr>
            <a:xfrm flipV="1">
              <a:off x="3764748" y="6960167"/>
              <a:ext cx="484115" cy="11287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831CB511-E147-4C8C-B39A-21840F95BBDB}"/>
                </a:ext>
              </a:extLst>
            </p:cNvPr>
            <p:cNvCxnSpPr>
              <a:stCxn id="141" idx="0"/>
              <a:endCxn id="144" idx="4"/>
            </p:cNvCxnSpPr>
            <p:nvPr/>
          </p:nvCxnSpPr>
          <p:spPr>
            <a:xfrm flipV="1">
              <a:off x="1940168" y="5346741"/>
              <a:ext cx="550618" cy="16039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D53F6562-6A29-4D79-90BF-C698AEB78E7C}"/>
                </a:ext>
              </a:extLst>
            </p:cNvPr>
            <p:cNvCxnSpPr>
              <a:cxnSpLocks/>
              <a:stCxn id="141" idx="0"/>
              <a:endCxn id="145" idx="4"/>
            </p:cNvCxnSpPr>
            <p:nvPr/>
          </p:nvCxnSpPr>
          <p:spPr>
            <a:xfrm flipV="1">
              <a:off x="1940168" y="5863167"/>
              <a:ext cx="550618" cy="10875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244FE0FB-CD63-4002-9A72-12CE2B714539}"/>
                </a:ext>
              </a:extLst>
            </p:cNvPr>
            <p:cNvCxnSpPr>
              <a:cxnSpLocks/>
              <a:stCxn id="141" idx="0"/>
              <a:endCxn id="146" idx="4"/>
            </p:cNvCxnSpPr>
            <p:nvPr/>
          </p:nvCxnSpPr>
          <p:spPr>
            <a:xfrm flipV="1">
              <a:off x="1940168" y="6385426"/>
              <a:ext cx="550618" cy="5653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82F93B23-FBF8-4128-B506-C43F8B6CFEBB}"/>
                </a:ext>
              </a:extLst>
            </p:cNvPr>
            <p:cNvCxnSpPr>
              <a:cxnSpLocks/>
              <a:stCxn id="141" idx="0"/>
              <a:endCxn id="150" idx="4"/>
            </p:cNvCxnSpPr>
            <p:nvPr/>
          </p:nvCxnSpPr>
          <p:spPr>
            <a:xfrm>
              <a:off x="1940168" y="6950727"/>
              <a:ext cx="550618" cy="6159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3F79902D-AEC6-490E-B5B4-220C5CE8F4C6}"/>
                </a:ext>
              </a:extLst>
            </p:cNvPr>
            <p:cNvCxnSpPr>
              <a:cxnSpLocks/>
              <a:stCxn id="141" idx="0"/>
              <a:endCxn id="147" idx="4"/>
            </p:cNvCxnSpPr>
            <p:nvPr/>
          </p:nvCxnSpPr>
          <p:spPr>
            <a:xfrm>
              <a:off x="1940168" y="6950727"/>
              <a:ext cx="550618" cy="11382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B3BBB901-6262-44E5-B883-1594B5576089}"/>
                </a:ext>
              </a:extLst>
            </p:cNvPr>
            <p:cNvSpPr/>
            <p:nvPr/>
          </p:nvSpPr>
          <p:spPr>
            <a:xfrm rot="5400000">
              <a:off x="2500127" y="8436751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C6D4DC8E-A58F-4369-B3E0-BF5EF67F3BD9}"/>
                </a:ext>
              </a:extLst>
            </p:cNvPr>
            <p:cNvCxnSpPr>
              <a:stCxn id="232" idx="4"/>
              <a:endCxn id="141" idx="0"/>
            </p:cNvCxnSpPr>
            <p:nvPr/>
          </p:nvCxnSpPr>
          <p:spPr>
            <a:xfrm flipH="1" flipV="1">
              <a:off x="1940168" y="6950727"/>
              <a:ext cx="550618" cy="167538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65F1D2F7-9A81-4AD9-A60F-B5C95B3FB60B}"/>
                </a:ext>
              </a:extLst>
            </p:cNvPr>
            <p:cNvCxnSpPr>
              <a:cxnSpLocks/>
              <a:stCxn id="151" idx="4"/>
              <a:endCxn id="159" idx="0"/>
            </p:cNvCxnSpPr>
            <p:nvPr/>
          </p:nvCxnSpPr>
          <p:spPr>
            <a:xfrm flipH="1">
              <a:off x="3764748" y="6960167"/>
              <a:ext cx="484115" cy="16659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E3CB179B-ECCE-4DCC-B8B9-134F3EC2014B}"/>
                </a:ext>
              </a:extLst>
            </p:cNvPr>
            <p:cNvCxnSpPr>
              <a:cxnSpLocks/>
              <a:stCxn id="151" idx="0"/>
            </p:cNvCxnSpPr>
            <p:nvPr/>
          </p:nvCxnSpPr>
          <p:spPr>
            <a:xfrm>
              <a:off x="4627585" y="6960167"/>
              <a:ext cx="136511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4D7ED5B-0005-4DBF-855E-2E8FC42D5EEB}"/>
                </a:ext>
              </a:extLst>
            </p:cNvPr>
            <p:cNvSpPr txBox="1"/>
            <p:nvPr/>
          </p:nvSpPr>
          <p:spPr>
            <a:xfrm>
              <a:off x="250498" y="6640386"/>
              <a:ext cx="1098378" cy="620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P</a:t>
              </a:r>
              <a:r>
                <a:rPr lang="en-US" altLang="ko-KR" sz="2000" baseline="-25000" dirty="0"/>
                <a:t>i</a:t>
              </a:r>
            </a:p>
            <a:p>
              <a:pPr algn="ctr"/>
              <a:endParaRPr lang="en-US" altLang="ko-KR" sz="500" baseline="-25000" dirty="0"/>
            </a:p>
            <a:p>
              <a:r>
                <a:rPr lang="en-US" altLang="ko-KR" sz="1100" dirty="0"/>
                <a:t>Value of Patient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F741FC-E658-43E1-803E-048DAD25C869}"/>
                </a:ext>
              </a:extLst>
            </p:cNvPr>
            <p:cNvSpPr txBox="1"/>
            <p:nvPr/>
          </p:nvSpPr>
          <p:spPr>
            <a:xfrm rot="5400000">
              <a:off x="3466460" y="678624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0B6514EC-E0EA-4D4C-8B0E-D42036EBDDC6}"/>
                </a:ext>
              </a:extLst>
            </p:cNvPr>
            <p:cNvSpPr/>
            <p:nvPr/>
          </p:nvSpPr>
          <p:spPr>
            <a:xfrm rot="5400000">
              <a:off x="3395367" y="5157380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0CDE3FBA-2CC1-46CA-A155-97FF33E41CE5}"/>
                </a:ext>
              </a:extLst>
            </p:cNvPr>
            <p:cNvSpPr/>
            <p:nvPr/>
          </p:nvSpPr>
          <p:spPr>
            <a:xfrm rot="5400000">
              <a:off x="3395367" y="5673806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2ABF15A6-6D88-4250-986F-7E306395E245}"/>
                </a:ext>
              </a:extLst>
            </p:cNvPr>
            <p:cNvSpPr/>
            <p:nvPr/>
          </p:nvSpPr>
          <p:spPr>
            <a:xfrm rot="5400000">
              <a:off x="3395367" y="6196065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5891CCD5-D359-4E1E-845C-B66D7EB4B5D1}"/>
                </a:ext>
              </a:extLst>
            </p:cNvPr>
            <p:cNvSpPr/>
            <p:nvPr/>
          </p:nvSpPr>
          <p:spPr>
            <a:xfrm rot="5400000">
              <a:off x="3395367" y="7899576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CD430C40-CD63-4270-B1FC-0560C49081E7}"/>
                </a:ext>
              </a:extLst>
            </p:cNvPr>
            <p:cNvSpPr/>
            <p:nvPr/>
          </p:nvSpPr>
          <p:spPr>
            <a:xfrm rot="5400000">
              <a:off x="3395367" y="7377269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5D425F8-FF65-4528-89AE-3149C80FCF5F}"/>
                </a:ext>
              </a:extLst>
            </p:cNvPr>
            <p:cNvSpPr/>
            <p:nvPr/>
          </p:nvSpPr>
          <p:spPr>
            <a:xfrm rot="5400000">
              <a:off x="3395367" y="8436751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4EC7AC7-41E6-4618-B037-32FB5BBE0975}"/>
                </a:ext>
              </a:extLst>
            </p:cNvPr>
            <p:cNvCxnSpPr>
              <a:stCxn id="144" idx="0"/>
              <a:endCxn id="143" idx="4"/>
            </p:cNvCxnSpPr>
            <p:nvPr/>
          </p:nvCxnSpPr>
          <p:spPr>
            <a:xfrm>
              <a:off x="2869508" y="5346741"/>
              <a:ext cx="51651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670DC2FC-A635-4F0D-98D3-595EBE8C7058}"/>
                </a:ext>
              </a:extLst>
            </p:cNvPr>
            <p:cNvCxnSpPr>
              <a:stCxn id="144" idx="0"/>
              <a:endCxn id="148" idx="5"/>
            </p:cNvCxnSpPr>
            <p:nvPr/>
          </p:nvCxnSpPr>
          <p:spPr>
            <a:xfrm>
              <a:off x="2869508" y="5346741"/>
              <a:ext cx="571981" cy="64371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F4E6532A-DB7B-4EE6-82FD-0188791E7ED5}"/>
                </a:ext>
              </a:extLst>
            </p:cNvPr>
            <p:cNvCxnSpPr>
              <a:stCxn id="144" idx="0"/>
              <a:endCxn id="158" idx="4"/>
            </p:cNvCxnSpPr>
            <p:nvPr/>
          </p:nvCxnSpPr>
          <p:spPr>
            <a:xfrm>
              <a:off x="2869508" y="5346741"/>
              <a:ext cx="516518" cy="22198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8FC8B747-2A45-4189-BE30-C5456A4B7101}"/>
                </a:ext>
              </a:extLst>
            </p:cNvPr>
            <p:cNvCxnSpPr>
              <a:stCxn id="144" idx="0"/>
              <a:endCxn id="157" idx="4"/>
            </p:cNvCxnSpPr>
            <p:nvPr/>
          </p:nvCxnSpPr>
          <p:spPr>
            <a:xfrm>
              <a:off x="2869508" y="5346741"/>
              <a:ext cx="516518" cy="27421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EF93DAE8-0D59-4D69-A502-24F4AFDB8AD5}"/>
                </a:ext>
              </a:extLst>
            </p:cNvPr>
            <p:cNvCxnSpPr>
              <a:stCxn id="144" idx="0"/>
              <a:endCxn id="159" idx="4"/>
            </p:cNvCxnSpPr>
            <p:nvPr/>
          </p:nvCxnSpPr>
          <p:spPr>
            <a:xfrm>
              <a:off x="2869508" y="5346741"/>
              <a:ext cx="516518" cy="32793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F6199057-96F9-47F2-8511-88D08C6EC692}"/>
                </a:ext>
              </a:extLst>
            </p:cNvPr>
            <p:cNvCxnSpPr>
              <a:stCxn id="145" idx="0"/>
              <a:endCxn id="143" idx="4"/>
            </p:cNvCxnSpPr>
            <p:nvPr/>
          </p:nvCxnSpPr>
          <p:spPr>
            <a:xfrm flipV="1">
              <a:off x="2869508" y="5346741"/>
              <a:ext cx="516518" cy="51642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5BE1C879-D5F5-4413-804B-84203686840B}"/>
                </a:ext>
              </a:extLst>
            </p:cNvPr>
            <p:cNvCxnSpPr>
              <a:stCxn id="145" idx="0"/>
              <a:endCxn id="148" idx="4"/>
            </p:cNvCxnSpPr>
            <p:nvPr/>
          </p:nvCxnSpPr>
          <p:spPr>
            <a:xfrm>
              <a:off x="2869508" y="5863167"/>
              <a:ext cx="51651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51" name="직선 연결선 250">
              <a:extLst>
                <a:ext uri="{FF2B5EF4-FFF2-40B4-BE49-F238E27FC236}">
                  <a16:creationId xmlns:a16="http://schemas.microsoft.com/office/drawing/2014/main" id="{3EC228C5-C874-4D73-A801-75F0FCDC01BC}"/>
                </a:ext>
              </a:extLst>
            </p:cNvPr>
            <p:cNvCxnSpPr>
              <a:stCxn id="145" idx="0"/>
              <a:endCxn id="149" idx="4"/>
            </p:cNvCxnSpPr>
            <p:nvPr/>
          </p:nvCxnSpPr>
          <p:spPr>
            <a:xfrm>
              <a:off x="2869508" y="5863167"/>
              <a:ext cx="516518" cy="5222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915F7347-3D3F-45BA-8D87-5EA6F5D8D84D}"/>
                </a:ext>
              </a:extLst>
            </p:cNvPr>
            <p:cNvCxnSpPr>
              <a:stCxn id="145" idx="0"/>
              <a:endCxn id="158" idx="4"/>
            </p:cNvCxnSpPr>
            <p:nvPr/>
          </p:nvCxnSpPr>
          <p:spPr>
            <a:xfrm>
              <a:off x="2869508" y="5863167"/>
              <a:ext cx="516518" cy="170346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id="{4C663C3E-9490-43D1-8D8F-BF97E6CFF9E3}"/>
                </a:ext>
              </a:extLst>
            </p:cNvPr>
            <p:cNvCxnSpPr>
              <a:stCxn id="145" idx="0"/>
              <a:endCxn id="157" idx="4"/>
            </p:cNvCxnSpPr>
            <p:nvPr/>
          </p:nvCxnSpPr>
          <p:spPr>
            <a:xfrm>
              <a:off x="2869508" y="5863167"/>
              <a:ext cx="516518" cy="22257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9362CFE0-8526-44D4-81B0-9EBF989FBC7E}"/>
                </a:ext>
              </a:extLst>
            </p:cNvPr>
            <p:cNvCxnSpPr>
              <a:stCxn id="145" idx="0"/>
              <a:endCxn id="159" idx="4"/>
            </p:cNvCxnSpPr>
            <p:nvPr/>
          </p:nvCxnSpPr>
          <p:spPr>
            <a:xfrm>
              <a:off x="2869508" y="5863167"/>
              <a:ext cx="516518" cy="27629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5336AF7D-1B61-4AE6-8336-2A1381801318}"/>
                </a:ext>
              </a:extLst>
            </p:cNvPr>
            <p:cNvCxnSpPr>
              <a:stCxn id="146" idx="0"/>
              <a:endCxn id="143" idx="4"/>
            </p:cNvCxnSpPr>
            <p:nvPr/>
          </p:nvCxnSpPr>
          <p:spPr>
            <a:xfrm flipV="1">
              <a:off x="2869508" y="5346741"/>
              <a:ext cx="516518" cy="103868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61" name="직선 연결선 260">
              <a:extLst>
                <a:ext uri="{FF2B5EF4-FFF2-40B4-BE49-F238E27FC236}">
                  <a16:creationId xmlns:a16="http://schemas.microsoft.com/office/drawing/2014/main" id="{E5EBB257-177A-4E6C-9B8F-9841BB9D54E7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2869508" y="5863167"/>
              <a:ext cx="516518" cy="5222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22AA2973-54DB-4F65-9A74-55B522DB9C0D}"/>
                </a:ext>
              </a:extLst>
            </p:cNvPr>
            <p:cNvCxnSpPr>
              <a:stCxn id="146" idx="0"/>
              <a:endCxn id="149" idx="4"/>
            </p:cNvCxnSpPr>
            <p:nvPr/>
          </p:nvCxnSpPr>
          <p:spPr>
            <a:xfrm>
              <a:off x="2869508" y="6385426"/>
              <a:ext cx="51651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65" name="직선 연결선 264">
              <a:extLst>
                <a:ext uri="{FF2B5EF4-FFF2-40B4-BE49-F238E27FC236}">
                  <a16:creationId xmlns:a16="http://schemas.microsoft.com/office/drawing/2014/main" id="{48CDADE9-0F27-4084-BB70-605FBE13C2A3}"/>
                </a:ext>
              </a:extLst>
            </p:cNvPr>
            <p:cNvCxnSpPr>
              <a:stCxn id="146" idx="0"/>
              <a:endCxn id="158" idx="4"/>
            </p:cNvCxnSpPr>
            <p:nvPr/>
          </p:nvCxnSpPr>
          <p:spPr>
            <a:xfrm>
              <a:off x="2869508" y="6385426"/>
              <a:ext cx="516518" cy="11812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15FCA81A-B438-4BE5-B939-764D9DC0D972}"/>
                </a:ext>
              </a:extLst>
            </p:cNvPr>
            <p:cNvCxnSpPr>
              <a:stCxn id="146" idx="0"/>
              <a:endCxn id="157" idx="4"/>
            </p:cNvCxnSpPr>
            <p:nvPr/>
          </p:nvCxnSpPr>
          <p:spPr>
            <a:xfrm>
              <a:off x="2869508" y="6385426"/>
              <a:ext cx="516518" cy="17035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663834C6-0646-44A2-98A9-52E2D452AFEB}"/>
                </a:ext>
              </a:extLst>
            </p:cNvPr>
            <p:cNvCxnSpPr>
              <a:stCxn id="146" idx="0"/>
              <a:endCxn id="159" idx="4"/>
            </p:cNvCxnSpPr>
            <p:nvPr/>
          </p:nvCxnSpPr>
          <p:spPr>
            <a:xfrm>
              <a:off x="2869508" y="6385426"/>
              <a:ext cx="516518" cy="22406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7" name="직선 연결선 276">
              <a:extLst>
                <a:ext uri="{FF2B5EF4-FFF2-40B4-BE49-F238E27FC236}">
                  <a16:creationId xmlns:a16="http://schemas.microsoft.com/office/drawing/2014/main" id="{8D3B2D72-3897-42BC-B4E1-53946B514482}"/>
                </a:ext>
              </a:extLst>
            </p:cNvPr>
            <p:cNvCxnSpPr>
              <a:stCxn id="150" idx="0"/>
              <a:endCxn id="143" idx="4"/>
            </p:cNvCxnSpPr>
            <p:nvPr/>
          </p:nvCxnSpPr>
          <p:spPr>
            <a:xfrm flipV="1">
              <a:off x="2869508" y="5346741"/>
              <a:ext cx="516518" cy="22198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9C34F3C2-9D83-48C2-9F13-B3AB789E66F8}"/>
                </a:ext>
              </a:extLst>
            </p:cNvPr>
            <p:cNvCxnSpPr>
              <a:stCxn id="150" idx="0"/>
              <a:endCxn id="148" idx="4"/>
            </p:cNvCxnSpPr>
            <p:nvPr/>
          </p:nvCxnSpPr>
          <p:spPr>
            <a:xfrm flipV="1">
              <a:off x="2869508" y="5863167"/>
              <a:ext cx="516518" cy="170346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8BDD1117-712F-4634-B038-006D79C4D76C}"/>
                </a:ext>
              </a:extLst>
            </p:cNvPr>
            <p:cNvCxnSpPr>
              <a:stCxn id="150" idx="0"/>
              <a:endCxn id="149" idx="4"/>
            </p:cNvCxnSpPr>
            <p:nvPr/>
          </p:nvCxnSpPr>
          <p:spPr>
            <a:xfrm flipV="1">
              <a:off x="2869508" y="6385426"/>
              <a:ext cx="516518" cy="11812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4ED9B5B3-2294-4D1A-B467-E82EB691C2F7}"/>
                </a:ext>
              </a:extLst>
            </p:cNvPr>
            <p:cNvCxnSpPr>
              <a:stCxn id="150" idx="0"/>
              <a:endCxn id="158" idx="4"/>
            </p:cNvCxnSpPr>
            <p:nvPr/>
          </p:nvCxnSpPr>
          <p:spPr>
            <a:xfrm>
              <a:off x="2869508" y="7566630"/>
              <a:ext cx="51651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297A1E6D-D2BA-4AD7-8A10-EA3A5BABD329}"/>
                </a:ext>
              </a:extLst>
            </p:cNvPr>
            <p:cNvCxnSpPr>
              <a:stCxn id="150" idx="0"/>
              <a:endCxn id="157" idx="4"/>
            </p:cNvCxnSpPr>
            <p:nvPr/>
          </p:nvCxnSpPr>
          <p:spPr>
            <a:xfrm>
              <a:off x="2869508" y="7566630"/>
              <a:ext cx="516518" cy="5223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A7469369-DFE3-40BF-9477-C7EE93B1F0AB}"/>
                </a:ext>
              </a:extLst>
            </p:cNvPr>
            <p:cNvCxnSpPr>
              <a:stCxn id="150" idx="0"/>
              <a:endCxn id="159" idx="4"/>
            </p:cNvCxnSpPr>
            <p:nvPr/>
          </p:nvCxnSpPr>
          <p:spPr>
            <a:xfrm>
              <a:off x="2869508" y="7566630"/>
              <a:ext cx="516518" cy="10594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A9F6029-5741-46E0-A7F9-FCD65956E2FC}"/>
                </a:ext>
              </a:extLst>
            </p:cNvPr>
            <p:cNvCxnSpPr>
              <a:stCxn id="147" idx="0"/>
              <a:endCxn id="143" idx="4"/>
            </p:cNvCxnSpPr>
            <p:nvPr/>
          </p:nvCxnSpPr>
          <p:spPr>
            <a:xfrm flipV="1">
              <a:off x="2869508" y="5346741"/>
              <a:ext cx="516518" cy="27421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E51ECB1-CE83-4024-A2BB-A2A275DA8EDD}"/>
                </a:ext>
              </a:extLst>
            </p:cNvPr>
            <p:cNvCxnSpPr>
              <a:stCxn id="147" idx="0"/>
              <a:endCxn id="148" idx="4"/>
            </p:cNvCxnSpPr>
            <p:nvPr/>
          </p:nvCxnSpPr>
          <p:spPr>
            <a:xfrm flipV="1">
              <a:off x="2869508" y="5863167"/>
              <a:ext cx="516518" cy="22257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5CAD3049-A9C4-4416-BA21-F4C0FF30E952}"/>
                </a:ext>
              </a:extLst>
            </p:cNvPr>
            <p:cNvCxnSpPr>
              <a:stCxn id="147" idx="0"/>
              <a:endCxn id="149" idx="4"/>
            </p:cNvCxnSpPr>
            <p:nvPr/>
          </p:nvCxnSpPr>
          <p:spPr>
            <a:xfrm flipV="1">
              <a:off x="2869508" y="6385426"/>
              <a:ext cx="516518" cy="17035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0445CB3-FFDB-4C99-A0A6-24D43C5A33AE}"/>
                </a:ext>
              </a:extLst>
            </p:cNvPr>
            <p:cNvCxnSpPr>
              <a:stCxn id="147" idx="0"/>
              <a:endCxn id="158" idx="4"/>
            </p:cNvCxnSpPr>
            <p:nvPr/>
          </p:nvCxnSpPr>
          <p:spPr>
            <a:xfrm flipV="1">
              <a:off x="2869508" y="7566630"/>
              <a:ext cx="516518" cy="5223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11F10A8A-092D-42D4-9F11-A47D6199F8FB}"/>
                </a:ext>
              </a:extLst>
            </p:cNvPr>
            <p:cNvCxnSpPr>
              <a:stCxn id="147" idx="0"/>
              <a:endCxn id="157" idx="4"/>
            </p:cNvCxnSpPr>
            <p:nvPr/>
          </p:nvCxnSpPr>
          <p:spPr>
            <a:xfrm>
              <a:off x="2869508" y="8088937"/>
              <a:ext cx="51651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4DD64DC-F149-4E0D-A8AE-91824BC87037}"/>
                </a:ext>
              </a:extLst>
            </p:cNvPr>
            <p:cNvCxnSpPr>
              <a:stCxn id="147" idx="0"/>
              <a:endCxn id="159" idx="4"/>
            </p:cNvCxnSpPr>
            <p:nvPr/>
          </p:nvCxnSpPr>
          <p:spPr>
            <a:xfrm>
              <a:off x="2869508" y="8088937"/>
              <a:ext cx="516518" cy="53717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B8BAE8E4-676A-4F5A-9AB5-9A1CB02ADE5D}"/>
                </a:ext>
              </a:extLst>
            </p:cNvPr>
            <p:cNvCxnSpPr>
              <a:stCxn id="232" idx="0"/>
              <a:endCxn id="143" idx="4"/>
            </p:cNvCxnSpPr>
            <p:nvPr/>
          </p:nvCxnSpPr>
          <p:spPr>
            <a:xfrm flipV="1">
              <a:off x="2869508" y="5346741"/>
              <a:ext cx="516518" cy="32793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3BB07EBC-04E8-4B75-AA96-D51F62857E67}"/>
                </a:ext>
              </a:extLst>
            </p:cNvPr>
            <p:cNvCxnSpPr>
              <a:stCxn id="232" idx="0"/>
              <a:endCxn id="148" idx="4"/>
            </p:cNvCxnSpPr>
            <p:nvPr/>
          </p:nvCxnSpPr>
          <p:spPr>
            <a:xfrm flipV="1">
              <a:off x="2869508" y="5863167"/>
              <a:ext cx="516518" cy="27629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BB44B25-C2D4-4CB1-BBE7-8E02F45FD94F}"/>
                </a:ext>
              </a:extLst>
            </p:cNvPr>
            <p:cNvCxnSpPr>
              <a:stCxn id="232" idx="0"/>
              <a:endCxn id="149" idx="4"/>
            </p:cNvCxnSpPr>
            <p:nvPr/>
          </p:nvCxnSpPr>
          <p:spPr>
            <a:xfrm flipV="1">
              <a:off x="2869508" y="6385426"/>
              <a:ext cx="516518" cy="22406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9ABE31DA-36CB-412C-93CE-82403ECBCF5E}"/>
                </a:ext>
              </a:extLst>
            </p:cNvPr>
            <p:cNvCxnSpPr>
              <a:stCxn id="232" idx="0"/>
              <a:endCxn id="158" idx="4"/>
            </p:cNvCxnSpPr>
            <p:nvPr/>
          </p:nvCxnSpPr>
          <p:spPr>
            <a:xfrm flipV="1">
              <a:off x="2869508" y="7566630"/>
              <a:ext cx="516518" cy="10594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35B87C7A-071C-4190-923B-DBC55F211F8D}"/>
                </a:ext>
              </a:extLst>
            </p:cNvPr>
            <p:cNvCxnSpPr>
              <a:stCxn id="232" idx="0"/>
              <a:endCxn id="157" idx="4"/>
            </p:cNvCxnSpPr>
            <p:nvPr/>
          </p:nvCxnSpPr>
          <p:spPr>
            <a:xfrm flipV="1">
              <a:off x="2869508" y="8088937"/>
              <a:ext cx="516518" cy="53717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59CDB1B-01C2-45F5-A369-10782554DD2F}"/>
                </a:ext>
              </a:extLst>
            </p:cNvPr>
            <p:cNvCxnSpPr>
              <a:stCxn id="232" idx="0"/>
              <a:endCxn id="159" idx="4"/>
            </p:cNvCxnSpPr>
            <p:nvPr/>
          </p:nvCxnSpPr>
          <p:spPr>
            <a:xfrm>
              <a:off x="2869508" y="8626112"/>
              <a:ext cx="51651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9090B3D6-7CB0-4160-8F50-8E8E75B5C190}"/>
              </a:ext>
            </a:extLst>
          </p:cNvPr>
          <p:cNvSpPr/>
          <p:nvPr/>
        </p:nvSpPr>
        <p:spPr>
          <a:xfrm>
            <a:off x="1509890" y="1053990"/>
            <a:ext cx="386649" cy="386649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</a:t>
            </a:r>
            <a:r>
              <a:rPr kumimoji="1" lang="en-US" altLang="ko-KR" sz="10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</a:t>
            </a:r>
            <a:endParaRPr kumimoji="1" lang="ko-KR" altLang="en-US" sz="1000" baseline="-25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34FB4EA7-D852-4C9D-B471-3895AC01D13F}"/>
              </a:ext>
            </a:extLst>
          </p:cNvPr>
          <p:cNvCxnSpPr>
            <a:cxnSpLocks/>
            <a:stCxn id="185" idx="6"/>
          </p:cNvCxnSpPr>
          <p:nvPr/>
        </p:nvCxnSpPr>
        <p:spPr>
          <a:xfrm>
            <a:off x="1896539" y="4394240"/>
            <a:ext cx="28475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</p:spPr>
      </p:cxnSp>
      <p:sp>
        <p:nvSpPr>
          <p:cNvPr id="185" name="타원 184">
            <a:extLst>
              <a:ext uri="{FF2B5EF4-FFF2-40B4-BE49-F238E27FC236}">
                <a16:creationId xmlns:a16="http://schemas.microsoft.com/office/drawing/2014/main" id="{E12F6B60-12DA-46D6-A438-8D99351E059F}"/>
              </a:ext>
            </a:extLst>
          </p:cNvPr>
          <p:cNvSpPr/>
          <p:nvPr/>
        </p:nvSpPr>
        <p:spPr>
          <a:xfrm>
            <a:off x="1509890" y="4200915"/>
            <a:ext cx="386649" cy="386649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</a:t>
            </a:r>
            <a:r>
              <a:rPr kumimoji="1" lang="en-US" altLang="ko-KR" sz="10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6</a:t>
            </a:r>
            <a:endParaRPr kumimoji="1" lang="ko-KR" altLang="en-US" sz="1000" baseline="-25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B34AF1F2-D6BA-4883-818C-0841BB40AB6F}"/>
              </a:ext>
            </a:extLst>
          </p:cNvPr>
          <p:cNvCxnSpPr>
            <a:cxnSpLocks/>
            <a:stCxn id="212" idx="6"/>
          </p:cNvCxnSpPr>
          <p:nvPr/>
        </p:nvCxnSpPr>
        <p:spPr>
          <a:xfrm>
            <a:off x="1896539" y="1771802"/>
            <a:ext cx="28475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</p:spPr>
      </p:cxnSp>
      <p:sp>
        <p:nvSpPr>
          <p:cNvPr id="212" name="타원 211">
            <a:extLst>
              <a:ext uri="{FF2B5EF4-FFF2-40B4-BE49-F238E27FC236}">
                <a16:creationId xmlns:a16="http://schemas.microsoft.com/office/drawing/2014/main" id="{172AC6D8-4BA0-491D-930F-766C999C0A68}"/>
              </a:ext>
            </a:extLst>
          </p:cNvPr>
          <p:cNvSpPr/>
          <p:nvPr/>
        </p:nvSpPr>
        <p:spPr>
          <a:xfrm>
            <a:off x="1509890" y="1578477"/>
            <a:ext cx="386649" cy="386649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</a:t>
            </a:r>
            <a:r>
              <a:rPr kumimoji="1" lang="en-US" altLang="ko-KR" sz="10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kumimoji="1" lang="ko-KR" altLang="en-US" sz="1000" baseline="-25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CF790257-D765-4BE7-A3B0-A3A9DE94DD4B}"/>
              </a:ext>
            </a:extLst>
          </p:cNvPr>
          <p:cNvCxnSpPr>
            <a:cxnSpLocks/>
            <a:stCxn id="214" idx="6"/>
          </p:cNvCxnSpPr>
          <p:nvPr/>
        </p:nvCxnSpPr>
        <p:spPr>
          <a:xfrm>
            <a:off x="1896539" y="2296289"/>
            <a:ext cx="28475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</p:spPr>
      </p:cxnSp>
      <p:sp>
        <p:nvSpPr>
          <p:cNvPr id="214" name="타원 213">
            <a:extLst>
              <a:ext uri="{FF2B5EF4-FFF2-40B4-BE49-F238E27FC236}">
                <a16:creationId xmlns:a16="http://schemas.microsoft.com/office/drawing/2014/main" id="{71352B24-F105-4BE4-AA72-7B02DD7A2966}"/>
              </a:ext>
            </a:extLst>
          </p:cNvPr>
          <p:cNvSpPr/>
          <p:nvPr/>
        </p:nvSpPr>
        <p:spPr>
          <a:xfrm>
            <a:off x="1509890" y="2102964"/>
            <a:ext cx="386649" cy="386649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</a:t>
            </a:r>
            <a:r>
              <a:rPr kumimoji="1" lang="en-US" altLang="ko-KR" sz="10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kumimoji="1" lang="ko-KR" altLang="en-US" sz="1000" baseline="-25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0815895C-B4D4-4D48-8BFD-6CEED3370258}"/>
              </a:ext>
            </a:extLst>
          </p:cNvPr>
          <p:cNvCxnSpPr>
            <a:cxnSpLocks/>
            <a:stCxn id="216" idx="6"/>
          </p:cNvCxnSpPr>
          <p:nvPr/>
        </p:nvCxnSpPr>
        <p:spPr>
          <a:xfrm>
            <a:off x="1896539" y="2820776"/>
            <a:ext cx="28475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</p:spPr>
      </p:cxnSp>
      <p:sp>
        <p:nvSpPr>
          <p:cNvPr id="216" name="타원 215">
            <a:extLst>
              <a:ext uri="{FF2B5EF4-FFF2-40B4-BE49-F238E27FC236}">
                <a16:creationId xmlns:a16="http://schemas.microsoft.com/office/drawing/2014/main" id="{86165F55-1129-4269-A470-5866F7C102F5}"/>
              </a:ext>
            </a:extLst>
          </p:cNvPr>
          <p:cNvSpPr/>
          <p:nvPr/>
        </p:nvSpPr>
        <p:spPr>
          <a:xfrm>
            <a:off x="1509890" y="2627451"/>
            <a:ext cx="386649" cy="386649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</a:t>
            </a:r>
            <a:r>
              <a:rPr kumimoji="1" lang="en-US" altLang="ko-KR" sz="10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endParaRPr kumimoji="1" lang="ko-KR" altLang="en-US" sz="1000" baseline="-25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E6D19563-13E0-4B1F-B9F9-18B3436923A7}"/>
              </a:ext>
            </a:extLst>
          </p:cNvPr>
          <p:cNvCxnSpPr>
            <a:cxnSpLocks/>
            <a:stCxn id="218" idx="6"/>
          </p:cNvCxnSpPr>
          <p:nvPr/>
        </p:nvCxnSpPr>
        <p:spPr>
          <a:xfrm>
            <a:off x="1896539" y="3345263"/>
            <a:ext cx="27914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</p:spPr>
      </p:cxnSp>
      <p:sp>
        <p:nvSpPr>
          <p:cNvPr id="218" name="타원 217">
            <a:extLst>
              <a:ext uri="{FF2B5EF4-FFF2-40B4-BE49-F238E27FC236}">
                <a16:creationId xmlns:a16="http://schemas.microsoft.com/office/drawing/2014/main" id="{144055AC-21E2-42F0-AC95-E857B3CBD008}"/>
              </a:ext>
            </a:extLst>
          </p:cNvPr>
          <p:cNvSpPr/>
          <p:nvPr/>
        </p:nvSpPr>
        <p:spPr>
          <a:xfrm>
            <a:off x="1509890" y="3151938"/>
            <a:ext cx="386649" cy="386649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</a:t>
            </a:r>
            <a:r>
              <a:rPr kumimoji="1" lang="en-US" altLang="ko-KR" sz="10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</a:t>
            </a:r>
            <a:endParaRPr kumimoji="1" lang="ko-KR" altLang="en-US" sz="1000" baseline="-25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E7F6AA4-84DB-45FB-8B27-0F2B8B3D9AB5}"/>
              </a:ext>
            </a:extLst>
          </p:cNvPr>
          <p:cNvCxnSpPr>
            <a:cxnSpLocks/>
            <a:stCxn id="220" idx="6"/>
          </p:cNvCxnSpPr>
          <p:nvPr/>
        </p:nvCxnSpPr>
        <p:spPr>
          <a:xfrm>
            <a:off x="1896539" y="3869751"/>
            <a:ext cx="279141" cy="20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</p:spPr>
      </p:cxnSp>
      <p:sp>
        <p:nvSpPr>
          <p:cNvPr id="220" name="타원 219">
            <a:extLst>
              <a:ext uri="{FF2B5EF4-FFF2-40B4-BE49-F238E27FC236}">
                <a16:creationId xmlns:a16="http://schemas.microsoft.com/office/drawing/2014/main" id="{A4FC3F9B-2B3D-4ADE-8A9D-48CA775BB9B6}"/>
              </a:ext>
            </a:extLst>
          </p:cNvPr>
          <p:cNvSpPr/>
          <p:nvPr/>
        </p:nvSpPr>
        <p:spPr>
          <a:xfrm>
            <a:off x="1509890" y="3676426"/>
            <a:ext cx="386649" cy="386649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</a:t>
            </a:r>
            <a:r>
              <a:rPr kumimoji="1" lang="en-US" altLang="ko-KR" sz="10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</a:t>
            </a:r>
            <a:endParaRPr kumimoji="1" lang="ko-KR" altLang="en-US" sz="1000" baseline="-25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915855BF-464E-471F-BDE8-29A6B3356447}"/>
              </a:ext>
            </a:extLst>
          </p:cNvPr>
          <p:cNvSpPr/>
          <p:nvPr/>
        </p:nvSpPr>
        <p:spPr>
          <a:xfrm>
            <a:off x="3836605" y="849028"/>
            <a:ext cx="386649" cy="386649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</a:t>
            </a:r>
            <a:r>
              <a:rPr kumimoji="1" lang="en-US" altLang="ko-KR" sz="10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</a:t>
            </a:r>
            <a:endParaRPr kumimoji="1" lang="ko-KR" altLang="en-US" sz="1000" baseline="-25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2E511ED4-0F26-4810-BB2F-0D9118557E72}"/>
              </a:ext>
            </a:extLst>
          </p:cNvPr>
          <p:cNvSpPr/>
          <p:nvPr/>
        </p:nvSpPr>
        <p:spPr>
          <a:xfrm>
            <a:off x="3836605" y="4398118"/>
            <a:ext cx="386649" cy="386649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</a:t>
            </a:r>
            <a:r>
              <a:rPr kumimoji="1" lang="en-US" altLang="ko-KR" sz="10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</a:t>
            </a:r>
            <a:endParaRPr kumimoji="1" lang="ko-KR" altLang="en-US" sz="1000" baseline="-25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93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>
            <a:extLst>
              <a:ext uri="{FF2B5EF4-FFF2-40B4-BE49-F238E27FC236}">
                <a16:creationId xmlns:a16="http://schemas.microsoft.com/office/drawing/2014/main" id="{D5C9D936-8FF2-402A-830F-FD30ACF9E545}"/>
              </a:ext>
            </a:extLst>
          </p:cNvPr>
          <p:cNvGrpSpPr/>
          <p:nvPr/>
        </p:nvGrpSpPr>
        <p:grpSpPr>
          <a:xfrm>
            <a:off x="283412" y="868218"/>
            <a:ext cx="6370454" cy="3827982"/>
            <a:chOff x="577258" y="1016649"/>
            <a:chExt cx="6056209" cy="3827982"/>
          </a:xfrm>
        </p:grpSpPr>
        <p:sp>
          <p:nvSpPr>
            <p:cNvPr id="409" name="직사각형 408">
              <a:extLst>
                <a:ext uri="{FF2B5EF4-FFF2-40B4-BE49-F238E27FC236}">
                  <a16:creationId xmlns:a16="http://schemas.microsoft.com/office/drawing/2014/main" id="{68DCBDAA-7208-4493-B0BA-480A73FEAB80}"/>
                </a:ext>
              </a:extLst>
            </p:cNvPr>
            <p:cNvSpPr/>
            <p:nvPr/>
          </p:nvSpPr>
          <p:spPr>
            <a:xfrm>
              <a:off x="2381523" y="1072721"/>
              <a:ext cx="1316850" cy="3721668"/>
            </a:xfrm>
            <a:prstGeom prst="rect">
              <a:avLst/>
            </a:prstGeom>
            <a:solidFill>
              <a:srgbClr val="FFFF99">
                <a:alpha val="20000"/>
              </a:srgb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LSTM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layer</a:t>
              </a:r>
              <a:endParaRPr kumimoji="1"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F622439-B105-4AC1-A12E-CDEDC238E711}"/>
                </a:ext>
              </a:extLst>
            </p:cNvPr>
            <p:cNvSpPr txBox="1"/>
            <p:nvPr/>
          </p:nvSpPr>
          <p:spPr>
            <a:xfrm rot="5400000">
              <a:off x="3988532" y="2773855"/>
              <a:ext cx="338554" cy="35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CD8DE80-FA0C-4D74-A2C1-D129E1E4B35A}"/>
                </a:ext>
              </a:extLst>
            </p:cNvPr>
            <p:cNvSpPr txBox="1"/>
            <p:nvPr/>
          </p:nvSpPr>
          <p:spPr>
            <a:xfrm rot="5400000">
              <a:off x="4853568" y="2784597"/>
              <a:ext cx="338554" cy="35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6E16678F-2F7D-4431-9F49-9A50A4515541}"/>
                </a:ext>
              </a:extLst>
            </p:cNvPr>
            <p:cNvSpPr/>
            <p:nvPr/>
          </p:nvSpPr>
          <p:spPr>
            <a:xfrm rot="5400000">
              <a:off x="3947951" y="1016649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2C79B86-F56C-499B-B686-FD3B40413D91}"/>
                </a:ext>
              </a:extLst>
            </p:cNvPr>
            <p:cNvSpPr/>
            <p:nvPr/>
          </p:nvSpPr>
          <p:spPr>
            <a:xfrm rot="5400000">
              <a:off x="3947951" y="1533075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8AFB3C82-D134-4C2C-8BB1-1EE84D98CF8A}"/>
                </a:ext>
              </a:extLst>
            </p:cNvPr>
            <p:cNvSpPr/>
            <p:nvPr/>
          </p:nvSpPr>
          <p:spPr>
            <a:xfrm rot="5400000">
              <a:off x="3947951" y="2049501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F385F7F1-1B88-4893-B89F-FB83FD24AE49}"/>
                </a:ext>
              </a:extLst>
            </p:cNvPr>
            <p:cNvSpPr/>
            <p:nvPr/>
          </p:nvSpPr>
          <p:spPr>
            <a:xfrm rot="5400000">
              <a:off x="3947951" y="4484591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333B24E8-F014-4852-A03F-3E766C5D9D1F}"/>
                </a:ext>
              </a:extLst>
            </p:cNvPr>
            <p:cNvSpPr/>
            <p:nvPr/>
          </p:nvSpPr>
          <p:spPr>
            <a:xfrm rot="5400000">
              <a:off x="4785453" y="1672392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AFC3CDE7-7AB5-4321-9429-A27795692744}"/>
                </a:ext>
              </a:extLst>
            </p:cNvPr>
            <p:cNvSpPr/>
            <p:nvPr/>
          </p:nvSpPr>
          <p:spPr>
            <a:xfrm rot="5400000">
              <a:off x="4785453" y="2194651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BF215A5B-CAD0-46E8-BCA7-AC682E0931E1}"/>
                </a:ext>
              </a:extLst>
            </p:cNvPr>
            <p:cNvSpPr/>
            <p:nvPr/>
          </p:nvSpPr>
          <p:spPr>
            <a:xfrm rot="5400000">
              <a:off x="4785453" y="3898162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C3D61858-ADEB-418C-BBA0-5121045D5197}"/>
                </a:ext>
              </a:extLst>
            </p:cNvPr>
            <p:cNvSpPr/>
            <p:nvPr/>
          </p:nvSpPr>
          <p:spPr>
            <a:xfrm rot="5400000">
              <a:off x="3947951" y="3445680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5ED5A0C7-0B70-48FB-9991-465272BB0861}"/>
                </a:ext>
              </a:extLst>
            </p:cNvPr>
            <p:cNvSpPr/>
            <p:nvPr/>
          </p:nvSpPr>
          <p:spPr>
            <a:xfrm rot="5400000">
              <a:off x="3947951" y="3953928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10CBB54A-48A2-4A40-9C26-A115E0332E36}"/>
                </a:ext>
              </a:extLst>
            </p:cNvPr>
            <p:cNvSpPr/>
            <p:nvPr/>
          </p:nvSpPr>
          <p:spPr>
            <a:xfrm rot="5400000">
              <a:off x="4785453" y="3375855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80499155-2D97-4C5B-BFDE-45A3DEE95265}"/>
                </a:ext>
              </a:extLst>
            </p:cNvPr>
            <p:cNvSpPr/>
            <p:nvPr/>
          </p:nvSpPr>
          <p:spPr>
            <a:xfrm rot="5400000">
              <a:off x="5469756" y="2769392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D81C1EDB-598B-4A09-9B9C-A5FD75F9CA18}"/>
                </a:ext>
              </a:extLst>
            </p:cNvPr>
            <p:cNvCxnSpPr>
              <a:cxnSpLocks/>
              <a:stCxn id="188" idx="0"/>
              <a:endCxn id="196" idx="4"/>
            </p:cNvCxnSpPr>
            <p:nvPr/>
          </p:nvCxnSpPr>
          <p:spPr>
            <a:xfrm>
              <a:off x="5145493" y="1852412"/>
              <a:ext cx="324263" cy="1097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35AEFC59-3ED0-4237-8519-DB5A31C42BE9}"/>
                </a:ext>
              </a:extLst>
            </p:cNvPr>
            <p:cNvCxnSpPr>
              <a:cxnSpLocks/>
              <a:stCxn id="189" idx="0"/>
              <a:endCxn id="196" idx="4"/>
            </p:cNvCxnSpPr>
            <p:nvPr/>
          </p:nvCxnSpPr>
          <p:spPr>
            <a:xfrm>
              <a:off x="5145493" y="2374671"/>
              <a:ext cx="324263" cy="5747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FE64B606-971F-496D-9D68-7D0B7B68417F}"/>
                </a:ext>
              </a:extLst>
            </p:cNvPr>
            <p:cNvCxnSpPr>
              <a:cxnSpLocks/>
              <a:stCxn id="195" idx="0"/>
              <a:endCxn id="196" idx="4"/>
            </p:cNvCxnSpPr>
            <p:nvPr/>
          </p:nvCxnSpPr>
          <p:spPr>
            <a:xfrm flipV="1">
              <a:off x="5145493" y="2949412"/>
              <a:ext cx="324263" cy="60646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A8E67F50-8C28-4226-968A-0E4860E9A0DE}"/>
                </a:ext>
              </a:extLst>
            </p:cNvPr>
            <p:cNvCxnSpPr>
              <a:cxnSpLocks/>
              <a:stCxn id="190" idx="1"/>
              <a:endCxn id="196" idx="4"/>
            </p:cNvCxnSpPr>
            <p:nvPr/>
          </p:nvCxnSpPr>
          <p:spPr>
            <a:xfrm flipV="1">
              <a:off x="5092766" y="2949412"/>
              <a:ext cx="376990" cy="100147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911D6D1A-9B4F-4FB9-B884-D7BE1454E0DC}"/>
                </a:ext>
              </a:extLst>
            </p:cNvPr>
            <p:cNvCxnSpPr>
              <a:cxnSpLocks/>
              <a:stCxn id="176" idx="0"/>
              <a:endCxn id="188" idx="4"/>
            </p:cNvCxnSpPr>
            <p:nvPr/>
          </p:nvCxnSpPr>
          <p:spPr>
            <a:xfrm>
              <a:off x="4307991" y="1196669"/>
              <a:ext cx="477462" cy="6557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FA7F3BF5-0EFB-4C4C-9B40-0C389D4393E8}"/>
                </a:ext>
              </a:extLst>
            </p:cNvPr>
            <p:cNvCxnSpPr>
              <a:cxnSpLocks/>
              <a:stCxn id="177" idx="0"/>
              <a:endCxn id="188" idx="4"/>
            </p:cNvCxnSpPr>
            <p:nvPr/>
          </p:nvCxnSpPr>
          <p:spPr>
            <a:xfrm>
              <a:off x="4307991" y="1713095"/>
              <a:ext cx="477462" cy="1393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F2C069F4-05D4-450A-BD9C-A2D77841A76A}"/>
                </a:ext>
              </a:extLst>
            </p:cNvPr>
            <p:cNvCxnSpPr>
              <a:cxnSpLocks/>
              <a:stCxn id="178" idx="0"/>
              <a:endCxn id="188" idx="4"/>
            </p:cNvCxnSpPr>
            <p:nvPr/>
          </p:nvCxnSpPr>
          <p:spPr>
            <a:xfrm flipV="1">
              <a:off x="4307991" y="1852412"/>
              <a:ext cx="477462" cy="3771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857D99C3-80A1-45A6-825B-7F59828C09C4}"/>
                </a:ext>
              </a:extLst>
            </p:cNvPr>
            <p:cNvCxnSpPr>
              <a:cxnSpLocks/>
              <a:stCxn id="192" idx="0"/>
              <a:endCxn id="188" idx="4"/>
            </p:cNvCxnSpPr>
            <p:nvPr/>
          </p:nvCxnSpPr>
          <p:spPr>
            <a:xfrm flipV="1">
              <a:off x="4307991" y="1852412"/>
              <a:ext cx="477462" cy="17732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B331C527-7F9C-4D89-95A2-804666CE2DCF}"/>
                </a:ext>
              </a:extLst>
            </p:cNvPr>
            <p:cNvCxnSpPr>
              <a:cxnSpLocks/>
              <a:stCxn id="193" idx="0"/>
              <a:endCxn id="188" idx="4"/>
            </p:cNvCxnSpPr>
            <p:nvPr/>
          </p:nvCxnSpPr>
          <p:spPr>
            <a:xfrm flipV="1">
              <a:off x="4307991" y="1852412"/>
              <a:ext cx="477462" cy="2281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C65ACF3C-56BC-4E30-845C-50996BDB18C7}"/>
                </a:ext>
              </a:extLst>
            </p:cNvPr>
            <p:cNvCxnSpPr>
              <a:cxnSpLocks/>
              <a:stCxn id="182" idx="0"/>
              <a:endCxn id="188" idx="4"/>
            </p:cNvCxnSpPr>
            <p:nvPr/>
          </p:nvCxnSpPr>
          <p:spPr>
            <a:xfrm flipV="1">
              <a:off x="4307991" y="1852412"/>
              <a:ext cx="477462" cy="28121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554C8E64-688F-4F9D-B209-6B539A52B5ED}"/>
                </a:ext>
              </a:extLst>
            </p:cNvPr>
            <p:cNvCxnSpPr>
              <a:cxnSpLocks/>
              <a:stCxn id="176" idx="0"/>
              <a:endCxn id="189" idx="4"/>
            </p:cNvCxnSpPr>
            <p:nvPr/>
          </p:nvCxnSpPr>
          <p:spPr>
            <a:xfrm>
              <a:off x="4307991" y="1196669"/>
              <a:ext cx="477462" cy="11780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96206B6A-7B6A-4559-A2CF-966BE8E2148C}"/>
                </a:ext>
              </a:extLst>
            </p:cNvPr>
            <p:cNvCxnSpPr>
              <a:cxnSpLocks/>
              <a:stCxn id="177" idx="0"/>
              <a:endCxn id="189" idx="4"/>
            </p:cNvCxnSpPr>
            <p:nvPr/>
          </p:nvCxnSpPr>
          <p:spPr>
            <a:xfrm>
              <a:off x="4307991" y="1713095"/>
              <a:ext cx="477462" cy="6615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9DBBC542-E78D-4BD7-8CD8-E9662D323D50}"/>
                </a:ext>
              </a:extLst>
            </p:cNvPr>
            <p:cNvCxnSpPr>
              <a:cxnSpLocks/>
              <a:stCxn id="178" idx="0"/>
              <a:endCxn id="189" idx="4"/>
            </p:cNvCxnSpPr>
            <p:nvPr/>
          </p:nvCxnSpPr>
          <p:spPr>
            <a:xfrm>
              <a:off x="4307991" y="2229521"/>
              <a:ext cx="477462" cy="1451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A24534CD-FB13-442D-AA0E-6A129A0B8E78}"/>
                </a:ext>
              </a:extLst>
            </p:cNvPr>
            <p:cNvCxnSpPr>
              <a:cxnSpLocks/>
              <a:stCxn id="192" idx="0"/>
              <a:endCxn id="189" idx="4"/>
            </p:cNvCxnSpPr>
            <p:nvPr/>
          </p:nvCxnSpPr>
          <p:spPr>
            <a:xfrm flipV="1">
              <a:off x="4307991" y="2374671"/>
              <a:ext cx="477462" cy="12510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C80BCAB4-F010-4BA2-99A7-2459517AD6D1}"/>
                </a:ext>
              </a:extLst>
            </p:cNvPr>
            <p:cNvCxnSpPr>
              <a:cxnSpLocks/>
              <a:stCxn id="193" idx="0"/>
              <a:endCxn id="189" idx="4"/>
            </p:cNvCxnSpPr>
            <p:nvPr/>
          </p:nvCxnSpPr>
          <p:spPr>
            <a:xfrm flipV="1">
              <a:off x="4307991" y="2374671"/>
              <a:ext cx="477462" cy="175927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69AAC6C7-A8AF-4E4B-9234-E240B407E443}"/>
                </a:ext>
              </a:extLst>
            </p:cNvPr>
            <p:cNvCxnSpPr>
              <a:cxnSpLocks/>
              <a:stCxn id="182" idx="0"/>
              <a:endCxn id="189" idx="4"/>
            </p:cNvCxnSpPr>
            <p:nvPr/>
          </p:nvCxnSpPr>
          <p:spPr>
            <a:xfrm flipV="1">
              <a:off x="4307991" y="2374671"/>
              <a:ext cx="477462" cy="22899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5" name="직선 연결선 294">
              <a:extLst>
                <a:ext uri="{FF2B5EF4-FFF2-40B4-BE49-F238E27FC236}">
                  <a16:creationId xmlns:a16="http://schemas.microsoft.com/office/drawing/2014/main" id="{7863BEF4-D645-4126-A855-A46DC0ED0251}"/>
                </a:ext>
              </a:extLst>
            </p:cNvPr>
            <p:cNvCxnSpPr>
              <a:cxnSpLocks/>
              <a:stCxn id="176" idx="0"/>
              <a:endCxn id="195" idx="4"/>
            </p:cNvCxnSpPr>
            <p:nvPr/>
          </p:nvCxnSpPr>
          <p:spPr>
            <a:xfrm>
              <a:off x="4307991" y="1196669"/>
              <a:ext cx="477462" cy="235920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57D7583F-93A9-4C89-9F1F-DB1F556307B8}"/>
                </a:ext>
              </a:extLst>
            </p:cNvPr>
            <p:cNvCxnSpPr>
              <a:cxnSpLocks/>
              <a:stCxn id="177" idx="0"/>
              <a:endCxn id="195" idx="4"/>
            </p:cNvCxnSpPr>
            <p:nvPr/>
          </p:nvCxnSpPr>
          <p:spPr>
            <a:xfrm>
              <a:off x="4307991" y="1713095"/>
              <a:ext cx="477462" cy="18427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FF2EB395-6598-49FE-A749-32F669EDB9A7}"/>
                </a:ext>
              </a:extLst>
            </p:cNvPr>
            <p:cNvCxnSpPr>
              <a:cxnSpLocks/>
              <a:stCxn id="178" idx="0"/>
              <a:endCxn id="195" idx="4"/>
            </p:cNvCxnSpPr>
            <p:nvPr/>
          </p:nvCxnSpPr>
          <p:spPr>
            <a:xfrm>
              <a:off x="4307991" y="2229521"/>
              <a:ext cx="477462" cy="13263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2067B679-394A-4258-AD09-C976D580017E}"/>
                </a:ext>
              </a:extLst>
            </p:cNvPr>
            <p:cNvCxnSpPr>
              <a:cxnSpLocks/>
              <a:stCxn id="192" idx="0"/>
              <a:endCxn id="195" idx="4"/>
            </p:cNvCxnSpPr>
            <p:nvPr/>
          </p:nvCxnSpPr>
          <p:spPr>
            <a:xfrm flipV="1">
              <a:off x="4307991" y="3555875"/>
              <a:ext cx="477462" cy="698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2F5A9C60-0C89-4065-A370-56C6D6B05121}"/>
                </a:ext>
              </a:extLst>
            </p:cNvPr>
            <p:cNvCxnSpPr>
              <a:cxnSpLocks/>
              <a:stCxn id="193" idx="0"/>
              <a:endCxn id="195" idx="4"/>
            </p:cNvCxnSpPr>
            <p:nvPr/>
          </p:nvCxnSpPr>
          <p:spPr>
            <a:xfrm flipV="1">
              <a:off x="4307991" y="3555875"/>
              <a:ext cx="477462" cy="5780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01" name="직선 연결선 300">
              <a:extLst>
                <a:ext uri="{FF2B5EF4-FFF2-40B4-BE49-F238E27FC236}">
                  <a16:creationId xmlns:a16="http://schemas.microsoft.com/office/drawing/2014/main" id="{4BC64EDF-F3A5-40F6-9940-655C83AD1EC7}"/>
                </a:ext>
              </a:extLst>
            </p:cNvPr>
            <p:cNvCxnSpPr>
              <a:cxnSpLocks/>
              <a:stCxn id="182" idx="0"/>
              <a:endCxn id="195" idx="4"/>
            </p:cNvCxnSpPr>
            <p:nvPr/>
          </p:nvCxnSpPr>
          <p:spPr>
            <a:xfrm flipV="1">
              <a:off x="4307991" y="3555875"/>
              <a:ext cx="477462" cy="11087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FA53532F-07A8-46C9-BD42-CC70A46A4EB1}"/>
                </a:ext>
              </a:extLst>
            </p:cNvPr>
            <p:cNvCxnSpPr>
              <a:cxnSpLocks/>
              <a:stCxn id="176" idx="0"/>
              <a:endCxn id="190" idx="4"/>
            </p:cNvCxnSpPr>
            <p:nvPr/>
          </p:nvCxnSpPr>
          <p:spPr>
            <a:xfrm>
              <a:off x="4307991" y="1196669"/>
              <a:ext cx="477462" cy="28815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4C6F9E9E-0FC2-4DC7-87A9-03872F21DAE7}"/>
                </a:ext>
              </a:extLst>
            </p:cNvPr>
            <p:cNvCxnSpPr>
              <a:cxnSpLocks/>
              <a:stCxn id="177" idx="0"/>
              <a:endCxn id="190" idx="4"/>
            </p:cNvCxnSpPr>
            <p:nvPr/>
          </p:nvCxnSpPr>
          <p:spPr>
            <a:xfrm>
              <a:off x="4307991" y="1713095"/>
              <a:ext cx="477462" cy="23650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D84B03B0-0FD2-469E-AE85-89E18F8D8332}"/>
                </a:ext>
              </a:extLst>
            </p:cNvPr>
            <p:cNvCxnSpPr>
              <a:cxnSpLocks/>
              <a:stCxn id="178" idx="0"/>
              <a:endCxn id="190" idx="4"/>
            </p:cNvCxnSpPr>
            <p:nvPr/>
          </p:nvCxnSpPr>
          <p:spPr>
            <a:xfrm>
              <a:off x="4307991" y="2229521"/>
              <a:ext cx="477462" cy="18486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AB332064-8804-4B2C-B87F-24E77B349B03}"/>
                </a:ext>
              </a:extLst>
            </p:cNvPr>
            <p:cNvCxnSpPr>
              <a:cxnSpLocks/>
              <a:stCxn id="192" idx="0"/>
              <a:endCxn id="190" idx="4"/>
            </p:cNvCxnSpPr>
            <p:nvPr/>
          </p:nvCxnSpPr>
          <p:spPr>
            <a:xfrm>
              <a:off x="4307991" y="3625700"/>
              <a:ext cx="477462" cy="4524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0B6FD0CD-BE9B-4AD1-8DD2-A32676F1D7DF}"/>
                </a:ext>
              </a:extLst>
            </p:cNvPr>
            <p:cNvCxnSpPr>
              <a:cxnSpLocks/>
              <a:stCxn id="193" idx="0"/>
              <a:endCxn id="190" idx="4"/>
            </p:cNvCxnSpPr>
            <p:nvPr/>
          </p:nvCxnSpPr>
          <p:spPr>
            <a:xfrm flipV="1">
              <a:off x="4307991" y="4078182"/>
              <a:ext cx="477462" cy="557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FCC811CF-7C98-436F-8831-1F2B8F3983A2}"/>
                </a:ext>
              </a:extLst>
            </p:cNvPr>
            <p:cNvCxnSpPr>
              <a:cxnSpLocks/>
              <a:stCxn id="182" idx="0"/>
              <a:endCxn id="190" idx="4"/>
            </p:cNvCxnSpPr>
            <p:nvPr/>
          </p:nvCxnSpPr>
          <p:spPr>
            <a:xfrm flipV="1">
              <a:off x="4307991" y="4078182"/>
              <a:ext cx="477462" cy="5864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33" name="직선 화살표 연결선 332">
              <a:extLst>
                <a:ext uri="{FF2B5EF4-FFF2-40B4-BE49-F238E27FC236}">
                  <a16:creationId xmlns:a16="http://schemas.microsoft.com/office/drawing/2014/main" id="{F5202904-BA56-4FE9-95DE-6F379EAC2317}"/>
                </a:ext>
              </a:extLst>
            </p:cNvPr>
            <p:cNvCxnSpPr>
              <a:cxnSpLocks/>
              <a:endCxn id="176" idx="4"/>
            </p:cNvCxnSpPr>
            <p:nvPr/>
          </p:nvCxnSpPr>
          <p:spPr>
            <a:xfrm>
              <a:off x="3698373" y="1193599"/>
              <a:ext cx="249578" cy="307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334" name="직선 화살표 연결선 333">
              <a:extLst>
                <a:ext uri="{FF2B5EF4-FFF2-40B4-BE49-F238E27FC236}">
                  <a16:creationId xmlns:a16="http://schemas.microsoft.com/office/drawing/2014/main" id="{A2629B44-5448-4B5C-84BC-8A05E8DDCB27}"/>
                </a:ext>
              </a:extLst>
            </p:cNvPr>
            <p:cNvCxnSpPr>
              <a:cxnSpLocks/>
              <a:endCxn id="177" idx="4"/>
            </p:cNvCxnSpPr>
            <p:nvPr/>
          </p:nvCxnSpPr>
          <p:spPr>
            <a:xfrm>
              <a:off x="3692132" y="1713091"/>
              <a:ext cx="255819" cy="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335" name="직선 화살표 연결선 334">
              <a:extLst>
                <a:ext uri="{FF2B5EF4-FFF2-40B4-BE49-F238E27FC236}">
                  <a16:creationId xmlns:a16="http://schemas.microsoft.com/office/drawing/2014/main" id="{E38CEA21-B1ED-4FF4-B93C-6189751B3977}"/>
                </a:ext>
              </a:extLst>
            </p:cNvPr>
            <p:cNvCxnSpPr>
              <a:cxnSpLocks/>
              <a:endCxn id="178" idx="4"/>
            </p:cNvCxnSpPr>
            <p:nvPr/>
          </p:nvCxnSpPr>
          <p:spPr>
            <a:xfrm>
              <a:off x="3706845" y="2229521"/>
              <a:ext cx="24110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336" name="직선 화살표 연결선 335">
              <a:extLst>
                <a:ext uri="{FF2B5EF4-FFF2-40B4-BE49-F238E27FC236}">
                  <a16:creationId xmlns:a16="http://schemas.microsoft.com/office/drawing/2014/main" id="{7F58CF85-7AFD-4782-9613-199219596B21}"/>
                </a:ext>
              </a:extLst>
            </p:cNvPr>
            <p:cNvCxnSpPr>
              <a:cxnSpLocks/>
              <a:endCxn id="192" idx="4"/>
            </p:cNvCxnSpPr>
            <p:nvPr/>
          </p:nvCxnSpPr>
          <p:spPr>
            <a:xfrm>
              <a:off x="3692132" y="3625698"/>
              <a:ext cx="255819" cy="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2A3E9A3F-F870-4591-9BC7-D0A6952A4435}"/>
                </a:ext>
              </a:extLst>
            </p:cNvPr>
            <p:cNvCxnSpPr>
              <a:cxnSpLocks/>
              <a:endCxn id="193" idx="4"/>
            </p:cNvCxnSpPr>
            <p:nvPr/>
          </p:nvCxnSpPr>
          <p:spPr>
            <a:xfrm>
              <a:off x="3692132" y="4133948"/>
              <a:ext cx="255819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338" name="직선 화살표 연결선 337">
              <a:extLst>
                <a:ext uri="{FF2B5EF4-FFF2-40B4-BE49-F238E27FC236}">
                  <a16:creationId xmlns:a16="http://schemas.microsoft.com/office/drawing/2014/main" id="{A278D7D2-5409-4536-BED3-01615F5DD849}"/>
                </a:ext>
              </a:extLst>
            </p:cNvPr>
            <p:cNvCxnSpPr>
              <a:cxnSpLocks/>
              <a:endCxn id="182" idx="4"/>
            </p:cNvCxnSpPr>
            <p:nvPr/>
          </p:nvCxnSpPr>
          <p:spPr>
            <a:xfrm>
              <a:off x="3692132" y="4664611"/>
              <a:ext cx="255819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69671771-6D2F-431B-A223-A13049EAEAC6}"/>
                </a:ext>
              </a:extLst>
            </p:cNvPr>
            <p:cNvSpPr/>
            <p:nvPr/>
          </p:nvSpPr>
          <p:spPr>
            <a:xfrm rot="5400000">
              <a:off x="1785569" y="1215726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0A03010E-EDC1-450B-B5F0-01CC479F5B01}"/>
                </a:ext>
              </a:extLst>
            </p:cNvPr>
            <p:cNvSpPr/>
            <p:nvPr/>
          </p:nvSpPr>
          <p:spPr>
            <a:xfrm rot="5400000">
              <a:off x="1785569" y="1732152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CCBF2B40-711B-47DF-BF41-0A105AAB399F}"/>
                </a:ext>
              </a:extLst>
            </p:cNvPr>
            <p:cNvSpPr/>
            <p:nvPr/>
          </p:nvSpPr>
          <p:spPr>
            <a:xfrm rot="5400000">
              <a:off x="1785569" y="2248578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360" name="직선 화살표 연결선 359">
              <a:extLst>
                <a:ext uri="{FF2B5EF4-FFF2-40B4-BE49-F238E27FC236}">
                  <a16:creationId xmlns:a16="http://schemas.microsoft.com/office/drawing/2014/main" id="{DDA08ACD-4B89-45EF-B56B-AA69C2E67774}"/>
                </a:ext>
              </a:extLst>
            </p:cNvPr>
            <p:cNvCxnSpPr>
              <a:cxnSpLocks/>
              <a:stCxn id="353" idx="0"/>
            </p:cNvCxnSpPr>
            <p:nvPr/>
          </p:nvCxnSpPr>
          <p:spPr>
            <a:xfrm>
              <a:off x="2145609" y="1395746"/>
              <a:ext cx="23591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361" name="직선 화살표 연결선 360">
              <a:extLst>
                <a:ext uri="{FF2B5EF4-FFF2-40B4-BE49-F238E27FC236}">
                  <a16:creationId xmlns:a16="http://schemas.microsoft.com/office/drawing/2014/main" id="{D62A1587-6BE5-4151-80FB-1D976865C771}"/>
                </a:ext>
              </a:extLst>
            </p:cNvPr>
            <p:cNvCxnSpPr>
              <a:cxnSpLocks/>
              <a:stCxn id="354" idx="0"/>
            </p:cNvCxnSpPr>
            <p:nvPr/>
          </p:nvCxnSpPr>
          <p:spPr>
            <a:xfrm>
              <a:off x="2145609" y="1912172"/>
              <a:ext cx="23591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362" name="직선 화살표 연결선 361">
              <a:extLst>
                <a:ext uri="{FF2B5EF4-FFF2-40B4-BE49-F238E27FC236}">
                  <a16:creationId xmlns:a16="http://schemas.microsoft.com/office/drawing/2014/main" id="{CA674801-82EF-45A4-B65E-2C454FA15D86}"/>
                </a:ext>
              </a:extLst>
            </p:cNvPr>
            <p:cNvCxnSpPr>
              <a:cxnSpLocks/>
              <a:stCxn id="355" idx="0"/>
            </p:cNvCxnSpPr>
            <p:nvPr/>
          </p:nvCxnSpPr>
          <p:spPr>
            <a:xfrm>
              <a:off x="2145609" y="2428598"/>
              <a:ext cx="23591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63E41D7B-1DDC-47EF-9037-5753DB6DCED3}"/>
                </a:ext>
              </a:extLst>
            </p:cNvPr>
            <p:cNvSpPr/>
            <p:nvPr/>
          </p:nvSpPr>
          <p:spPr>
            <a:xfrm rot="5400000">
              <a:off x="1785569" y="2759953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372" name="직선 화살표 연결선 371">
              <a:extLst>
                <a:ext uri="{FF2B5EF4-FFF2-40B4-BE49-F238E27FC236}">
                  <a16:creationId xmlns:a16="http://schemas.microsoft.com/office/drawing/2014/main" id="{0078073B-5721-4433-9423-D9E31E8F8584}"/>
                </a:ext>
              </a:extLst>
            </p:cNvPr>
            <p:cNvCxnSpPr>
              <a:cxnSpLocks/>
              <a:stCxn id="371" idx="0"/>
            </p:cNvCxnSpPr>
            <p:nvPr/>
          </p:nvCxnSpPr>
          <p:spPr>
            <a:xfrm>
              <a:off x="2145609" y="2939973"/>
              <a:ext cx="23591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AF2B4269-70F5-4509-8DA9-419CB01CCFF5}"/>
                </a:ext>
              </a:extLst>
            </p:cNvPr>
            <p:cNvSpPr/>
            <p:nvPr/>
          </p:nvSpPr>
          <p:spPr>
            <a:xfrm rot="5400000">
              <a:off x="1785569" y="3271328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374" name="직선 화살표 연결선 373">
              <a:extLst>
                <a:ext uri="{FF2B5EF4-FFF2-40B4-BE49-F238E27FC236}">
                  <a16:creationId xmlns:a16="http://schemas.microsoft.com/office/drawing/2014/main" id="{7600D580-F235-425E-A040-C54398960917}"/>
                </a:ext>
              </a:extLst>
            </p:cNvPr>
            <p:cNvCxnSpPr>
              <a:cxnSpLocks/>
              <a:stCxn id="373" idx="0"/>
            </p:cNvCxnSpPr>
            <p:nvPr/>
          </p:nvCxnSpPr>
          <p:spPr>
            <a:xfrm>
              <a:off x="2145609" y="3451348"/>
              <a:ext cx="23591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92CE8FB6-B562-45E6-AAE8-56EF608F820E}"/>
                </a:ext>
              </a:extLst>
            </p:cNvPr>
            <p:cNvSpPr/>
            <p:nvPr/>
          </p:nvSpPr>
          <p:spPr>
            <a:xfrm rot="5400000">
              <a:off x="1785569" y="3784580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376" name="직선 화살표 연결선 375">
              <a:extLst>
                <a:ext uri="{FF2B5EF4-FFF2-40B4-BE49-F238E27FC236}">
                  <a16:creationId xmlns:a16="http://schemas.microsoft.com/office/drawing/2014/main" id="{23D21449-3A74-4863-8459-7E3BFA74EAF1}"/>
                </a:ext>
              </a:extLst>
            </p:cNvPr>
            <p:cNvCxnSpPr>
              <a:cxnSpLocks/>
              <a:stCxn id="375" idx="0"/>
            </p:cNvCxnSpPr>
            <p:nvPr/>
          </p:nvCxnSpPr>
          <p:spPr>
            <a:xfrm>
              <a:off x="2145609" y="3964600"/>
              <a:ext cx="23591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2402FC58-A500-414E-840D-D6EAAD699612}"/>
                </a:ext>
              </a:extLst>
            </p:cNvPr>
            <p:cNvSpPr/>
            <p:nvPr/>
          </p:nvSpPr>
          <p:spPr>
            <a:xfrm rot="5400000">
              <a:off x="1785569" y="4290384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378" name="직선 화살표 연결선 377">
              <a:extLst>
                <a:ext uri="{FF2B5EF4-FFF2-40B4-BE49-F238E27FC236}">
                  <a16:creationId xmlns:a16="http://schemas.microsoft.com/office/drawing/2014/main" id="{531D1ECE-E7C8-4705-8469-DA9EACAEFB28}"/>
                </a:ext>
              </a:extLst>
            </p:cNvPr>
            <p:cNvCxnSpPr>
              <a:cxnSpLocks/>
              <a:stCxn id="377" idx="0"/>
            </p:cNvCxnSpPr>
            <p:nvPr/>
          </p:nvCxnSpPr>
          <p:spPr>
            <a:xfrm>
              <a:off x="2145609" y="4470404"/>
              <a:ext cx="23591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379" name="직선 화살표 연결선 378">
              <a:extLst>
                <a:ext uri="{FF2B5EF4-FFF2-40B4-BE49-F238E27FC236}">
                  <a16:creationId xmlns:a16="http://schemas.microsoft.com/office/drawing/2014/main" id="{B2C5E9EA-4FCF-49A8-9CE7-B53299EE17F3}"/>
                </a:ext>
              </a:extLst>
            </p:cNvPr>
            <p:cNvCxnSpPr>
              <a:cxnSpLocks/>
              <a:stCxn id="196" idx="0"/>
            </p:cNvCxnSpPr>
            <p:nvPr/>
          </p:nvCxnSpPr>
          <p:spPr>
            <a:xfrm>
              <a:off x="5829796" y="2949412"/>
              <a:ext cx="80367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09" name="왼쪽 중괄호 208">
              <a:extLst>
                <a:ext uri="{FF2B5EF4-FFF2-40B4-BE49-F238E27FC236}">
                  <a16:creationId xmlns:a16="http://schemas.microsoft.com/office/drawing/2014/main" id="{BF59AEDC-B9F9-46FC-B341-6BB055342F04}"/>
                </a:ext>
              </a:extLst>
            </p:cNvPr>
            <p:cNvSpPr/>
            <p:nvPr/>
          </p:nvSpPr>
          <p:spPr>
            <a:xfrm>
              <a:off x="1473624" y="1102483"/>
              <a:ext cx="264902" cy="3730175"/>
            </a:xfrm>
            <a:prstGeom prst="leftBrace">
              <a:avLst>
                <a:gd name="adj1" fmla="val 49084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39515213-6A71-4C71-916B-677F636F2111}"/>
                </a:ext>
              </a:extLst>
            </p:cNvPr>
            <p:cNvSpPr txBox="1"/>
            <p:nvPr/>
          </p:nvSpPr>
          <p:spPr>
            <a:xfrm>
              <a:off x="577258" y="2734966"/>
              <a:ext cx="969524" cy="789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err="1"/>
                <a:t>X</a:t>
              </a:r>
              <a:r>
                <a:rPr lang="en-US" altLang="ko-KR" sz="2000" baseline="-25000" dirty="0" err="1"/>
                <a:t>t</a:t>
              </a:r>
              <a:r>
                <a:rPr lang="en-US" altLang="ko-KR" sz="2000" baseline="-25000" dirty="0"/>
                <a:t>(a)</a:t>
              </a:r>
            </a:p>
            <a:p>
              <a:pPr algn="ctr"/>
              <a:endParaRPr lang="en-US" altLang="ko-KR" sz="500" baseline="-25000" dirty="0"/>
            </a:p>
            <a:p>
              <a:r>
                <a:rPr lang="en-US" altLang="ko-KR" sz="1100" dirty="0"/>
                <a:t>Time series</a:t>
              </a:r>
            </a:p>
            <a:p>
              <a:r>
                <a:rPr lang="en-US" altLang="ko-KR" sz="1100" dirty="0"/>
                <a:t>Glucose data</a:t>
              </a:r>
              <a:endParaRPr lang="ko-KR" altLang="en-US" sz="1100" dirty="0"/>
            </a:p>
          </p:txBody>
        </p:sp>
      </p:grp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09ED4E79-16F8-4246-8F2A-86DDF2FB7D10}"/>
              </a:ext>
            </a:extLst>
          </p:cNvPr>
          <p:cNvSpPr/>
          <p:nvPr/>
        </p:nvSpPr>
        <p:spPr>
          <a:xfrm>
            <a:off x="5992698" y="2168241"/>
            <a:ext cx="661167" cy="5346574"/>
          </a:xfrm>
          <a:prstGeom prst="rect">
            <a:avLst/>
          </a:prstGeom>
          <a:solidFill>
            <a:srgbClr val="FFFF99">
              <a:alpha val="20000"/>
            </a:srgb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Concatenate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layer</a:t>
            </a:r>
            <a:endParaRPr kumimoji="1"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365" name="직선 화살표 연결선 364">
            <a:extLst>
              <a:ext uri="{FF2B5EF4-FFF2-40B4-BE49-F238E27FC236}">
                <a16:creationId xmlns:a16="http://schemas.microsoft.com/office/drawing/2014/main" id="{942C5294-B530-4F75-BFA1-D95FEF49A768}"/>
              </a:ext>
            </a:extLst>
          </p:cNvPr>
          <p:cNvCxnSpPr>
            <a:cxnSpLocks/>
            <a:stCxn id="345" idx="0"/>
          </p:cNvCxnSpPr>
          <p:nvPr/>
        </p:nvCxnSpPr>
        <p:spPr>
          <a:xfrm>
            <a:off x="9411917" y="4824550"/>
            <a:ext cx="4064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</p:spPr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1C44F8B-2ED7-4C8B-A5BC-7CC99071BCEA}"/>
              </a:ext>
            </a:extLst>
          </p:cNvPr>
          <p:cNvGrpSpPr/>
          <p:nvPr/>
        </p:nvGrpSpPr>
        <p:grpSpPr>
          <a:xfrm>
            <a:off x="6647270" y="2784780"/>
            <a:ext cx="2764647" cy="4172845"/>
            <a:chOff x="6627197" y="1714011"/>
            <a:chExt cx="2628271" cy="4172845"/>
          </a:xfrm>
        </p:grpSpPr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6473CCA-A1EF-4DC8-A90C-DFF549BAFD5D}"/>
                </a:ext>
              </a:extLst>
            </p:cNvPr>
            <p:cNvSpPr txBox="1"/>
            <p:nvPr/>
          </p:nvSpPr>
          <p:spPr>
            <a:xfrm rot="5400000">
              <a:off x="7965794" y="3567481"/>
              <a:ext cx="338554" cy="35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sp>
          <p:nvSpPr>
            <p:cNvPr id="340" name="타원 339">
              <a:extLst>
                <a:ext uri="{FF2B5EF4-FFF2-40B4-BE49-F238E27FC236}">
                  <a16:creationId xmlns:a16="http://schemas.microsoft.com/office/drawing/2014/main" id="{A7CF2773-0FD7-409E-89B4-88BFDD80EABB}"/>
                </a:ext>
              </a:extLst>
            </p:cNvPr>
            <p:cNvSpPr/>
            <p:nvPr/>
          </p:nvSpPr>
          <p:spPr>
            <a:xfrm rot="5400000">
              <a:off x="7897678" y="1740266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7A5CF78F-0AE6-4763-A7FC-89C5FA5B4036}"/>
                </a:ext>
              </a:extLst>
            </p:cNvPr>
            <p:cNvSpPr/>
            <p:nvPr/>
          </p:nvSpPr>
          <p:spPr>
            <a:xfrm rot="5400000">
              <a:off x="7897678" y="2256692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342" name="타원 341">
              <a:extLst>
                <a:ext uri="{FF2B5EF4-FFF2-40B4-BE49-F238E27FC236}">
                  <a16:creationId xmlns:a16="http://schemas.microsoft.com/office/drawing/2014/main" id="{69F10A3E-D385-427E-A253-746CA2B5D925}"/>
                </a:ext>
              </a:extLst>
            </p:cNvPr>
            <p:cNvSpPr/>
            <p:nvPr/>
          </p:nvSpPr>
          <p:spPr>
            <a:xfrm rot="5400000">
              <a:off x="7897678" y="2778951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88B6984C-21C7-4D99-8503-3AD436D94479}"/>
                </a:ext>
              </a:extLst>
            </p:cNvPr>
            <p:cNvSpPr/>
            <p:nvPr/>
          </p:nvSpPr>
          <p:spPr>
            <a:xfrm rot="5400000">
              <a:off x="7897678" y="4869393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9641F930-CD4B-4784-93ED-97924A5C58A5}"/>
                </a:ext>
              </a:extLst>
            </p:cNvPr>
            <p:cNvSpPr/>
            <p:nvPr/>
          </p:nvSpPr>
          <p:spPr>
            <a:xfrm rot="5400000">
              <a:off x="7897678" y="4347086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C53F1E75-D131-49E9-A2C4-AC28AE72CEA5}"/>
                </a:ext>
              </a:extLst>
            </p:cNvPr>
            <p:cNvSpPr/>
            <p:nvPr/>
          </p:nvSpPr>
          <p:spPr>
            <a:xfrm rot="5400000">
              <a:off x="8895428" y="3573761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ECA6F70D-5D95-41A0-A686-0D816237F94E}"/>
                </a:ext>
              </a:extLst>
            </p:cNvPr>
            <p:cNvCxnSpPr>
              <a:cxnSpLocks/>
              <a:stCxn id="340" idx="0"/>
              <a:endCxn id="345" idx="4"/>
            </p:cNvCxnSpPr>
            <p:nvPr/>
          </p:nvCxnSpPr>
          <p:spPr>
            <a:xfrm>
              <a:off x="8257718" y="1920286"/>
              <a:ext cx="637710" cy="18334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CF479177-9210-4E2C-AB56-8A37790D5838}"/>
                </a:ext>
              </a:extLst>
            </p:cNvPr>
            <p:cNvCxnSpPr>
              <a:cxnSpLocks/>
              <a:stCxn id="341" idx="0"/>
              <a:endCxn id="345" idx="4"/>
            </p:cNvCxnSpPr>
            <p:nvPr/>
          </p:nvCxnSpPr>
          <p:spPr>
            <a:xfrm>
              <a:off x="8257718" y="2436712"/>
              <a:ext cx="637710" cy="13170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48" name="직선 연결선 347">
              <a:extLst>
                <a:ext uri="{FF2B5EF4-FFF2-40B4-BE49-F238E27FC236}">
                  <a16:creationId xmlns:a16="http://schemas.microsoft.com/office/drawing/2014/main" id="{D70AF840-CBEB-4B3F-92C6-2B1A5FB83110}"/>
                </a:ext>
              </a:extLst>
            </p:cNvPr>
            <p:cNvCxnSpPr>
              <a:cxnSpLocks/>
              <a:stCxn id="342" idx="0"/>
              <a:endCxn id="345" idx="4"/>
            </p:cNvCxnSpPr>
            <p:nvPr/>
          </p:nvCxnSpPr>
          <p:spPr>
            <a:xfrm>
              <a:off x="8257718" y="2958971"/>
              <a:ext cx="637710" cy="7948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49" name="직선 연결선 348">
              <a:extLst>
                <a:ext uri="{FF2B5EF4-FFF2-40B4-BE49-F238E27FC236}">
                  <a16:creationId xmlns:a16="http://schemas.microsoft.com/office/drawing/2014/main" id="{D3C318C4-5E53-4130-8EB4-EDC7A196699E}"/>
                </a:ext>
              </a:extLst>
            </p:cNvPr>
            <p:cNvCxnSpPr>
              <a:cxnSpLocks/>
              <a:stCxn id="344" idx="0"/>
              <a:endCxn id="345" idx="4"/>
            </p:cNvCxnSpPr>
            <p:nvPr/>
          </p:nvCxnSpPr>
          <p:spPr>
            <a:xfrm flipV="1">
              <a:off x="8257718" y="3753781"/>
              <a:ext cx="637710" cy="7733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17E9D523-269C-4697-B8A7-86558A303743}"/>
                </a:ext>
              </a:extLst>
            </p:cNvPr>
            <p:cNvCxnSpPr>
              <a:cxnSpLocks/>
              <a:stCxn id="343" idx="1"/>
              <a:endCxn id="345" idx="4"/>
            </p:cNvCxnSpPr>
            <p:nvPr/>
          </p:nvCxnSpPr>
          <p:spPr>
            <a:xfrm flipV="1">
              <a:off x="8204991" y="3753781"/>
              <a:ext cx="690437" cy="116833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52" name="직선 연결선 351">
              <a:extLst>
                <a:ext uri="{FF2B5EF4-FFF2-40B4-BE49-F238E27FC236}">
                  <a16:creationId xmlns:a16="http://schemas.microsoft.com/office/drawing/2014/main" id="{91257AFA-66B1-45E9-8C7E-C5BF0E134A7B}"/>
                </a:ext>
              </a:extLst>
            </p:cNvPr>
            <p:cNvCxnSpPr>
              <a:cxnSpLocks/>
              <a:endCxn id="341" idx="4"/>
            </p:cNvCxnSpPr>
            <p:nvPr/>
          </p:nvCxnSpPr>
          <p:spPr>
            <a:xfrm>
              <a:off x="6638807" y="1727670"/>
              <a:ext cx="1258871" cy="70904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56" name="직선 연결선 355">
              <a:extLst>
                <a:ext uri="{FF2B5EF4-FFF2-40B4-BE49-F238E27FC236}">
                  <a16:creationId xmlns:a16="http://schemas.microsoft.com/office/drawing/2014/main" id="{3C05969E-73B1-4E46-8631-1D7DC394361D}"/>
                </a:ext>
              </a:extLst>
            </p:cNvPr>
            <p:cNvCxnSpPr>
              <a:cxnSpLocks/>
              <a:endCxn id="342" idx="4"/>
            </p:cNvCxnSpPr>
            <p:nvPr/>
          </p:nvCxnSpPr>
          <p:spPr>
            <a:xfrm>
              <a:off x="6638807" y="1726203"/>
              <a:ext cx="1258871" cy="123276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57" name="직선 연결선 356">
              <a:extLst>
                <a:ext uri="{FF2B5EF4-FFF2-40B4-BE49-F238E27FC236}">
                  <a16:creationId xmlns:a16="http://schemas.microsoft.com/office/drawing/2014/main" id="{10959E8E-E713-4F31-A98D-47EF07DBAD2E}"/>
                </a:ext>
              </a:extLst>
            </p:cNvPr>
            <p:cNvCxnSpPr>
              <a:cxnSpLocks/>
              <a:endCxn id="344" idx="4"/>
            </p:cNvCxnSpPr>
            <p:nvPr/>
          </p:nvCxnSpPr>
          <p:spPr>
            <a:xfrm>
              <a:off x="6633467" y="1714011"/>
              <a:ext cx="1264211" cy="28130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DB4FEFD2-F0B0-44B7-90CC-2AB365A0334B}"/>
                </a:ext>
              </a:extLst>
            </p:cNvPr>
            <p:cNvCxnSpPr>
              <a:cxnSpLocks/>
              <a:endCxn id="343" idx="4"/>
            </p:cNvCxnSpPr>
            <p:nvPr/>
          </p:nvCxnSpPr>
          <p:spPr>
            <a:xfrm>
              <a:off x="6633466" y="1714011"/>
              <a:ext cx="1264212" cy="33354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8C9AEAB6-10F6-4C97-A7FA-1DCFD679701B}"/>
                </a:ext>
              </a:extLst>
            </p:cNvPr>
            <p:cNvSpPr/>
            <p:nvPr/>
          </p:nvSpPr>
          <p:spPr>
            <a:xfrm rot="5400000">
              <a:off x="7897678" y="5406568"/>
              <a:ext cx="360040" cy="36004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364" name="직선 연결선 363">
              <a:extLst>
                <a:ext uri="{FF2B5EF4-FFF2-40B4-BE49-F238E27FC236}">
                  <a16:creationId xmlns:a16="http://schemas.microsoft.com/office/drawing/2014/main" id="{80835172-D99E-4246-9D21-66C61F383620}"/>
                </a:ext>
              </a:extLst>
            </p:cNvPr>
            <p:cNvCxnSpPr>
              <a:stCxn id="345" idx="4"/>
              <a:endCxn id="359" idx="0"/>
            </p:cNvCxnSpPr>
            <p:nvPr/>
          </p:nvCxnSpPr>
          <p:spPr>
            <a:xfrm flipH="1">
              <a:off x="8257718" y="3753781"/>
              <a:ext cx="637710" cy="18328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9A41E83-8B13-43E8-9A5E-61EBCE7B14D0}"/>
                </a:ext>
              </a:extLst>
            </p:cNvPr>
            <p:cNvCxnSpPr>
              <a:cxnSpLocks/>
              <a:endCxn id="340" idx="4"/>
            </p:cNvCxnSpPr>
            <p:nvPr/>
          </p:nvCxnSpPr>
          <p:spPr>
            <a:xfrm>
              <a:off x="6638807" y="1740266"/>
              <a:ext cx="1258871" cy="1800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576340A-5557-4BB5-8EC6-FE3C9A689B58}"/>
                </a:ext>
              </a:extLst>
            </p:cNvPr>
            <p:cNvCxnSpPr>
              <a:cxnSpLocks/>
              <a:endCxn id="359" idx="4"/>
            </p:cNvCxnSpPr>
            <p:nvPr/>
          </p:nvCxnSpPr>
          <p:spPr>
            <a:xfrm>
              <a:off x="6627198" y="1727670"/>
              <a:ext cx="1270480" cy="38589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F9FEE3F3-7DBB-4718-A3FB-9BB03583F7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8807" y="2429815"/>
              <a:ext cx="1258871" cy="34570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4B79E24C-4EFB-4479-AC2C-E9D2BBD4C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8807" y="2952074"/>
              <a:ext cx="1258871" cy="29347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257B76BF-7D61-4439-9DC9-0E709BE0E8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197" y="4520210"/>
              <a:ext cx="1270481" cy="13666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A30D458A-1FB2-4526-97E1-AEA17915C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8807" y="5042516"/>
              <a:ext cx="1258871" cy="83744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C4BA8428-E855-4020-B41B-BF0417C459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8807" y="1913390"/>
              <a:ext cx="1258871" cy="39734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5A61E3FC-1CC1-4770-9268-CD74CDF68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8807" y="5579692"/>
              <a:ext cx="1258871" cy="3071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E84CF656-E42D-4CC4-9F57-EA91228FD741}"/>
              </a:ext>
            </a:extLst>
          </p:cNvPr>
          <p:cNvSpPr txBox="1"/>
          <p:nvPr/>
        </p:nvSpPr>
        <p:spPr>
          <a:xfrm>
            <a:off x="9841393" y="4432259"/>
            <a:ext cx="888385" cy="789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/>
              <a:t>Y</a:t>
            </a:r>
            <a:r>
              <a:rPr lang="en-US" altLang="ko-KR" sz="2000" baseline="-25000" dirty="0" err="1"/>
              <a:t>t</a:t>
            </a:r>
            <a:endParaRPr lang="en-US" altLang="ko-KR" sz="2000" baseline="-25000" dirty="0"/>
          </a:p>
          <a:p>
            <a:pPr algn="ctr"/>
            <a:endParaRPr lang="en-US" altLang="ko-KR" sz="500" baseline="-25000" dirty="0"/>
          </a:p>
          <a:p>
            <a:r>
              <a:rPr lang="en-US" altLang="ko-KR" sz="1100" dirty="0"/>
              <a:t>Output</a:t>
            </a:r>
          </a:p>
          <a:p>
            <a:r>
              <a:rPr lang="en-US" altLang="ko-KR" sz="1100" dirty="0"/>
              <a:t>8</a:t>
            </a:r>
            <a:r>
              <a:rPr lang="en-US" altLang="ko-KR" sz="1100" baseline="30000" dirty="0"/>
              <a:t>th</a:t>
            </a:r>
            <a:r>
              <a:rPr lang="en-US" altLang="ko-KR" sz="1100" dirty="0"/>
              <a:t> glucose</a:t>
            </a:r>
            <a:endParaRPr lang="ko-KR" altLang="en-US" sz="1100"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DB4F6D3-A2B4-4B6E-AEC9-DE33260660CB}"/>
              </a:ext>
            </a:extLst>
          </p:cNvPr>
          <p:cNvGrpSpPr/>
          <p:nvPr/>
        </p:nvGrpSpPr>
        <p:grpSpPr>
          <a:xfrm>
            <a:off x="250498" y="5166721"/>
            <a:ext cx="5742200" cy="3639411"/>
            <a:chOff x="250498" y="5166721"/>
            <a:chExt cx="5742200" cy="3639411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B9BA725-A714-4CFD-ADE3-E2AFB29EF647}"/>
                </a:ext>
              </a:extLst>
            </p:cNvPr>
            <p:cNvSpPr txBox="1"/>
            <p:nvPr/>
          </p:nvSpPr>
          <p:spPr>
            <a:xfrm rot="5400000">
              <a:off x="2571220" y="678624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0CDBC9E9-0111-42E9-861C-11B086C80C81}"/>
                </a:ext>
              </a:extLst>
            </p:cNvPr>
            <p:cNvSpPr/>
            <p:nvPr/>
          </p:nvSpPr>
          <p:spPr>
            <a:xfrm rot="5400000">
              <a:off x="1570787" y="6761366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6A4508DF-9D98-4796-845C-126A7D2A2FAF}"/>
                </a:ext>
              </a:extLst>
            </p:cNvPr>
            <p:cNvSpPr/>
            <p:nvPr/>
          </p:nvSpPr>
          <p:spPr>
            <a:xfrm rot="5400000">
              <a:off x="2500127" y="5157380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4AF3057C-F3AD-4DA2-A15E-F8C979CDCDD2}"/>
                </a:ext>
              </a:extLst>
            </p:cNvPr>
            <p:cNvSpPr/>
            <p:nvPr/>
          </p:nvSpPr>
          <p:spPr>
            <a:xfrm rot="5400000">
              <a:off x="2500127" y="5673806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A6DF95B2-2373-4D4F-9E4D-DC0BD755AE3F}"/>
                </a:ext>
              </a:extLst>
            </p:cNvPr>
            <p:cNvSpPr/>
            <p:nvPr/>
          </p:nvSpPr>
          <p:spPr>
            <a:xfrm rot="5400000">
              <a:off x="2500127" y="6196065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C3C237CE-4A13-40D9-A847-75D063753FBA}"/>
                </a:ext>
              </a:extLst>
            </p:cNvPr>
            <p:cNvSpPr/>
            <p:nvPr/>
          </p:nvSpPr>
          <p:spPr>
            <a:xfrm rot="5400000">
              <a:off x="2500127" y="7899576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9F88B0F-9392-44E3-8F9B-8C3FADAAE652}"/>
                </a:ext>
              </a:extLst>
            </p:cNvPr>
            <p:cNvSpPr/>
            <p:nvPr/>
          </p:nvSpPr>
          <p:spPr>
            <a:xfrm rot="5400000">
              <a:off x="2500127" y="7377269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8E583FF7-8E9D-44C0-B0EE-04799D4AA9E1}"/>
                </a:ext>
              </a:extLst>
            </p:cNvPr>
            <p:cNvSpPr/>
            <p:nvPr/>
          </p:nvSpPr>
          <p:spPr>
            <a:xfrm rot="5400000">
              <a:off x="4258204" y="6770806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D32E5114-81D0-47FA-836D-6F26652BBB46}"/>
                </a:ext>
              </a:extLst>
            </p:cNvPr>
            <p:cNvCxnSpPr>
              <a:cxnSpLocks/>
              <a:stCxn id="143" idx="0"/>
              <a:endCxn id="151" idx="4"/>
            </p:cNvCxnSpPr>
            <p:nvPr/>
          </p:nvCxnSpPr>
          <p:spPr>
            <a:xfrm>
              <a:off x="3764748" y="5346741"/>
              <a:ext cx="484115" cy="161342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B0BB4BE-1C49-4940-B380-2FD7B4280A2B}"/>
                </a:ext>
              </a:extLst>
            </p:cNvPr>
            <p:cNvCxnSpPr>
              <a:cxnSpLocks/>
              <a:stCxn id="148" idx="0"/>
              <a:endCxn id="151" idx="4"/>
            </p:cNvCxnSpPr>
            <p:nvPr/>
          </p:nvCxnSpPr>
          <p:spPr>
            <a:xfrm>
              <a:off x="3764748" y="5863167"/>
              <a:ext cx="484115" cy="1097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54505F4D-8A0A-4E7D-BFC6-B5769AEF07E4}"/>
                </a:ext>
              </a:extLst>
            </p:cNvPr>
            <p:cNvCxnSpPr>
              <a:cxnSpLocks/>
              <a:stCxn id="149" idx="0"/>
              <a:endCxn id="151" idx="4"/>
            </p:cNvCxnSpPr>
            <p:nvPr/>
          </p:nvCxnSpPr>
          <p:spPr>
            <a:xfrm>
              <a:off x="3764748" y="6385426"/>
              <a:ext cx="484115" cy="5747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2E1D5342-2762-4986-BADC-B1918E1E3A13}"/>
                </a:ext>
              </a:extLst>
            </p:cNvPr>
            <p:cNvCxnSpPr>
              <a:cxnSpLocks/>
              <a:stCxn id="158" idx="0"/>
              <a:endCxn id="151" idx="4"/>
            </p:cNvCxnSpPr>
            <p:nvPr/>
          </p:nvCxnSpPr>
          <p:spPr>
            <a:xfrm flipV="1">
              <a:off x="3764748" y="6960167"/>
              <a:ext cx="484115" cy="60646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CD089B13-FCBB-4D1E-AD34-93D184A8162E}"/>
                </a:ext>
              </a:extLst>
            </p:cNvPr>
            <p:cNvCxnSpPr>
              <a:cxnSpLocks/>
              <a:stCxn id="157" idx="0"/>
              <a:endCxn id="151" idx="4"/>
            </p:cNvCxnSpPr>
            <p:nvPr/>
          </p:nvCxnSpPr>
          <p:spPr>
            <a:xfrm flipV="1">
              <a:off x="3764748" y="6960167"/>
              <a:ext cx="484115" cy="11287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831CB511-E147-4C8C-B39A-21840F95BBDB}"/>
                </a:ext>
              </a:extLst>
            </p:cNvPr>
            <p:cNvCxnSpPr>
              <a:stCxn id="141" idx="0"/>
              <a:endCxn id="144" idx="4"/>
            </p:cNvCxnSpPr>
            <p:nvPr/>
          </p:nvCxnSpPr>
          <p:spPr>
            <a:xfrm flipV="1">
              <a:off x="1940168" y="5346741"/>
              <a:ext cx="550618" cy="16039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D53F6562-6A29-4D79-90BF-C698AEB78E7C}"/>
                </a:ext>
              </a:extLst>
            </p:cNvPr>
            <p:cNvCxnSpPr>
              <a:cxnSpLocks/>
              <a:stCxn id="141" idx="0"/>
              <a:endCxn id="145" idx="4"/>
            </p:cNvCxnSpPr>
            <p:nvPr/>
          </p:nvCxnSpPr>
          <p:spPr>
            <a:xfrm flipV="1">
              <a:off x="1940168" y="5863167"/>
              <a:ext cx="550618" cy="10875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244FE0FB-CD63-4002-9A72-12CE2B714539}"/>
                </a:ext>
              </a:extLst>
            </p:cNvPr>
            <p:cNvCxnSpPr>
              <a:cxnSpLocks/>
              <a:stCxn id="141" idx="0"/>
              <a:endCxn id="146" idx="4"/>
            </p:cNvCxnSpPr>
            <p:nvPr/>
          </p:nvCxnSpPr>
          <p:spPr>
            <a:xfrm flipV="1">
              <a:off x="1940168" y="6385426"/>
              <a:ext cx="550618" cy="5653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82F93B23-FBF8-4128-B506-C43F8B6CFEBB}"/>
                </a:ext>
              </a:extLst>
            </p:cNvPr>
            <p:cNvCxnSpPr>
              <a:cxnSpLocks/>
              <a:stCxn id="141" idx="0"/>
              <a:endCxn id="150" idx="4"/>
            </p:cNvCxnSpPr>
            <p:nvPr/>
          </p:nvCxnSpPr>
          <p:spPr>
            <a:xfrm>
              <a:off x="1940168" y="6950727"/>
              <a:ext cx="550618" cy="6159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3F79902D-AEC6-490E-B5B4-220C5CE8F4C6}"/>
                </a:ext>
              </a:extLst>
            </p:cNvPr>
            <p:cNvCxnSpPr>
              <a:cxnSpLocks/>
              <a:stCxn id="141" idx="0"/>
              <a:endCxn id="147" idx="4"/>
            </p:cNvCxnSpPr>
            <p:nvPr/>
          </p:nvCxnSpPr>
          <p:spPr>
            <a:xfrm>
              <a:off x="1940168" y="6950727"/>
              <a:ext cx="550618" cy="11382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B3BBB901-6262-44E5-B883-1594B5576089}"/>
                </a:ext>
              </a:extLst>
            </p:cNvPr>
            <p:cNvSpPr/>
            <p:nvPr/>
          </p:nvSpPr>
          <p:spPr>
            <a:xfrm rot="5400000">
              <a:off x="2500127" y="8436751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C6D4DC8E-A58F-4369-B3E0-BF5EF67F3BD9}"/>
                </a:ext>
              </a:extLst>
            </p:cNvPr>
            <p:cNvCxnSpPr>
              <a:stCxn id="232" idx="4"/>
              <a:endCxn id="141" idx="0"/>
            </p:cNvCxnSpPr>
            <p:nvPr/>
          </p:nvCxnSpPr>
          <p:spPr>
            <a:xfrm flipH="1" flipV="1">
              <a:off x="1940168" y="6950727"/>
              <a:ext cx="550618" cy="167538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65F1D2F7-9A81-4AD9-A60F-B5C95B3FB60B}"/>
                </a:ext>
              </a:extLst>
            </p:cNvPr>
            <p:cNvCxnSpPr>
              <a:cxnSpLocks/>
              <a:stCxn id="151" idx="4"/>
              <a:endCxn id="159" idx="0"/>
            </p:cNvCxnSpPr>
            <p:nvPr/>
          </p:nvCxnSpPr>
          <p:spPr>
            <a:xfrm flipH="1">
              <a:off x="3764748" y="6960167"/>
              <a:ext cx="484115" cy="16659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E3CB179B-ECCE-4DCC-B8B9-134F3EC2014B}"/>
                </a:ext>
              </a:extLst>
            </p:cNvPr>
            <p:cNvCxnSpPr>
              <a:cxnSpLocks/>
              <a:stCxn id="151" idx="0"/>
            </p:cNvCxnSpPr>
            <p:nvPr/>
          </p:nvCxnSpPr>
          <p:spPr>
            <a:xfrm>
              <a:off x="4627585" y="6960167"/>
              <a:ext cx="136511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4D7ED5B-0005-4DBF-855E-2E8FC42D5EEB}"/>
                </a:ext>
              </a:extLst>
            </p:cNvPr>
            <p:cNvSpPr txBox="1"/>
            <p:nvPr/>
          </p:nvSpPr>
          <p:spPr>
            <a:xfrm>
              <a:off x="250498" y="6640386"/>
              <a:ext cx="1098378" cy="620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X</a:t>
              </a:r>
              <a:r>
                <a:rPr lang="en-US" altLang="ko-KR" sz="2000" baseline="-25000" dirty="0"/>
                <a:t>(b)</a:t>
              </a:r>
            </a:p>
            <a:p>
              <a:pPr algn="ctr"/>
              <a:endParaRPr lang="en-US" altLang="ko-KR" sz="500" baseline="-25000" dirty="0"/>
            </a:p>
            <a:p>
              <a:r>
                <a:rPr lang="en-US" altLang="ko-KR" sz="1100" dirty="0"/>
                <a:t>Value of Patient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F741FC-E658-43E1-803E-048DAD25C869}"/>
                </a:ext>
              </a:extLst>
            </p:cNvPr>
            <p:cNvSpPr txBox="1"/>
            <p:nvPr/>
          </p:nvSpPr>
          <p:spPr>
            <a:xfrm rot="5400000">
              <a:off x="3466460" y="678624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...</a:t>
              </a:r>
              <a:endParaRPr lang="ko-KR" altLang="en-US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0B6514EC-E0EA-4D4C-8B0E-D42036EBDDC6}"/>
                </a:ext>
              </a:extLst>
            </p:cNvPr>
            <p:cNvSpPr/>
            <p:nvPr/>
          </p:nvSpPr>
          <p:spPr>
            <a:xfrm rot="5400000">
              <a:off x="3395367" y="5157380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0CDE3FBA-2CC1-46CA-A155-97FF33E41CE5}"/>
                </a:ext>
              </a:extLst>
            </p:cNvPr>
            <p:cNvSpPr/>
            <p:nvPr/>
          </p:nvSpPr>
          <p:spPr>
            <a:xfrm rot="5400000">
              <a:off x="3395367" y="5673806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2ABF15A6-6D88-4250-986F-7E306395E245}"/>
                </a:ext>
              </a:extLst>
            </p:cNvPr>
            <p:cNvSpPr/>
            <p:nvPr/>
          </p:nvSpPr>
          <p:spPr>
            <a:xfrm rot="5400000">
              <a:off x="3395367" y="6196065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5891CCD5-D359-4E1E-845C-B66D7EB4B5D1}"/>
                </a:ext>
              </a:extLst>
            </p:cNvPr>
            <p:cNvSpPr/>
            <p:nvPr/>
          </p:nvSpPr>
          <p:spPr>
            <a:xfrm rot="5400000">
              <a:off x="3395367" y="7899576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CD430C40-CD63-4270-B1FC-0560C49081E7}"/>
                </a:ext>
              </a:extLst>
            </p:cNvPr>
            <p:cNvSpPr/>
            <p:nvPr/>
          </p:nvSpPr>
          <p:spPr>
            <a:xfrm rot="5400000">
              <a:off x="3395367" y="7377269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5D425F8-FF65-4528-89AE-3149C80FCF5F}"/>
                </a:ext>
              </a:extLst>
            </p:cNvPr>
            <p:cNvSpPr/>
            <p:nvPr/>
          </p:nvSpPr>
          <p:spPr>
            <a:xfrm rot="5400000">
              <a:off x="3395367" y="8436751"/>
              <a:ext cx="360040" cy="37872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4EC7AC7-41E6-4618-B037-32FB5BBE0975}"/>
                </a:ext>
              </a:extLst>
            </p:cNvPr>
            <p:cNvCxnSpPr>
              <a:stCxn id="144" idx="0"/>
              <a:endCxn id="143" idx="4"/>
            </p:cNvCxnSpPr>
            <p:nvPr/>
          </p:nvCxnSpPr>
          <p:spPr>
            <a:xfrm>
              <a:off x="2869508" y="5346741"/>
              <a:ext cx="51651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670DC2FC-A635-4F0D-98D3-595EBE8C7058}"/>
                </a:ext>
              </a:extLst>
            </p:cNvPr>
            <p:cNvCxnSpPr>
              <a:stCxn id="144" idx="0"/>
              <a:endCxn id="148" idx="5"/>
            </p:cNvCxnSpPr>
            <p:nvPr/>
          </p:nvCxnSpPr>
          <p:spPr>
            <a:xfrm>
              <a:off x="2869508" y="5346741"/>
              <a:ext cx="571981" cy="64371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F4E6532A-DB7B-4EE6-82FD-0188791E7ED5}"/>
                </a:ext>
              </a:extLst>
            </p:cNvPr>
            <p:cNvCxnSpPr>
              <a:stCxn id="144" idx="0"/>
              <a:endCxn id="158" idx="4"/>
            </p:cNvCxnSpPr>
            <p:nvPr/>
          </p:nvCxnSpPr>
          <p:spPr>
            <a:xfrm>
              <a:off x="2869508" y="5346741"/>
              <a:ext cx="516518" cy="22198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8FC8B747-2A45-4189-BE30-C5456A4B7101}"/>
                </a:ext>
              </a:extLst>
            </p:cNvPr>
            <p:cNvCxnSpPr>
              <a:stCxn id="144" idx="0"/>
              <a:endCxn id="157" idx="4"/>
            </p:cNvCxnSpPr>
            <p:nvPr/>
          </p:nvCxnSpPr>
          <p:spPr>
            <a:xfrm>
              <a:off x="2869508" y="5346741"/>
              <a:ext cx="516518" cy="27421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EF93DAE8-0D59-4D69-A502-24F4AFDB8AD5}"/>
                </a:ext>
              </a:extLst>
            </p:cNvPr>
            <p:cNvCxnSpPr>
              <a:stCxn id="144" idx="0"/>
              <a:endCxn id="159" idx="4"/>
            </p:cNvCxnSpPr>
            <p:nvPr/>
          </p:nvCxnSpPr>
          <p:spPr>
            <a:xfrm>
              <a:off x="2869508" y="5346741"/>
              <a:ext cx="516518" cy="32793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F6199057-96F9-47F2-8511-88D08C6EC692}"/>
                </a:ext>
              </a:extLst>
            </p:cNvPr>
            <p:cNvCxnSpPr>
              <a:stCxn id="145" idx="0"/>
              <a:endCxn id="143" idx="4"/>
            </p:cNvCxnSpPr>
            <p:nvPr/>
          </p:nvCxnSpPr>
          <p:spPr>
            <a:xfrm flipV="1">
              <a:off x="2869508" y="5346741"/>
              <a:ext cx="516518" cy="51642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5BE1C879-D5F5-4413-804B-84203686840B}"/>
                </a:ext>
              </a:extLst>
            </p:cNvPr>
            <p:cNvCxnSpPr>
              <a:stCxn id="145" idx="0"/>
              <a:endCxn id="148" idx="4"/>
            </p:cNvCxnSpPr>
            <p:nvPr/>
          </p:nvCxnSpPr>
          <p:spPr>
            <a:xfrm>
              <a:off x="2869508" y="5863167"/>
              <a:ext cx="51651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51" name="직선 연결선 250">
              <a:extLst>
                <a:ext uri="{FF2B5EF4-FFF2-40B4-BE49-F238E27FC236}">
                  <a16:creationId xmlns:a16="http://schemas.microsoft.com/office/drawing/2014/main" id="{3EC228C5-C874-4D73-A801-75F0FCDC01BC}"/>
                </a:ext>
              </a:extLst>
            </p:cNvPr>
            <p:cNvCxnSpPr>
              <a:stCxn id="145" idx="0"/>
              <a:endCxn id="149" idx="4"/>
            </p:cNvCxnSpPr>
            <p:nvPr/>
          </p:nvCxnSpPr>
          <p:spPr>
            <a:xfrm>
              <a:off x="2869508" y="5863167"/>
              <a:ext cx="516518" cy="5222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915F7347-3D3F-45BA-8D87-5EA6F5D8D84D}"/>
                </a:ext>
              </a:extLst>
            </p:cNvPr>
            <p:cNvCxnSpPr>
              <a:stCxn id="145" idx="0"/>
              <a:endCxn id="158" idx="4"/>
            </p:cNvCxnSpPr>
            <p:nvPr/>
          </p:nvCxnSpPr>
          <p:spPr>
            <a:xfrm>
              <a:off x="2869508" y="5863167"/>
              <a:ext cx="516518" cy="170346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id="{4C663C3E-9490-43D1-8D8F-BF97E6CFF9E3}"/>
                </a:ext>
              </a:extLst>
            </p:cNvPr>
            <p:cNvCxnSpPr>
              <a:stCxn id="145" idx="0"/>
              <a:endCxn id="157" idx="4"/>
            </p:cNvCxnSpPr>
            <p:nvPr/>
          </p:nvCxnSpPr>
          <p:spPr>
            <a:xfrm>
              <a:off x="2869508" y="5863167"/>
              <a:ext cx="516518" cy="22257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9362CFE0-8526-44D4-81B0-9EBF989FBC7E}"/>
                </a:ext>
              </a:extLst>
            </p:cNvPr>
            <p:cNvCxnSpPr>
              <a:stCxn id="145" idx="0"/>
              <a:endCxn id="159" idx="4"/>
            </p:cNvCxnSpPr>
            <p:nvPr/>
          </p:nvCxnSpPr>
          <p:spPr>
            <a:xfrm>
              <a:off x="2869508" y="5863167"/>
              <a:ext cx="516518" cy="27629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5336AF7D-1B61-4AE6-8336-2A1381801318}"/>
                </a:ext>
              </a:extLst>
            </p:cNvPr>
            <p:cNvCxnSpPr>
              <a:stCxn id="146" idx="0"/>
              <a:endCxn id="143" idx="4"/>
            </p:cNvCxnSpPr>
            <p:nvPr/>
          </p:nvCxnSpPr>
          <p:spPr>
            <a:xfrm flipV="1">
              <a:off x="2869508" y="5346741"/>
              <a:ext cx="516518" cy="103868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61" name="직선 연결선 260">
              <a:extLst>
                <a:ext uri="{FF2B5EF4-FFF2-40B4-BE49-F238E27FC236}">
                  <a16:creationId xmlns:a16="http://schemas.microsoft.com/office/drawing/2014/main" id="{E5EBB257-177A-4E6C-9B8F-9841BB9D54E7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2869508" y="5863167"/>
              <a:ext cx="516518" cy="5222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22AA2973-54DB-4F65-9A74-55B522DB9C0D}"/>
                </a:ext>
              </a:extLst>
            </p:cNvPr>
            <p:cNvCxnSpPr>
              <a:stCxn id="146" idx="0"/>
              <a:endCxn id="149" idx="4"/>
            </p:cNvCxnSpPr>
            <p:nvPr/>
          </p:nvCxnSpPr>
          <p:spPr>
            <a:xfrm>
              <a:off x="2869508" y="6385426"/>
              <a:ext cx="51651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65" name="직선 연결선 264">
              <a:extLst>
                <a:ext uri="{FF2B5EF4-FFF2-40B4-BE49-F238E27FC236}">
                  <a16:creationId xmlns:a16="http://schemas.microsoft.com/office/drawing/2014/main" id="{48CDADE9-0F27-4084-BB70-605FBE13C2A3}"/>
                </a:ext>
              </a:extLst>
            </p:cNvPr>
            <p:cNvCxnSpPr>
              <a:stCxn id="146" idx="0"/>
              <a:endCxn id="158" idx="4"/>
            </p:cNvCxnSpPr>
            <p:nvPr/>
          </p:nvCxnSpPr>
          <p:spPr>
            <a:xfrm>
              <a:off x="2869508" y="6385426"/>
              <a:ext cx="516518" cy="11812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15FCA81A-B438-4BE5-B939-764D9DC0D972}"/>
                </a:ext>
              </a:extLst>
            </p:cNvPr>
            <p:cNvCxnSpPr>
              <a:stCxn id="146" idx="0"/>
              <a:endCxn id="157" idx="4"/>
            </p:cNvCxnSpPr>
            <p:nvPr/>
          </p:nvCxnSpPr>
          <p:spPr>
            <a:xfrm>
              <a:off x="2869508" y="6385426"/>
              <a:ext cx="516518" cy="17035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663834C6-0646-44A2-98A9-52E2D452AFEB}"/>
                </a:ext>
              </a:extLst>
            </p:cNvPr>
            <p:cNvCxnSpPr>
              <a:stCxn id="146" idx="0"/>
              <a:endCxn id="159" idx="4"/>
            </p:cNvCxnSpPr>
            <p:nvPr/>
          </p:nvCxnSpPr>
          <p:spPr>
            <a:xfrm>
              <a:off x="2869508" y="6385426"/>
              <a:ext cx="516518" cy="22406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7" name="직선 연결선 276">
              <a:extLst>
                <a:ext uri="{FF2B5EF4-FFF2-40B4-BE49-F238E27FC236}">
                  <a16:creationId xmlns:a16="http://schemas.microsoft.com/office/drawing/2014/main" id="{8D3B2D72-3897-42BC-B4E1-53946B514482}"/>
                </a:ext>
              </a:extLst>
            </p:cNvPr>
            <p:cNvCxnSpPr>
              <a:stCxn id="150" idx="0"/>
              <a:endCxn id="143" idx="4"/>
            </p:cNvCxnSpPr>
            <p:nvPr/>
          </p:nvCxnSpPr>
          <p:spPr>
            <a:xfrm flipV="1">
              <a:off x="2869508" y="5346741"/>
              <a:ext cx="516518" cy="22198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9C34F3C2-9D83-48C2-9F13-B3AB789E66F8}"/>
                </a:ext>
              </a:extLst>
            </p:cNvPr>
            <p:cNvCxnSpPr>
              <a:stCxn id="150" idx="0"/>
              <a:endCxn id="148" idx="4"/>
            </p:cNvCxnSpPr>
            <p:nvPr/>
          </p:nvCxnSpPr>
          <p:spPr>
            <a:xfrm flipV="1">
              <a:off x="2869508" y="5863167"/>
              <a:ext cx="516518" cy="170346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8BDD1117-712F-4634-B038-006D79C4D76C}"/>
                </a:ext>
              </a:extLst>
            </p:cNvPr>
            <p:cNvCxnSpPr>
              <a:stCxn id="150" idx="0"/>
              <a:endCxn id="149" idx="4"/>
            </p:cNvCxnSpPr>
            <p:nvPr/>
          </p:nvCxnSpPr>
          <p:spPr>
            <a:xfrm flipV="1">
              <a:off x="2869508" y="6385426"/>
              <a:ext cx="516518" cy="11812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4ED9B5B3-2294-4D1A-B467-E82EB691C2F7}"/>
                </a:ext>
              </a:extLst>
            </p:cNvPr>
            <p:cNvCxnSpPr>
              <a:stCxn id="150" idx="0"/>
              <a:endCxn id="158" idx="4"/>
            </p:cNvCxnSpPr>
            <p:nvPr/>
          </p:nvCxnSpPr>
          <p:spPr>
            <a:xfrm>
              <a:off x="2869508" y="7566630"/>
              <a:ext cx="51651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297A1E6D-D2BA-4AD7-8A10-EA3A5BABD329}"/>
                </a:ext>
              </a:extLst>
            </p:cNvPr>
            <p:cNvCxnSpPr>
              <a:stCxn id="150" idx="0"/>
              <a:endCxn id="157" idx="4"/>
            </p:cNvCxnSpPr>
            <p:nvPr/>
          </p:nvCxnSpPr>
          <p:spPr>
            <a:xfrm>
              <a:off x="2869508" y="7566630"/>
              <a:ext cx="516518" cy="5223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A7469369-DFE3-40BF-9477-C7EE93B1F0AB}"/>
                </a:ext>
              </a:extLst>
            </p:cNvPr>
            <p:cNvCxnSpPr>
              <a:stCxn id="150" idx="0"/>
              <a:endCxn id="159" idx="4"/>
            </p:cNvCxnSpPr>
            <p:nvPr/>
          </p:nvCxnSpPr>
          <p:spPr>
            <a:xfrm>
              <a:off x="2869508" y="7566630"/>
              <a:ext cx="516518" cy="10594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A9F6029-5741-46E0-A7F9-FCD65956E2FC}"/>
                </a:ext>
              </a:extLst>
            </p:cNvPr>
            <p:cNvCxnSpPr>
              <a:stCxn id="147" idx="0"/>
              <a:endCxn id="143" idx="4"/>
            </p:cNvCxnSpPr>
            <p:nvPr/>
          </p:nvCxnSpPr>
          <p:spPr>
            <a:xfrm flipV="1">
              <a:off x="2869508" y="5346741"/>
              <a:ext cx="516518" cy="27421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E51ECB1-CE83-4024-A2BB-A2A275DA8EDD}"/>
                </a:ext>
              </a:extLst>
            </p:cNvPr>
            <p:cNvCxnSpPr>
              <a:stCxn id="147" idx="0"/>
              <a:endCxn id="148" idx="4"/>
            </p:cNvCxnSpPr>
            <p:nvPr/>
          </p:nvCxnSpPr>
          <p:spPr>
            <a:xfrm flipV="1">
              <a:off x="2869508" y="5863167"/>
              <a:ext cx="516518" cy="22257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5CAD3049-A9C4-4416-BA21-F4C0FF30E952}"/>
                </a:ext>
              </a:extLst>
            </p:cNvPr>
            <p:cNvCxnSpPr>
              <a:stCxn id="147" idx="0"/>
              <a:endCxn id="149" idx="4"/>
            </p:cNvCxnSpPr>
            <p:nvPr/>
          </p:nvCxnSpPr>
          <p:spPr>
            <a:xfrm flipV="1">
              <a:off x="2869508" y="6385426"/>
              <a:ext cx="516518" cy="17035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0445CB3-FFDB-4C99-A0A6-24D43C5A33AE}"/>
                </a:ext>
              </a:extLst>
            </p:cNvPr>
            <p:cNvCxnSpPr>
              <a:stCxn id="147" idx="0"/>
              <a:endCxn id="158" idx="4"/>
            </p:cNvCxnSpPr>
            <p:nvPr/>
          </p:nvCxnSpPr>
          <p:spPr>
            <a:xfrm flipV="1">
              <a:off x="2869508" y="7566630"/>
              <a:ext cx="516518" cy="5223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11F10A8A-092D-42D4-9F11-A47D6199F8FB}"/>
                </a:ext>
              </a:extLst>
            </p:cNvPr>
            <p:cNvCxnSpPr>
              <a:stCxn id="147" idx="0"/>
              <a:endCxn id="157" idx="4"/>
            </p:cNvCxnSpPr>
            <p:nvPr/>
          </p:nvCxnSpPr>
          <p:spPr>
            <a:xfrm>
              <a:off x="2869508" y="8088937"/>
              <a:ext cx="51651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4DD64DC-F149-4E0D-A8AE-91824BC87037}"/>
                </a:ext>
              </a:extLst>
            </p:cNvPr>
            <p:cNvCxnSpPr>
              <a:stCxn id="147" idx="0"/>
              <a:endCxn id="159" idx="4"/>
            </p:cNvCxnSpPr>
            <p:nvPr/>
          </p:nvCxnSpPr>
          <p:spPr>
            <a:xfrm>
              <a:off x="2869508" y="8088937"/>
              <a:ext cx="516518" cy="53717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B8BAE8E4-676A-4F5A-9AB5-9A1CB02ADE5D}"/>
                </a:ext>
              </a:extLst>
            </p:cNvPr>
            <p:cNvCxnSpPr>
              <a:stCxn id="232" idx="0"/>
              <a:endCxn id="143" idx="4"/>
            </p:cNvCxnSpPr>
            <p:nvPr/>
          </p:nvCxnSpPr>
          <p:spPr>
            <a:xfrm flipV="1">
              <a:off x="2869508" y="5346741"/>
              <a:ext cx="516518" cy="32793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3BB07EBC-04E8-4B75-AA96-D51F62857E67}"/>
                </a:ext>
              </a:extLst>
            </p:cNvPr>
            <p:cNvCxnSpPr>
              <a:stCxn id="232" idx="0"/>
              <a:endCxn id="148" idx="4"/>
            </p:cNvCxnSpPr>
            <p:nvPr/>
          </p:nvCxnSpPr>
          <p:spPr>
            <a:xfrm flipV="1">
              <a:off x="2869508" y="5863167"/>
              <a:ext cx="516518" cy="27629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BB44B25-C2D4-4CB1-BBE7-8E02F45FD94F}"/>
                </a:ext>
              </a:extLst>
            </p:cNvPr>
            <p:cNvCxnSpPr>
              <a:stCxn id="232" idx="0"/>
              <a:endCxn id="149" idx="4"/>
            </p:cNvCxnSpPr>
            <p:nvPr/>
          </p:nvCxnSpPr>
          <p:spPr>
            <a:xfrm flipV="1">
              <a:off x="2869508" y="6385426"/>
              <a:ext cx="516518" cy="22406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9ABE31DA-36CB-412C-93CE-82403ECBCF5E}"/>
                </a:ext>
              </a:extLst>
            </p:cNvPr>
            <p:cNvCxnSpPr>
              <a:stCxn id="232" idx="0"/>
              <a:endCxn id="158" idx="4"/>
            </p:cNvCxnSpPr>
            <p:nvPr/>
          </p:nvCxnSpPr>
          <p:spPr>
            <a:xfrm flipV="1">
              <a:off x="2869508" y="7566630"/>
              <a:ext cx="516518" cy="10594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35B87C7A-071C-4190-923B-DBC55F211F8D}"/>
                </a:ext>
              </a:extLst>
            </p:cNvPr>
            <p:cNvCxnSpPr>
              <a:stCxn id="232" idx="0"/>
              <a:endCxn id="157" idx="4"/>
            </p:cNvCxnSpPr>
            <p:nvPr/>
          </p:nvCxnSpPr>
          <p:spPr>
            <a:xfrm flipV="1">
              <a:off x="2869508" y="8088937"/>
              <a:ext cx="516518" cy="53717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59CDB1B-01C2-45F5-A369-10782554DD2F}"/>
                </a:ext>
              </a:extLst>
            </p:cNvPr>
            <p:cNvCxnSpPr>
              <a:stCxn id="232" idx="0"/>
              <a:endCxn id="159" idx="4"/>
            </p:cNvCxnSpPr>
            <p:nvPr/>
          </p:nvCxnSpPr>
          <p:spPr>
            <a:xfrm>
              <a:off x="2869508" y="8626112"/>
              <a:ext cx="51651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0713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2A05C8F-696E-4C34-AE33-CA7E320C357E}"/>
              </a:ext>
            </a:extLst>
          </p:cNvPr>
          <p:cNvGrpSpPr/>
          <p:nvPr/>
        </p:nvGrpSpPr>
        <p:grpSpPr>
          <a:xfrm>
            <a:off x="744339" y="849028"/>
            <a:ext cx="5072082" cy="3837443"/>
            <a:chOff x="744339" y="849028"/>
            <a:chExt cx="5072082" cy="3837443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F90B279-F158-4AB9-86C8-6AE33373857D}"/>
                </a:ext>
              </a:extLst>
            </p:cNvPr>
            <p:cNvSpPr txBox="1"/>
            <p:nvPr/>
          </p:nvSpPr>
          <p:spPr>
            <a:xfrm>
              <a:off x="744339" y="2393081"/>
              <a:ext cx="925253" cy="810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aseline="-25000" dirty="0"/>
                <a:t>GI</a:t>
              </a:r>
            </a:p>
            <a:p>
              <a:pPr algn="ctr"/>
              <a:endParaRPr lang="en-US" altLang="ko-KR" sz="500" baseline="-25000" dirty="0"/>
            </a:p>
            <a:p>
              <a:r>
                <a:rPr lang="en-US" altLang="ko-KR" sz="1100" dirty="0"/>
                <a:t>Time Series </a:t>
              </a:r>
              <a:br>
                <a:rPr lang="en-US" altLang="ko-KR" sz="1100" dirty="0"/>
              </a:br>
              <a:r>
                <a:rPr lang="en-US" altLang="ko-KR" sz="1100" dirty="0"/>
                <a:t>Glucose data</a:t>
              </a:r>
            </a:p>
          </p:txBody>
        </p:sp>
        <p:sp>
          <p:nvSpPr>
            <p:cNvPr id="409" name="직사각형 408">
              <a:extLst>
                <a:ext uri="{FF2B5EF4-FFF2-40B4-BE49-F238E27FC236}">
                  <a16:creationId xmlns:a16="http://schemas.microsoft.com/office/drawing/2014/main" id="{68DCBDAA-7208-4493-B0BA-480A73FEAB80}"/>
                </a:ext>
              </a:extLst>
            </p:cNvPr>
            <p:cNvSpPr/>
            <p:nvPr/>
          </p:nvSpPr>
          <p:spPr>
            <a:xfrm>
              <a:off x="2181297" y="924290"/>
              <a:ext cx="1385179" cy="3721668"/>
            </a:xfrm>
            <a:prstGeom prst="rect">
              <a:avLst/>
            </a:prstGeom>
            <a:solidFill>
              <a:srgbClr val="FFFF99">
                <a:alpha val="20000"/>
              </a:srgb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LSTM</a:t>
              </a:r>
            </a:p>
          </p:txBody>
        </p: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D81C1EDB-598B-4A09-9B9C-A5FD75F9CA18}"/>
                </a:ext>
              </a:extLst>
            </p:cNvPr>
            <p:cNvCxnSpPr>
              <a:cxnSpLocks/>
              <a:stCxn id="433" idx="6"/>
              <a:endCxn id="465" idx="2"/>
            </p:cNvCxnSpPr>
            <p:nvPr/>
          </p:nvCxnSpPr>
          <p:spPr>
            <a:xfrm>
              <a:off x="5136068" y="1625501"/>
              <a:ext cx="293704" cy="116269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35AEFC59-3ED0-4237-8519-DB5A31C42BE9}"/>
                </a:ext>
              </a:extLst>
            </p:cNvPr>
            <p:cNvCxnSpPr>
              <a:cxnSpLocks/>
              <a:stCxn id="432" idx="6"/>
              <a:endCxn id="465" idx="2"/>
            </p:cNvCxnSpPr>
            <p:nvPr/>
          </p:nvCxnSpPr>
          <p:spPr>
            <a:xfrm>
              <a:off x="5136068" y="2208649"/>
              <a:ext cx="293704" cy="57954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FE64B606-971F-496D-9D68-7D0B7B68417F}"/>
                </a:ext>
              </a:extLst>
            </p:cNvPr>
            <p:cNvCxnSpPr>
              <a:cxnSpLocks/>
              <a:stCxn id="431" idx="6"/>
              <a:endCxn id="465" idx="2"/>
            </p:cNvCxnSpPr>
            <p:nvPr/>
          </p:nvCxnSpPr>
          <p:spPr>
            <a:xfrm flipV="1">
              <a:off x="5136068" y="2788191"/>
              <a:ext cx="293704" cy="5386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A8E67F50-8C28-4226-968A-0E4860E9A0DE}"/>
                </a:ext>
              </a:extLst>
            </p:cNvPr>
            <p:cNvCxnSpPr>
              <a:cxnSpLocks/>
              <a:stCxn id="430" idx="6"/>
              <a:endCxn id="465" idx="2"/>
            </p:cNvCxnSpPr>
            <p:nvPr/>
          </p:nvCxnSpPr>
          <p:spPr>
            <a:xfrm flipV="1">
              <a:off x="5136068" y="2788191"/>
              <a:ext cx="293704" cy="11218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911D6D1A-9B4F-4FB9-B884-D7BE1454E0DC}"/>
                </a:ext>
              </a:extLst>
            </p:cNvPr>
            <p:cNvCxnSpPr>
              <a:cxnSpLocks/>
              <a:stCxn id="221" idx="6"/>
              <a:endCxn id="433" idx="2"/>
            </p:cNvCxnSpPr>
            <p:nvPr/>
          </p:nvCxnSpPr>
          <p:spPr>
            <a:xfrm>
              <a:off x="4223254" y="1042353"/>
              <a:ext cx="526165" cy="583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FA7F3BF5-0EFB-4C4C-9B40-0C389D4393E8}"/>
                </a:ext>
              </a:extLst>
            </p:cNvPr>
            <p:cNvCxnSpPr>
              <a:cxnSpLocks/>
              <a:stCxn id="311" idx="6"/>
              <a:endCxn id="433" idx="2"/>
            </p:cNvCxnSpPr>
            <p:nvPr/>
          </p:nvCxnSpPr>
          <p:spPr>
            <a:xfrm>
              <a:off x="4223254" y="1625501"/>
              <a:ext cx="52616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F2C069F4-05D4-450A-BD9C-A2D77841A76A}"/>
                </a:ext>
              </a:extLst>
            </p:cNvPr>
            <p:cNvCxnSpPr>
              <a:cxnSpLocks/>
              <a:endCxn id="433" idx="2"/>
            </p:cNvCxnSpPr>
            <p:nvPr/>
          </p:nvCxnSpPr>
          <p:spPr>
            <a:xfrm flipV="1">
              <a:off x="4207726" y="1625501"/>
              <a:ext cx="541693" cy="4555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857D99C3-80A1-45A6-825B-7F59828C09C4}"/>
                </a:ext>
              </a:extLst>
            </p:cNvPr>
            <p:cNvCxnSpPr>
              <a:cxnSpLocks/>
              <a:stCxn id="309" idx="6"/>
              <a:endCxn id="433" idx="2"/>
            </p:cNvCxnSpPr>
            <p:nvPr/>
          </p:nvCxnSpPr>
          <p:spPr>
            <a:xfrm flipV="1">
              <a:off x="4223254" y="1625501"/>
              <a:ext cx="526165" cy="17013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B331C527-7F9C-4D89-95A2-804666CE2DCF}"/>
                </a:ext>
              </a:extLst>
            </p:cNvPr>
            <p:cNvCxnSpPr>
              <a:cxnSpLocks/>
              <a:stCxn id="308" idx="6"/>
              <a:endCxn id="433" idx="2"/>
            </p:cNvCxnSpPr>
            <p:nvPr/>
          </p:nvCxnSpPr>
          <p:spPr>
            <a:xfrm flipV="1">
              <a:off x="4223254" y="1625501"/>
              <a:ext cx="526165" cy="22844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C65ACF3C-56BC-4E30-845C-50996BDB18C7}"/>
                </a:ext>
              </a:extLst>
            </p:cNvPr>
            <p:cNvCxnSpPr>
              <a:cxnSpLocks/>
              <a:stCxn id="307" idx="6"/>
              <a:endCxn id="433" idx="2"/>
            </p:cNvCxnSpPr>
            <p:nvPr/>
          </p:nvCxnSpPr>
          <p:spPr>
            <a:xfrm flipV="1">
              <a:off x="4223254" y="1625501"/>
              <a:ext cx="526165" cy="28676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554C8E64-688F-4F9D-B209-6B539A52B5ED}"/>
                </a:ext>
              </a:extLst>
            </p:cNvPr>
            <p:cNvCxnSpPr>
              <a:cxnSpLocks/>
              <a:stCxn id="221" idx="6"/>
              <a:endCxn id="432" idx="2"/>
            </p:cNvCxnSpPr>
            <p:nvPr/>
          </p:nvCxnSpPr>
          <p:spPr>
            <a:xfrm>
              <a:off x="4223254" y="1042353"/>
              <a:ext cx="526165" cy="11662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96206B6A-7B6A-4559-A2CF-966BE8E2148C}"/>
                </a:ext>
              </a:extLst>
            </p:cNvPr>
            <p:cNvCxnSpPr>
              <a:cxnSpLocks/>
              <a:stCxn id="311" idx="6"/>
              <a:endCxn id="432" idx="2"/>
            </p:cNvCxnSpPr>
            <p:nvPr/>
          </p:nvCxnSpPr>
          <p:spPr>
            <a:xfrm>
              <a:off x="4223254" y="1625501"/>
              <a:ext cx="526165" cy="583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9DBBC542-E78D-4BD7-8CD8-E9662D323D50}"/>
                </a:ext>
              </a:extLst>
            </p:cNvPr>
            <p:cNvCxnSpPr>
              <a:cxnSpLocks/>
              <a:endCxn id="432" idx="2"/>
            </p:cNvCxnSpPr>
            <p:nvPr/>
          </p:nvCxnSpPr>
          <p:spPr>
            <a:xfrm>
              <a:off x="4207726" y="2081090"/>
              <a:ext cx="541693" cy="1275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A24534CD-FB13-442D-AA0E-6A129A0B8E78}"/>
                </a:ext>
              </a:extLst>
            </p:cNvPr>
            <p:cNvCxnSpPr>
              <a:cxnSpLocks/>
              <a:stCxn id="309" idx="6"/>
              <a:endCxn id="432" idx="2"/>
            </p:cNvCxnSpPr>
            <p:nvPr/>
          </p:nvCxnSpPr>
          <p:spPr>
            <a:xfrm flipV="1">
              <a:off x="4223254" y="2208649"/>
              <a:ext cx="526165" cy="11182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C80BCAB4-F010-4BA2-99A7-2459517AD6D1}"/>
                </a:ext>
              </a:extLst>
            </p:cNvPr>
            <p:cNvCxnSpPr>
              <a:cxnSpLocks/>
              <a:stCxn id="308" idx="6"/>
              <a:endCxn id="432" idx="2"/>
            </p:cNvCxnSpPr>
            <p:nvPr/>
          </p:nvCxnSpPr>
          <p:spPr>
            <a:xfrm flipV="1">
              <a:off x="4223254" y="2208649"/>
              <a:ext cx="526165" cy="17013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69AAC6C7-A8AF-4E4B-9234-E240B407E443}"/>
                </a:ext>
              </a:extLst>
            </p:cNvPr>
            <p:cNvCxnSpPr>
              <a:cxnSpLocks/>
              <a:stCxn id="307" idx="6"/>
              <a:endCxn id="432" idx="2"/>
            </p:cNvCxnSpPr>
            <p:nvPr/>
          </p:nvCxnSpPr>
          <p:spPr>
            <a:xfrm flipV="1">
              <a:off x="4223254" y="2208649"/>
              <a:ext cx="526165" cy="22844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5" name="직선 연결선 294">
              <a:extLst>
                <a:ext uri="{FF2B5EF4-FFF2-40B4-BE49-F238E27FC236}">
                  <a16:creationId xmlns:a16="http://schemas.microsoft.com/office/drawing/2014/main" id="{7863BEF4-D645-4126-A855-A46DC0ED0251}"/>
                </a:ext>
              </a:extLst>
            </p:cNvPr>
            <p:cNvCxnSpPr>
              <a:cxnSpLocks/>
              <a:stCxn id="221" idx="6"/>
              <a:endCxn id="431" idx="2"/>
            </p:cNvCxnSpPr>
            <p:nvPr/>
          </p:nvCxnSpPr>
          <p:spPr>
            <a:xfrm>
              <a:off x="4223254" y="1042353"/>
              <a:ext cx="526165" cy="22844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57D7583F-93A9-4C89-9F1F-DB1F556307B8}"/>
                </a:ext>
              </a:extLst>
            </p:cNvPr>
            <p:cNvCxnSpPr>
              <a:cxnSpLocks/>
              <a:stCxn id="311" idx="6"/>
              <a:endCxn id="431" idx="2"/>
            </p:cNvCxnSpPr>
            <p:nvPr/>
          </p:nvCxnSpPr>
          <p:spPr>
            <a:xfrm>
              <a:off x="4223254" y="1625501"/>
              <a:ext cx="526165" cy="17013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FF2EB395-6598-49FE-A749-32F669EDB9A7}"/>
                </a:ext>
              </a:extLst>
            </p:cNvPr>
            <p:cNvCxnSpPr>
              <a:cxnSpLocks/>
              <a:endCxn id="431" idx="2"/>
            </p:cNvCxnSpPr>
            <p:nvPr/>
          </p:nvCxnSpPr>
          <p:spPr>
            <a:xfrm>
              <a:off x="4207726" y="2081090"/>
              <a:ext cx="541693" cy="12457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2067B679-394A-4258-AD09-C976D580017E}"/>
                </a:ext>
              </a:extLst>
            </p:cNvPr>
            <p:cNvCxnSpPr>
              <a:cxnSpLocks/>
              <a:stCxn id="309" idx="6"/>
              <a:endCxn id="431" idx="2"/>
            </p:cNvCxnSpPr>
            <p:nvPr/>
          </p:nvCxnSpPr>
          <p:spPr>
            <a:xfrm>
              <a:off x="4223254" y="3326850"/>
              <a:ext cx="52616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2F5A9C60-0C89-4065-A370-56C6D6B05121}"/>
                </a:ext>
              </a:extLst>
            </p:cNvPr>
            <p:cNvCxnSpPr>
              <a:cxnSpLocks/>
              <a:stCxn id="308" idx="6"/>
              <a:endCxn id="431" idx="2"/>
            </p:cNvCxnSpPr>
            <p:nvPr/>
          </p:nvCxnSpPr>
          <p:spPr>
            <a:xfrm flipV="1">
              <a:off x="4223254" y="3326850"/>
              <a:ext cx="526165" cy="583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01" name="직선 연결선 300">
              <a:extLst>
                <a:ext uri="{FF2B5EF4-FFF2-40B4-BE49-F238E27FC236}">
                  <a16:creationId xmlns:a16="http://schemas.microsoft.com/office/drawing/2014/main" id="{4BC64EDF-F3A5-40F6-9940-655C83AD1EC7}"/>
                </a:ext>
              </a:extLst>
            </p:cNvPr>
            <p:cNvCxnSpPr>
              <a:cxnSpLocks/>
              <a:stCxn id="307" idx="6"/>
              <a:endCxn id="431" idx="2"/>
            </p:cNvCxnSpPr>
            <p:nvPr/>
          </p:nvCxnSpPr>
          <p:spPr>
            <a:xfrm flipV="1">
              <a:off x="4223254" y="3326850"/>
              <a:ext cx="526165" cy="11662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FA53532F-07A8-46C9-BD42-CC70A46A4EB1}"/>
                </a:ext>
              </a:extLst>
            </p:cNvPr>
            <p:cNvCxnSpPr>
              <a:cxnSpLocks/>
              <a:stCxn id="221" idx="6"/>
              <a:endCxn id="430" idx="2"/>
            </p:cNvCxnSpPr>
            <p:nvPr/>
          </p:nvCxnSpPr>
          <p:spPr>
            <a:xfrm>
              <a:off x="4223254" y="1042353"/>
              <a:ext cx="526165" cy="28676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4C6F9E9E-0FC2-4DC7-87A9-03872F21DAE7}"/>
                </a:ext>
              </a:extLst>
            </p:cNvPr>
            <p:cNvCxnSpPr>
              <a:cxnSpLocks/>
              <a:stCxn id="311" idx="6"/>
              <a:endCxn id="430" idx="2"/>
            </p:cNvCxnSpPr>
            <p:nvPr/>
          </p:nvCxnSpPr>
          <p:spPr>
            <a:xfrm>
              <a:off x="4223254" y="1625501"/>
              <a:ext cx="526165" cy="22844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D84B03B0-0FD2-469E-AE85-89E18F8D8332}"/>
                </a:ext>
              </a:extLst>
            </p:cNvPr>
            <p:cNvCxnSpPr>
              <a:cxnSpLocks/>
              <a:endCxn id="430" idx="2"/>
            </p:cNvCxnSpPr>
            <p:nvPr/>
          </p:nvCxnSpPr>
          <p:spPr>
            <a:xfrm>
              <a:off x="4207726" y="2081090"/>
              <a:ext cx="541693" cy="1828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AB332064-8804-4B2C-B87F-24E77B349B03}"/>
                </a:ext>
              </a:extLst>
            </p:cNvPr>
            <p:cNvCxnSpPr>
              <a:cxnSpLocks/>
              <a:stCxn id="309" idx="6"/>
              <a:endCxn id="430" idx="2"/>
            </p:cNvCxnSpPr>
            <p:nvPr/>
          </p:nvCxnSpPr>
          <p:spPr>
            <a:xfrm>
              <a:off x="4223254" y="3326850"/>
              <a:ext cx="526165" cy="583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0B6FD0CD-BE9B-4AD1-8DD2-A32676F1D7DF}"/>
                </a:ext>
              </a:extLst>
            </p:cNvPr>
            <p:cNvCxnSpPr>
              <a:cxnSpLocks/>
              <a:stCxn id="308" idx="6"/>
              <a:endCxn id="430" idx="2"/>
            </p:cNvCxnSpPr>
            <p:nvPr/>
          </p:nvCxnSpPr>
          <p:spPr>
            <a:xfrm>
              <a:off x="4223254" y="3909998"/>
              <a:ext cx="52616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FCC811CF-7C98-436F-8831-1F2B8F3983A2}"/>
                </a:ext>
              </a:extLst>
            </p:cNvPr>
            <p:cNvCxnSpPr>
              <a:cxnSpLocks/>
              <a:stCxn id="307" idx="6"/>
              <a:endCxn id="430" idx="2"/>
            </p:cNvCxnSpPr>
            <p:nvPr/>
          </p:nvCxnSpPr>
          <p:spPr>
            <a:xfrm flipV="1">
              <a:off x="4223254" y="3909998"/>
              <a:ext cx="526165" cy="5831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60" name="직선 화살표 연결선 359">
              <a:extLst>
                <a:ext uri="{FF2B5EF4-FFF2-40B4-BE49-F238E27FC236}">
                  <a16:creationId xmlns:a16="http://schemas.microsoft.com/office/drawing/2014/main" id="{DDA08ACD-4B89-45EF-B56B-AA69C2E67774}"/>
                </a:ext>
              </a:extLst>
            </p:cNvPr>
            <p:cNvCxnSpPr>
              <a:cxnSpLocks/>
            </p:cNvCxnSpPr>
            <p:nvPr/>
          </p:nvCxnSpPr>
          <p:spPr>
            <a:xfrm>
              <a:off x="1896539" y="1247315"/>
              <a:ext cx="28475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09" name="왼쪽 중괄호 208">
              <a:extLst>
                <a:ext uri="{FF2B5EF4-FFF2-40B4-BE49-F238E27FC236}">
                  <a16:creationId xmlns:a16="http://schemas.microsoft.com/office/drawing/2014/main" id="{BF59AEDC-B9F9-46FC-B341-6BB055342F04}"/>
                </a:ext>
              </a:extLst>
            </p:cNvPr>
            <p:cNvSpPr/>
            <p:nvPr/>
          </p:nvSpPr>
          <p:spPr>
            <a:xfrm>
              <a:off x="1644932" y="954052"/>
              <a:ext cx="278647" cy="3730175"/>
            </a:xfrm>
            <a:prstGeom prst="leftBrace">
              <a:avLst>
                <a:gd name="adj1" fmla="val 49084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34FB4EA7-D852-4C9D-B471-3895AC01D13F}"/>
                </a:ext>
              </a:extLst>
            </p:cNvPr>
            <p:cNvCxnSpPr>
              <a:cxnSpLocks/>
            </p:cNvCxnSpPr>
            <p:nvPr/>
          </p:nvCxnSpPr>
          <p:spPr>
            <a:xfrm>
              <a:off x="1896539" y="4394240"/>
              <a:ext cx="28475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B34AF1F2-D6BA-4883-818C-0841BB40AB6F}"/>
                </a:ext>
              </a:extLst>
            </p:cNvPr>
            <p:cNvCxnSpPr>
              <a:cxnSpLocks/>
            </p:cNvCxnSpPr>
            <p:nvPr/>
          </p:nvCxnSpPr>
          <p:spPr>
            <a:xfrm>
              <a:off x="1896539" y="1771802"/>
              <a:ext cx="28475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CF790257-D765-4BE7-A3B0-A3A9DE94DD4B}"/>
                </a:ext>
              </a:extLst>
            </p:cNvPr>
            <p:cNvCxnSpPr>
              <a:cxnSpLocks/>
            </p:cNvCxnSpPr>
            <p:nvPr/>
          </p:nvCxnSpPr>
          <p:spPr>
            <a:xfrm>
              <a:off x="1896539" y="2296289"/>
              <a:ext cx="28475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5" name="직선 화살표 연결선 214">
              <a:extLst>
                <a:ext uri="{FF2B5EF4-FFF2-40B4-BE49-F238E27FC236}">
                  <a16:creationId xmlns:a16="http://schemas.microsoft.com/office/drawing/2014/main" id="{0815895C-B4D4-4D48-8BFD-6CEED3370258}"/>
                </a:ext>
              </a:extLst>
            </p:cNvPr>
            <p:cNvCxnSpPr>
              <a:cxnSpLocks/>
            </p:cNvCxnSpPr>
            <p:nvPr/>
          </p:nvCxnSpPr>
          <p:spPr>
            <a:xfrm>
              <a:off x="1896539" y="2820776"/>
              <a:ext cx="28475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7" name="직선 화살표 연결선 216">
              <a:extLst>
                <a:ext uri="{FF2B5EF4-FFF2-40B4-BE49-F238E27FC236}">
                  <a16:creationId xmlns:a16="http://schemas.microsoft.com/office/drawing/2014/main" id="{E6D19563-13E0-4B1F-B9F9-18B3436923A7}"/>
                </a:ext>
              </a:extLst>
            </p:cNvPr>
            <p:cNvCxnSpPr>
              <a:cxnSpLocks/>
            </p:cNvCxnSpPr>
            <p:nvPr/>
          </p:nvCxnSpPr>
          <p:spPr>
            <a:xfrm>
              <a:off x="1896539" y="3345263"/>
              <a:ext cx="27914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8E7F6AA4-84DB-45FB-8B27-0F2B8B3D9AB5}"/>
                </a:ext>
              </a:extLst>
            </p:cNvPr>
            <p:cNvCxnSpPr>
              <a:cxnSpLocks/>
            </p:cNvCxnSpPr>
            <p:nvPr/>
          </p:nvCxnSpPr>
          <p:spPr>
            <a:xfrm>
              <a:off x="1896539" y="3869751"/>
              <a:ext cx="279141" cy="20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A6FD3B64-6259-4B1D-9428-0BCABD33168D}"/>
                </a:ext>
              </a:extLst>
            </p:cNvPr>
            <p:cNvGrpSpPr/>
            <p:nvPr/>
          </p:nvGrpSpPr>
          <p:grpSpPr>
            <a:xfrm>
              <a:off x="3559911" y="849028"/>
              <a:ext cx="663343" cy="3837443"/>
              <a:chOff x="3559911" y="849028"/>
              <a:chExt cx="663343" cy="3837443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F622439-B105-4AC1-A12E-CDEDC238E711}"/>
                  </a:ext>
                </a:extLst>
              </p:cNvPr>
              <p:cNvSpPr txBox="1"/>
              <p:nvPr/>
            </p:nvSpPr>
            <p:spPr>
              <a:xfrm rot="5400000">
                <a:off x="3880474" y="2598472"/>
                <a:ext cx="338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...</a:t>
                </a:r>
                <a:endParaRPr lang="ko-KR" altLang="en-US" sz="1600" dirty="0"/>
              </a:p>
            </p:txBody>
          </p:sp>
          <p:cxnSp>
            <p:nvCxnSpPr>
              <p:cNvPr id="333" name="직선 화살표 연결선 332">
                <a:extLst>
                  <a:ext uri="{FF2B5EF4-FFF2-40B4-BE49-F238E27FC236}">
                    <a16:creationId xmlns:a16="http://schemas.microsoft.com/office/drawing/2014/main" id="{F5202904-BA56-4FE9-95DE-6F379EAC2317}"/>
                  </a:ext>
                </a:extLst>
              </p:cNvPr>
              <p:cNvCxnSpPr>
                <a:cxnSpLocks/>
                <a:endCxn id="221" idx="2"/>
              </p:cNvCxnSpPr>
              <p:nvPr/>
            </p:nvCxnSpPr>
            <p:spPr>
              <a:xfrm>
                <a:off x="3559911" y="1042353"/>
                <a:ext cx="276694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915855BF-464E-471F-BDE8-29A6B3356447}"/>
                  </a:ext>
                </a:extLst>
              </p:cNvPr>
              <p:cNvSpPr/>
              <p:nvPr/>
            </p:nvSpPr>
            <p:spPr>
              <a:xfrm>
                <a:off x="3836605" y="849028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306" name="직선 화살표 연결선 305">
                <a:extLst>
                  <a:ext uri="{FF2B5EF4-FFF2-40B4-BE49-F238E27FC236}">
                    <a16:creationId xmlns:a16="http://schemas.microsoft.com/office/drawing/2014/main" id="{EA03A1E6-E9D6-4C71-9FFA-493E56CDD855}"/>
                  </a:ext>
                </a:extLst>
              </p:cNvPr>
              <p:cNvCxnSpPr>
                <a:cxnSpLocks/>
                <a:endCxn id="307" idx="2"/>
              </p:cNvCxnSpPr>
              <p:nvPr/>
            </p:nvCxnSpPr>
            <p:spPr>
              <a:xfrm>
                <a:off x="3575428" y="4493147"/>
                <a:ext cx="26117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307" name="타원 306">
                <a:extLst>
                  <a:ext uri="{FF2B5EF4-FFF2-40B4-BE49-F238E27FC236}">
                    <a16:creationId xmlns:a16="http://schemas.microsoft.com/office/drawing/2014/main" id="{CB4DF0EF-47F9-4797-BDDE-D60E367E4993}"/>
                  </a:ext>
                </a:extLst>
              </p:cNvPr>
              <p:cNvSpPr/>
              <p:nvPr/>
            </p:nvSpPr>
            <p:spPr>
              <a:xfrm>
                <a:off x="3836605" y="4299822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64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308" name="타원 307">
                <a:extLst>
                  <a:ext uri="{FF2B5EF4-FFF2-40B4-BE49-F238E27FC236}">
                    <a16:creationId xmlns:a16="http://schemas.microsoft.com/office/drawing/2014/main" id="{6FD0CC4E-383F-4306-B3AC-472BAFBB1EC9}"/>
                  </a:ext>
                </a:extLst>
              </p:cNvPr>
              <p:cNvSpPr/>
              <p:nvPr/>
            </p:nvSpPr>
            <p:spPr>
              <a:xfrm>
                <a:off x="3836605" y="3716673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63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309" name="타원 308">
                <a:extLst>
                  <a:ext uri="{FF2B5EF4-FFF2-40B4-BE49-F238E27FC236}">
                    <a16:creationId xmlns:a16="http://schemas.microsoft.com/office/drawing/2014/main" id="{92E84632-5FB4-44B3-856D-BC4F4E5FF792}"/>
                  </a:ext>
                </a:extLst>
              </p:cNvPr>
              <p:cNvSpPr/>
              <p:nvPr/>
            </p:nvSpPr>
            <p:spPr>
              <a:xfrm>
                <a:off x="3836605" y="3133525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62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04368C6A-2775-46C7-81F4-5B72010A7A9C}"/>
                  </a:ext>
                </a:extLst>
              </p:cNvPr>
              <p:cNvSpPr/>
              <p:nvPr/>
            </p:nvSpPr>
            <p:spPr>
              <a:xfrm>
                <a:off x="3836605" y="2015324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3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311" name="타원 310">
                <a:extLst>
                  <a:ext uri="{FF2B5EF4-FFF2-40B4-BE49-F238E27FC236}">
                    <a16:creationId xmlns:a16="http://schemas.microsoft.com/office/drawing/2014/main" id="{14DB6221-D988-4D08-B2A6-EBA20AE9D351}"/>
                  </a:ext>
                </a:extLst>
              </p:cNvPr>
              <p:cNvSpPr/>
              <p:nvPr/>
            </p:nvSpPr>
            <p:spPr>
              <a:xfrm>
                <a:off x="3836605" y="1432176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315" name="직선 연결선 314">
                <a:extLst>
                  <a:ext uri="{FF2B5EF4-FFF2-40B4-BE49-F238E27FC236}">
                    <a16:creationId xmlns:a16="http://schemas.microsoft.com/office/drawing/2014/main" id="{FC583FE7-97B6-45B4-AA0D-F2537E15A0F3}"/>
                  </a:ext>
                </a:extLst>
              </p:cNvPr>
              <p:cNvCxnSpPr>
                <a:cxnSpLocks/>
                <a:endCxn id="311" idx="2"/>
              </p:cNvCxnSpPr>
              <p:nvPr/>
            </p:nvCxnSpPr>
            <p:spPr>
              <a:xfrm>
                <a:off x="3566476" y="1625501"/>
                <a:ext cx="27012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1D74B342-D717-40C5-BE53-21F7336A1282}"/>
                  </a:ext>
                </a:extLst>
              </p:cNvPr>
              <p:cNvCxnSpPr>
                <a:cxnSpLocks/>
                <a:endCxn id="310" idx="2"/>
              </p:cNvCxnSpPr>
              <p:nvPr/>
            </p:nvCxnSpPr>
            <p:spPr>
              <a:xfrm>
                <a:off x="3566476" y="2208649"/>
                <a:ext cx="27012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331" name="직선 연결선 330">
                <a:extLst>
                  <a:ext uri="{FF2B5EF4-FFF2-40B4-BE49-F238E27FC236}">
                    <a16:creationId xmlns:a16="http://schemas.microsoft.com/office/drawing/2014/main" id="{11FF7CE0-E306-4892-B026-5E3185C06883}"/>
                  </a:ext>
                </a:extLst>
              </p:cNvPr>
              <p:cNvCxnSpPr>
                <a:cxnSpLocks/>
                <a:endCxn id="309" idx="2"/>
              </p:cNvCxnSpPr>
              <p:nvPr/>
            </p:nvCxnSpPr>
            <p:spPr>
              <a:xfrm>
                <a:off x="3575428" y="3326850"/>
                <a:ext cx="26117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223E2C8-4426-4531-A551-4176D23A590D}"/>
                  </a:ext>
                </a:extLst>
              </p:cNvPr>
              <p:cNvCxnSpPr>
                <a:cxnSpLocks/>
                <a:endCxn id="308" idx="2"/>
              </p:cNvCxnSpPr>
              <p:nvPr/>
            </p:nvCxnSpPr>
            <p:spPr>
              <a:xfrm>
                <a:off x="3575428" y="3909998"/>
                <a:ext cx="26117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</p:grpSp>
        <p:grpSp>
          <p:nvGrpSpPr>
            <p:cNvPr id="424" name="그룹 423">
              <a:extLst>
                <a:ext uri="{FF2B5EF4-FFF2-40B4-BE49-F238E27FC236}">
                  <a16:creationId xmlns:a16="http://schemas.microsoft.com/office/drawing/2014/main" id="{2FE36FB8-8288-40D3-8C31-01B03F31FC21}"/>
                </a:ext>
              </a:extLst>
            </p:cNvPr>
            <p:cNvGrpSpPr/>
            <p:nvPr/>
          </p:nvGrpSpPr>
          <p:grpSpPr>
            <a:xfrm>
              <a:off x="4749419" y="1432176"/>
              <a:ext cx="386649" cy="2671146"/>
              <a:chOff x="3836605" y="1432176"/>
              <a:chExt cx="386649" cy="2671146"/>
            </a:xfrm>
          </p:grpSpPr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BFA0B4C4-97D6-4946-BBD8-D87D6FDBE8CF}"/>
                  </a:ext>
                </a:extLst>
              </p:cNvPr>
              <p:cNvSpPr txBox="1"/>
              <p:nvPr/>
            </p:nvSpPr>
            <p:spPr>
              <a:xfrm rot="5400000">
                <a:off x="3880474" y="2598472"/>
                <a:ext cx="338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...</a:t>
                </a:r>
                <a:endParaRPr lang="ko-KR" altLang="en-US" sz="1600" dirty="0"/>
              </a:p>
            </p:txBody>
          </p:sp>
          <p:sp>
            <p:nvSpPr>
              <p:cNvPr id="430" name="타원 429">
                <a:extLst>
                  <a:ext uri="{FF2B5EF4-FFF2-40B4-BE49-F238E27FC236}">
                    <a16:creationId xmlns:a16="http://schemas.microsoft.com/office/drawing/2014/main" id="{3A1FED25-FB88-4291-A42C-6A2C0918A247}"/>
                  </a:ext>
                </a:extLst>
              </p:cNvPr>
              <p:cNvSpPr/>
              <p:nvPr/>
            </p:nvSpPr>
            <p:spPr>
              <a:xfrm>
                <a:off x="3836605" y="3716673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N2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10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431" name="타원 430">
                <a:extLst>
                  <a:ext uri="{FF2B5EF4-FFF2-40B4-BE49-F238E27FC236}">
                    <a16:creationId xmlns:a16="http://schemas.microsoft.com/office/drawing/2014/main" id="{CBE33AB2-CB85-4308-A880-991E04CB38E7}"/>
                  </a:ext>
                </a:extLst>
              </p:cNvPr>
              <p:cNvSpPr/>
              <p:nvPr/>
            </p:nvSpPr>
            <p:spPr>
              <a:xfrm>
                <a:off x="3836605" y="3133525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N2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9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432" name="타원 431">
                <a:extLst>
                  <a:ext uri="{FF2B5EF4-FFF2-40B4-BE49-F238E27FC236}">
                    <a16:creationId xmlns:a16="http://schemas.microsoft.com/office/drawing/2014/main" id="{6865C2A5-92F1-411A-B025-44AEAA9FDBCA}"/>
                  </a:ext>
                </a:extLst>
              </p:cNvPr>
              <p:cNvSpPr/>
              <p:nvPr/>
            </p:nvSpPr>
            <p:spPr>
              <a:xfrm>
                <a:off x="3836605" y="2015324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N2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433" name="타원 432">
                <a:extLst>
                  <a:ext uri="{FF2B5EF4-FFF2-40B4-BE49-F238E27FC236}">
                    <a16:creationId xmlns:a16="http://schemas.microsoft.com/office/drawing/2014/main" id="{9F63F1E7-B3AD-42AC-85F9-8BA58025FCEC}"/>
                  </a:ext>
                </a:extLst>
              </p:cNvPr>
              <p:cNvSpPr/>
              <p:nvPr/>
            </p:nvSpPr>
            <p:spPr>
              <a:xfrm>
                <a:off x="3836605" y="1432176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N2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</p:grp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FA6B3BB2-629A-4FC9-80B1-099F2A688B18}"/>
                </a:ext>
              </a:extLst>
            </p:cNvPr>
            <p:cNvSpPr/>
            <p:nvPr/>
          </p:nvSpPr>
          <p:spPr>
            <a:xfrm>
              <a:off x="5429772" y="2594866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O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grpSp>
        <p:nvGrpSpPr>
          <p:cNvPr id="719" name="그룹 718">
            <a:extLst>
              <a:ext uri="{FF2B5EF4-FFF2-40B4-BE49-F238E27FC236}">
                <a16:creationId xmlns:a16="http://schemas.microsoft.com/office/drawing/2014/main" id="{5B414B7F-3DFB-4F9F-8070-95058C7935A7}"/>
              </a:ext>
            </a:extLst>
          </p:cNvPr>
          <p:cNvGrpSpPr/>
          <p:nvPr/>
        </p:nvGrpSpPr>
        <p:grpSpPr>
          <a:xfrm>
            <a:off x="1823844" y="5082444"/>
            <a:ext cx="3992577" cy="3482562"/>
            <a:chOff x="250498" y="5082444"/>
            <a:chExt cx="3992577" cy="3482562"/>
          </a:xfrm>
        </p:grpSpPr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84843C25-2518-43BC-A869-326D146A1430}"/>
                </a:ext>
              </a:extLst>
            </p:cNvPr>
            <p:cNvSpPr txBox="1"/>
            <p:nvPr/>
          </p:nvSpPr>
          <p:spPr>
            <a:xfrm>
              <a:off x="250498" y="6453097"/>
              <a:ext cx="1098378" cy="641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aseline="-25000" dirty="0"/>
                <a:t>PI</a:t>
              </a:r>
            </a:p>
            <a:p>
              <a:pPr algn="ctr"/>
              <a:endParaRPr lang="en-US" altLang="ko-KR" sz="500" baseline="-25000" dirty="0"/>
            </a:p>
            <a:p>
              <a:r>
                <a:rPr lang="en-US" altLang="ko-KR" sz="1100" dirty="0"/>
                <a:t>Value of Patient</a:t>
              </a:r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2034D280-0FD6-453F-B0BB-ACCA53E664CB}"/>
                </a:ext>
              </a:extLst>
            </p:cNvPr>
            <p:cNvSpPr txBox="1"/>
            <p:nvPr/>
          </p:nvSpPr>
          <p:spPr>
            <a:xfrm rot="5400000">
              <a:off x="2357238" y="6654447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...</a:t>
              </a:r>
              <a:endParaRPr lang="ko-KR" altLang="en-US" sz="1600" dirty="0"/>
            </a:p>
          </p:txBody>
        </p:sp>
        <p:cxnSp>
          <p:nvCxnSpPr>
            <p:cNvPr id="593" name="직선 화살표 연결선 592">
              <a:extLst>
                <a:ext uri="{FF2B5EF4-FFF2-40B4-BE49-F238E27FC236}">
                  <a16:creationId xmlns:a16="http://schemas.microsoft.com/office/drawing/2014/main" id="{3B2FEDB4-A88E-4F56-BF5C-B4CE7101802F}"/>
                </a:ext>
              </a:extLst>
            </p:cNvPr>
            <p:cNvCxnSpPr>
              <a:cxnSpLocks/>
              <a:stCxn id="605" idx="6"/>
              <a:endCxn id="594" idx="2"/>
            </p:cNvCxnSpPr>
            <p:nvPr/>
          </p:nvCxnSpPr>
          <p:spPr>
            <a:xfrm flipV="1">
              <a:off x="1891585" y="5275769"/>
              <a:ext cx="421784" cy="152390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56905FD6-9E0A-47ED-8412-DD135707626D}"/>
                </a:ext>
              </a:extLst>
            </p:cNvPr>
            <p:cNvSpPr/>
            <p:nvPr/>
          </p:nvSpPr>
          <p:spPr>
            <a:xfrm>
              <a:off x="2313369" y="5082444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595" name="직선 화살표 연결선 594">
              <a:extLst>
                <a:ext uri="{FF2B5EF4-FFF2-40B4-BE49-F238E27FC236}">
                  <a16:creationId xmlns:a16="http://schemas.microsoft.com/office/drawing/2014/main" id="{911C3F62-69D3-466F-9422-CAB2D1F1F688}"/>
                </a:ext>
              </a:extLst>
            </p:cNvPr>
            <p:cNvCxnSpPr>
              <a:cxnSpLocks/>
              <a:stCxn id="605" idx="6"/>
              <a:endCxn id="596" idx="2"/>
            </p:cNvCxnSpPr>
            <p:nvPr/>
          </p:nvCxnSpPr>
          <p:spPr>
            <a:xfrm>
              <a:off x="1891585" y="6799677"/>
              <a:ext cx="421784" cy="15720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596" name="타원 595">
              <a:extLst>
                <a:ext uri="{FF2B5EF4-FFF2-40B4-BE49-F238E27FC236}">
                  <a16:creationId xmlns:a16="http://schemas.microsoft.com/office/drawing/2014/main" id="{97843925-7957-4DC0-86CC-2B2935F35D47}"/>
                </a:ext>
              </a:extLst>
            </p:cNvPr>
            <p:cNvSpPr/>
            <p:nvPr/>
          </p:nvSpPr>
          <p:spPr>
            <a:xfrm>
              <a:off x="2313369" y="8178357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10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597" name="타원 596">
              <a:extLst>
                <a:ext uri="{FF2B5EF4-FFF2-40B4-BE49-F238E27FC236}">
                  <a16:creationId xmlns:a16="http://schemas.microsoft.com/office/drawing/2014/main" id="{C12BBE85-FE26-48FB-B4C6-DD7239DD31A7}"/>
                </a:ext>
              </a:extLst>
            </p:cNvPr>
            <p:cNvSpPr/>
            <p:nvPr/>
          </p:nvSpPr>
          <p:spPr>
            <a:xfrm>
              <a:off x="2313369" y="7654354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9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598" name="타원 597">
              <a:extLst>
                <a:ext uri="{FF2B5EF4-FFF2-40B4-BE49-F238E27FC236}">
                  <a16:creationId xmlns:a16="http://schemas.microsoft.com/office/drawing/2014/main" id="{DD38A94F-8502-4868-9483-9E13E01BD273}"/>
                </a:ext>
              </a:extLst>
            </p:cNvPr>
            <p:cNvSpPr/>
            <p:nvPr/>
          </p:nvSpPr>
          <p:spPr>
            <a:xfrm>
              <a:off x="2313369" y="7130353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8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9C279ED6-2604-47E4-B759-ECBFB016FAEA}"/>
                </a:ext>
              </a:extLst>
            </p:cNvPr>
            <p:cNvSpPr/>
            <p:nvPr/>
          </p:nvSpPr>
          <p:spPr>
            <a:xfrm>
              <a:off x="2313369" y="6130446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3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38E264F4-2D45-484C-B884-6C5EDDAC40E4}"/>
                </a:ext>
              </a:extLst>
            </p:cNvPr>
            <p:cNvSpPr/>
            <p:nvPr/>
          </p:nvSpPr>
          <p:spPr>
            <a:xfrm>
              <a:off x="2313369" y="5606445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2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601" name="직선 연결선 600">
              <a:extLst>
                <a:ext uri="{FF2B5EF4-FFF2-40B4-BE49-F238E27FC236}">
                  <a16:creationId xmlns:a16="http://schemas.microsoft.com/office/drawing/2014/main" id="{487CF920-A21B-496F-9081-3A0331918BE7}"/>
                </a:ext>
              </a:extLst>
            </p:cNvPr>
            <p:cNvCxnSpPr>
              <a:cxnSpLocks/>
              <a:stCxn id="605" idx="6"/>
              <a:endCxn id="600" idx="2"/>
            </p:cNvCxnSpPr>
            <p:nvPr/>
          </p:nvCxnSpPr>
          <p:spPr>
            <a:xfrm flipV="1">
              <a:off x="1891585" y="5799770"/>
              <a:ext cx="421784" cy="9999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602" name="직선 연결선 601">
              <a:extLst>
                <a:ext uri="{FF2B5EF4-FFF2-40B4-BE49-F238E27FC236}">
                  <a16:creationId xmlns:a16="http://schemas.microsoft.com/office/drawing/2014/main" id="{C4070D51-3494-4989-95FC-49276BC5F58C}"/>
                </a:ext>
              </a:extLst>
            </p:cNvPr>
            <p:cNvCxnSpPr>
              <a:cxnSpLocks/>
              <a:stCxn id="605" idx="6"/>
              <a:endCxn id="599" idx="2"/>
            </p:cNvCxnSpPr>
            <p:nvPr/>
          </p:nvCxnSpPr>
          <p:spPr>
            <a:xfrm flipV="1">
              <a:off x="1891585" y="6323771"/>
              <a:ext cx="421784" cy="47590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603" name="직선 연결선 602">
              <a:extLst>
                <a:ext uri="{FF2B5EF4-FFF2-40B4-BE49-F238E27FC236}">
                  <a16:creationId xmlns:a16="http://schemas.microsoft.com/office/drawing/2014/main" id="{ADF96F0F-BCA5-46E6-8C54-D116781C622E}"/>
                </a:ext>
              </a:extLst>
            </p:cNvPr>
            <p:cNvCxnSpPr>
              <a:cxnSpLocks/>
              <a:stCxn id="605" idx="6"/>
              <a:endCxn id="598" idx="2"/>
            </p:cNvCxnSpPr>
            <p:nvPr/>
          </p:nvCxnSpPr>
          <p:spPr>
            <a:xfrm>
              <a:off x="1891585" y="6799677"/>
              <a:ext cx="42178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604" name="직선 연결선 603">
              <a:extLst>
                <a:ext uri="{FF2B5EF4-FFF2-40B4-BE49-F238E27FC236}">
                  <a16:creationId xmlns:a16="http://schemas.microsoft.com/office/drawing/2014/main" id="{D02C5B2C-60E3-483E-A22D-AAF18EF0F4EA}"/>
                </a:ext>
              </a:extLst>
            </p:cNvPr>
            <p:cNvCxnSpPr>
              <a:cxnSpLocks/>
              <a:stCxn id="605" idx="6"/>
              <a:endCxn id="597" idx="2"/>
            </p:cNvCxnSpPr>
            <p:nvPr/>
          </p:nvCxnSpPr>
          <p:spPr>
            <a:xfrm>
              <a:off x="1891585" y="6799677"/>
              <a:ext cx="421784" cy="10480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605" name="타원 604">
              <a:extLst>
                <a:ext uri="{FF2B5EF4-FFF2-40B4-BE49-F238E27FC236}">
                  <a16:creationId xmlns:a16="http://schemas.microsoft.com/office/drawing/2014/main" id="{3736ACCB-1280-426D-8B4D-7F061B821833}"/>
                </a:ext>
              </a:extLst>
            </p:cNvPr>
            <p:cNvSpPr/>
            <p:nvPr/>
          </p:nvSpPr>
          <p:spPr>
            <a:xfrm>
              <a:off x="1504936" y="6606352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P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i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8E2AEBAB-F6EC-4E1B-BA92-AE0AAAE913F1}"/>
                </a:ext>
              </a:extLst>
            </p:cNvPr>
            <p:cNvSpPr txBox="1"/>
            <p:nvPr/>
          </p:nvSpPr>
          <p:spPr>
            <a:xfrm rot="5400000">
              <a:off x="3217131" y="6654447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...</a:t>
              </a:r>
              <a:endParaRPr lang="ko-KR" altLang="en-US" sz="1600" dirty="0"/>
            </a:p>
          </p:txBody>
        </p: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82A36943-C129-4388-822E-FDB54513676B}"/>
                </a:ext>
              </a:extLst>
            </p:cNvPr>
            <p:cNvSpPr/>
            <p:nvPr/>
          </p:nvSpPr>
          <p:spPr>
            <a:xfrm>
              <a:off x="3173262" y="5082444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5A532DDF-F247-40F6-A1F7-F5D066A29A65}"/>
                </a:ext>
              </a:extLst>
            </p:cNvPr>
            <p:cNvSpPr/>
            <p:nvPr/>
          </p:nvSpPr>
          <p:spPr>
            <a:xfrm>
              <a:off x="3173262" y="8178357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10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F97E6F65-264E-4EBC-89DB-C594D2E06648}"/>
                </a:ext>
              </a:extLst>
            </p:cNvPr>
            <p:cNvSpPr/>
            <p:nvPr/>
          </p:nvSpPr>
          <p:spPr>
            <a:xfrm>
              <a:off x="3173262" y="7654354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9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A8C85894-22E2-4CC2-891C-0F250F56B780}"/>
                </a:ext>
              </a:extLst>
            </p:cNvPr>
            <p:cNvSpPr/>
            <p:nvPr/>
          </p:nvSpPr>
          <p:spPr>
            <a:xfrm>
              <a:off x="3173262" y="7130353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8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23" name="타원 622">
              <a:extLst>
                <a:ext uri="{FF2B5EF4-FFF2-40B4-BE49-F238E27FC236}">
                  <a16:creationId xmlns:a16="http://schemas.microsoft.com/office/drawing/2014/main" id="{41D26735-8AA7-40C6-B9BC-322AC9005D07}"/>
                </a:ext>
              </a:extLst>
            </p:cNvPr>
            <p:cNvSpPr/>
            <p:nvPr/>
          </p:nvSpPr>
          <p:spPr>
            <a:xfrm>
              <a:off x="3173262" y="6130446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3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24" name="타원 623">
              <a:extLst>
                <a:ext uri="{FF2B5EF4-FFF2-40B4-BE49-F238E27FC236}">
                  <a16:creationId xmlns:a16="http://schemas.microsoft.com/office/drawing/2014/main" id="{A2143A9D-7E48-4E36-8CD0-01DCC09E0CB4}"/>
                </a:ext>
              </a:extLst>
            </p:cNvPr>
            <p:cNvSpPr/>
            <p:nvPr/>
          </p:nvSpPr>
          <p:spPr>
            <a:xfrm>
              <a:off x="3173262" y="5606445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2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31" name="타원 630">
              <a:extLst>
                <a:ext uri="{FF2B5EF4-FFF2-40B4-BE49-F238E27FC236}">
                  <a16:creationId xmlns:a16="http://schemas.microsoft.com/office/drawing/2014/main" id="{DC3E19C6-7BE6-45F2-9EF9-1A122800D66D}"/>
                </a:ext>
              </a:extLst>
            </p:cNvPr>
            <p:cNvSpPr/>
            <p:nvPr/>
          </p:nvSpPr>
          <p:spPr>
            <a:xfrm>
              <a:off x="3856426" y="6606352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O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2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633" name="직선 연결선 632">
              <a:extLst>
                <a:ext uri="{FF2B5EF4-FFF2-40B4-BE49-F238E27FC236}">
                  <a16:creationId xmlns:a16="http://schemas.microsoft.com/office/drawing/2014/main" id="{471EF1AF-DD0A-47C9-85E3-63A40E58A606}"/>
                </a:ext>
              </a:extLst>
            </p:cNvPr>
            <p:cNvCxnSpPr>
              <a:stCxn id="594" idx="6"/>
              <a:endCxn id="619" idx="2"/>
            </p:cNvCxnSpPr>
            <p:nvPr/>
          </p:nvCxnSpPr>
          <p:spPr>
            <a:xfrm>
              <a:off x="2700018" y="5275769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35" name="직선 연결선 634">
              <a:extLst>
                <a:ext uri="{FF2B5EF4-FFF2-40B4-BE49-F238E27FC236}">
                  <a16:creationId xmlns:a16="http://schemas.microsoft.com/office/drawing/2014/main" id="{37F63D49-8792-4739-B074-15F087B5275F}"/>
                </a:ext>
              </a:extLst>
            </p:cNvPr>
            <p:cNvCxnSpPr>
              <a:stCxn id="594" idx="6"/>
              <a:endCxn id="624" idx="2"/>
            </p:cNvCxnSpPr>
            <p:nvPr/>
          </p:nvCxnSpPr>
          <p:spPr>
            <a:xfrm>
              <a:off x="2700018" y="5275769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37" name="직선 연결선 636">
              <a:extLst>
                <a:ext uri="{FF2B5EF4-FFF2-40B4-BE49-F238E27FC236}">
                  <a16:creationId xmlns:a16="http://schemas.microsoft.com/office/drawing/2014/main" id="{CE61163D-BAC4-4DD6-A7B9-78D57B78E2EA}"/>
                </a:ext>
              </a:extLst>
            </p:cNvPr>
            <p:cNvCxnSpPr>
              <a:stCxn id="594" idx="6"/>
              <a:endCxn id="623" idx="2"/>
            </p:cNvCxnSpPr>
            <p:nvPr/>
          </p:nvCxnSpPr>
          <p:spPr>
            <a:xfrm>
              <a:off x="2700018" y="5275769"/>
              <a:ext cx="473244" cy="10480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39" name="직선 연결선 638">
              <a:extLst>
                <a:ext uri="{FF2B5EF4-FFF2-40B4-BE49-F238E27FC236}">
                  <a16:creationId xmlns:a16="http://schemas.microsoft.com/office/drawing/2014/main" id="{F80CE449-C1F9-4CEF-971E-67F5EE408983}"/>
                </a:ext>
              </a:extLst>
            </p:cNvPr>
            <p:cNvCxnSpPr>
              <a:stCxn id="594" idx="6"/>
              <a:endCxn id="622" idx="2"/>
            </p:cNvCxnSpPr>
            <p:nvPr/>
          </p:nvCxnSpPr>
          <p:spPr>
            <a:xfrm>
              <a:off x="2700018" y="5275769"/>
              <a:ext cx="473244" cy="20479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41" name="직선 연결선 640">
              <a:extLst>
                <a:ext uri="{FF2B5EF4-FFF2-40B4-BE49-F238E27FC236}">
                  <a16:creationId xmlns:a16="http://schemas.microsoft.com/office/drawing/2014/main" id="{DDA5C7B3-CE9A-49D0-BDC9-33646649B14E}"/>
                </a:ext>
              </a:extLst>
            </p:cNvPr>
            <p:cNvCxnSpPr>
              <a:stCxn id="594" idx="6"/>
              <a:endCxn id="621" idx="2"/>
            </p:cNvCxnSpPr>
            <p:nvPr/>
          </p:nvCxnSpPr>
          <p:spPr>
            <a:xfrm>
              <a:off x="2700018" y="5275769"/>
              <a:ext cx="473244" cy="25719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43" name="직선 연결선 642">
              <a:extLst>
                <a:ext uri="{FF2B5EF4-FFF2-40B4-BE49-F238E27FC236}">
                  <a16:creationId xmlns:a16="http://schemas.microsoft.com/office/drawing/2014/main" id="{ABD78DDD-B6F0-4125-8AB3-F360BBDAFDAE}"/>
                </a:ext>
              </a:extLst>
            </p:cNvPr>
            <p:cNvCxnSpPr>
              <a:stCxn id="594" idx="6"/>
              <a:endCxn id="620" idx="2"/>
            </p:cNvCxnSpPr>
            <p:nvPr/>
          </p:nvCxnSpPr>
          <p:spPr>
            <a:xfrm>
              <a:off x="2700018" y="5275769"/>
              <a:ext cx="473244" cy="30959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45" name="직선 연결선 644">
              <a:extLst>
                <a:ext uri="{FF2B5EF4-FFF2-40B4-BE49-F238E27FC236}">
                  <a16:creationId xmlns:a16="http://schemas.microsoft.com/office/drawing/2014/main" id="{0829D5A5-0F79-4EC6-A62A-007C28757954}"/>
                </a:ext>
              </a:extLst>
            </p:cNvPr>
            <p:cNvCxnSpPr>
              <a:stCxn id="600" idx="6"/>
              <a:endCxn id="619" idx="2"/>
            </p:cNvCxnSpPr>
            <p:nvPr/>
          </p:nvCxnSpPr>
          <p:spPr>
            <a:xfrm flipV="1">
              <a:off x="2700018" y="5275769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47" name="직선 연결선 646">
              <a:extLst>
                <a:ext uri="{FF2B5EF4-FFF2-40B4-BE49-F238E27FC236}">
                  <a16:creationId xmlns:a16="http://schemas.microsoft.com/office/drawing/2014/main" id="{9545DE54-6941-46D5-976B-859A8E6E07AE}"/>
                </a:ext>
              </a:extLst>
            </p:cNvPr>
            <p:cNvCxnSpPr>
              <a:stCxn id="600" idx="6"/>
              <a:endCxn id="624" idx="2"/>
            </p:cNvCxnSpPr>
            <p:nvPr/>
          </p:nvCxnSpPr>
          <p:spPr>
            <a:xfrm>
              <a:off x="2700018" y="5799770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49" name="직선 연결선 648">
              <a:extLst>
                <a:ext uri="{FF2B5EF4-FFF2-40B4-BE49-F238E27FC236}">
                  <a16:creationId xmlns:a16="http://schemas.microsoft.com/office/drawing/2014/main" id="{71AC9561-2404-4BC5-AA48-61B0D78266D4}"/>
                </a:ext>
              </a:extLst>
            </p:cNvPr>
            <p:cNvCxnSpPr>
              <a:stCxn id="600" idx="6"/>
              <a:endCxn id="623" idx="2"/>
            </p:cNvCxnSpPr>
            <p:nvPr/>
          </p:nvCxnSpPr>
          <p:spPr>
            <a:xfrm>
              <a:off x="2700018" y="5799770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51" name="직선 연결선 650">
              <a:extLst>
                <a:ext uri="{FF2B5EF4-FFF2-40B4-BE49-F238E27FC236}">
                  <a16:creationId xmlns:a16="http://schemas.microsoft.com/office/drawing/2014/main" id="{73D2985F-AA35-42B5-8FB8-929750ACD5F6}"/>
                </a:ext>
              </a:extLst>
            </p:cNvPr>
            <p:cNvCxnSpPr>
              <a:stCxn id="600" idx="6"/>
              <a:endCxn id="622" idx="2"/>
            </p:cNvCxnSpPr>
            <p:nvPr/>
          </p:nvCxnSpPr>
          <p:spPr>
            <a:xfrm>
              <a:off x="2700018" y="5799770"/>
              <a:ext cx="473244" cy="1523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53" name="직선 연결선 652">
              <a:extLst>
                <a:ext uri="{FF2B5EF4-FFF2-40B4-BE49-F238E27FC236}">
                  <a16:creationId xmlns:a16="http://schemas.microsoft.com/office/drawing/2014/main" id="{32CE1307-43B6-468A-BF52-DFAF896C6A7E}"/>
                </a:ext>
              </a:extLst>
            </p:cNvPr>
            <p:cNvCxnSpPr>
              <a:stCxn id="600" idx="6"/>
              <a:endCxn id="621" idx="2"/>
            </p:cNvCxnSpPr>
            <p:nvPr/>
          </p:nvCxnSpPr>
          <p:spPr>
            <a:xfrm>
              <a:off x="2700018" y="5799770"/>
              <a:ext cx="473244" cy="20479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55" name="직선 연결선 654">
              <a:extLst>
                <a:ext uri="{FF2B5EF4-FFF2-40B4-BE49-F238E27FC236}">
                  <a16:creationId xmlns:a16="http://schemas.microsoft.com/office/drawing/2014/main" id="{DD6B3201-E37A-442A-B6BE-62670866BB26}"/>
                </a:ext>
              </a:extLst>
            </p:cNvPr>
            <p:cNvCxnSpPr>
              <a:stCxn id="600" idx="6"/>
              <a:endCxn id="620" idx="2"/>
            </p:cNvCxnSpPr>
            <p:nvPr/>
          </p:nvCxnSpPr>
          <p:spPr>
            <a:xfrm>
              <a:off x="2700018" y="5799770"/>
              <a:ext cx="473244" cy="25719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57" name="직선 연결선 656">
              <a:extLst>
                <a:ext uri="{FF2B5EF4-FFF2-40B4-BE49-F238E27FC236}">
                  <a16:creationId xmlns:a16="http://schemas.microsoft.com/office/drawing/2014/main" id="{5B0BD876-A385-45F1-AF41-4385CF48D937}"/>
                </a:ext>
              </a:extLst>
            </p:cNvPr>
            <p:cNvCxnSpPr>
              <a:stCxn id="599" idx="6"/>
              <a:endCxn id="619" idx="2"/>
            </p:cNvCxnSpPr>
            <p:nvPr/>
          </p:nvCxnSpPr>
          <p:spPr>
            <a:xfrm flipV="1">
              <a:off x="2700018" y="5275769"/>
              <a:ext cx="473244" cy="10480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59" name="직선 연결선 658">
              <a:extLst>
                <a:ext uri="{FF2B5EF4-FFF2-40B4-BE49-F238E27FC236}">
                  <a16:creationId xmlns:a16="http://schemas.microsoft.com/office/drawing/2014/main" id="{B4F6FDEC-5AF2-4E71-AEA6-746EC8075897}"/>
                </a:ext>
              </a:extLst>
            </p:cNvPr>
            <p:cNvCxnSpPr>
              <a:stCxn id="599" idx="6"/>
              <a:endCxn id="624" idx="2"/>
            </p:cNvCxnSpPr>
            <p:nvPr/>
          </p:nvCxnSpPr>
          <p:spPr>
            <a:xfrm flipV="1">
              <a:off x="2700018" y="5799770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61" name="직선 연결선 660">
              <a:extLst>
                <a:ext uri="{FF2B5EF4-FFF2-40B4-BE49-F238E27FC236}">
                  <a16:creationId xmlns:a16="http://schemas.microsoft.com/office/drawing/2014/main" id="{B893798E-68B5-41E6-86EC-755F6A17456B}"/>
                </a:ext>
              </a:extLst>
            </p:cNvPr>
            <p:cNvCxnSpPr>
              <a:stCxn id="599" idx="6"/>
              <a:endCxn id="623" idx="2"/>
            </p:cNvCxnSpPr>
            <p:nvPr/>
          </p:nvCxnSpPr>
          <p:spPr>
            <a:xfrm>
              <a:off x="2700018" y="6323771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63" name="직선 연결선 662">
              <a:extLst>
                <a:ext uri="{FF2B5EF4-FFF2-40B4-BE49-F238E27FC236}">
                  <a16:creationId xmlns:a16="http://schemas.microsoft.com/office/drawing/2014/main" id="{27942F66-F3CC-46E0-851A-FBC462F632A7}"/>
                </a:ext>
              </a:extLst>
            </p:cNvPr>
            <p:cNvCxnSpPr>
              <a:stCxn id="599" idx="6"/>
              <a:endCxn id="622" idx="2"/>
            </p:cNvCxnSpPr>
            <p:nvPr/>
          </p:nvCxnSpPr>
          <p:spPr>
            <a:xfrm>
              <a:off x="2700018" y="6323771"/>
              <a:ext cx="473244" cy="9999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65" name="직선 연결선 664">
              <a:extLst>
                <a:ext uri="{FF2B5EF4-FFF2-40B4-BE49-F238E27FC236}">
                  <a16:creationId xmlns:a16="http://schemas.microsoft.com/office/drawing/2014/main" id="{551FEF53-BCA2-4615-89B1-F63D14B0FA55}"/>
                </a:ext>
              </a:extLst>
            </p:cNvPr>
            <p:cNvCxnSpPr>
              <a:stCxn id="599" idx="6"/>
              <a:endCxn id="621" idx="2"/>
            </p:cNvCxnSpPr>
            <p:nvPr/>
          </p:nvCxnSpPr>
          <p:spPr>
            <a:xfrm>
              <a:off x="2700018" y="6323771"/>
              <a:ext cx="473244" cy="1523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67" name="직선 연결선 666">
              <a:extLst>
                <a:ext uri="{FF2B5EF4-FFF2-40B4-BE49-F238E27FC236}">
                  <a16:creationId xmlns:a16="http://schemas.microsoft.com/office/drawing/2014/main" id="{4E5DCA67-5A4A-4B6F-8BBF-92E67A5225B4}"/>
                </a:ext>
              </a:extLst>
            </p:cNvPr>
            <p:cNvCxnSpPr>
              <a:stCxn id="599" idx="6"/>
              <a:endCxn id="620" idx="2"/>
            </p:cNvCxnSpPr>
            <p:nvPr/>
          </p:nvCxnSpPr>
          <p:spPr>
            <a:xfrm>
              <a:off x="2700018" y="6323771"/>
              <a:ext cx="473244" cy="2047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69" name="직선 연결선 668">
              <a:extLst>
                <a:ext uri="{FF2B5EF4-FFF2-40B4-BE49-F238E27FC236}">
                  <a16:creationId xmlns:a16="http://schemas.microsoft.com/office/drawing/2014/main" id="{9AC6D3EC-6890-4D2C-A48C-57C2FB68A709}"/>
                </a:ext>
              </a:extLst>
            </p:cNvPr>
            <p:cNvCxnSpPr>
              <a:stCxn id="598" idx="6"/>
              <a:endCxn id="619" idx="2"/>
            </p:cNvCxnSpPr>
            <p:nvPr/>
          </p:nvCxnSpPr>
          <p:spPr>
            <a:xfrm flipV="1">
              <a:off x="2700018" y="5275769"/>
              <a:ext cx="473244" cy="20479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71" name="직선 연결선 670">
              <a:extLst>
                <a:ext uri="{FF2B5EF4-FFF2-40B4-BE49-F238E27FC236}">
                  <a16:creationId xmlns:a16="http://schemas.microsoft.com/office/drawing/2014/main" id="{DD1B5656-910A-4259-B048-DAC188B560D5}"/>
                </a:ext>
              </a:extLst>
            </p:cNvPr>
            <p:cNvCxnSpPr>
              <a:stCxn id="598" idx="6"/>
              <a:endCxn id="624" idx="2"/>
            </p:cNvCxnSpPr>
            <p:nvPr/>
          </p:nvCxnSpPr>
          <p:spPr>
            <a:xfrm flipV="1">
              <a:off x="2700018" y="5799770"/>
              <a:ext cx="473244" cy="1523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73" name="직선 연결선 672">
              <a:extLst>
                <a:ext uri="{FF2B5EF4-FFF2-40B4-BE49-F238E27FC236}">
                  <a16:creationId xmlns:a16="http://schemas.microsoft.com/office/drawing/2014/main" id="{1E8423F1-A0C6-4C40-A37E-CB673DCE2F06}"/>
                </a:ext>
              </a:extLst>
            </p:cNvPr>
            <p:cNvCxnSpPr>
              <a:stCxn id="623" idx="2"/>
              <a:endCxn id="598" idx="6"/>
            </p:cNvCxnSpPr>
            <p:nvPr/>
          </p:nvCxnSpPr>
          <p:spPr>
            <a:xfrm flipH="1">
              <a:off x="2700018" y="6323771"/>
              <a:ext cx="473244" cy="9999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75" name="직선 연결선 674">
              <a:extLst>
                <a:ext uri="{FF2B5EF4-FFF2-40B4-BE49-F238E27FC236}">
                  <a16:creationId xmlns:a16="http://schemas.microsoft.com/office/drawing/2014/main" id="{231798A3-E328-4C22-9EC0-2C8074BA606F}"/>
                </a:ext>
              </a:extLst>
            </p:cNvPr>
            <p:cNvCxnSpPr>
              <a:stCxn id="598" idx="6"/>
              <a:endCxn id="622" idx="2"/>
            </p:cNvCxnSpPr>
            <p:nvPr/>
          </p:nvCxnSpPr>
          <p:spPr>
            <a:xfrm>
              <a:off x="2700018" y="7323678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77" name="직선 연결선 676">
              <a:extLst>
                <a:ext uri="{FF2B5EF4-FFF2-40B4-BE49-F238E27FC236}">
                  <a16:creationId xmlns:a16="http://schemas.microsoft.com/office/drawing/2014/main" id="{25647D9F-96D0-48DF-938C-AE4891072E4E}"/>
                </a:ext>
              </a:extLst>
            </p:cNvPr>
            <p:cNvCxnSpPr>
              <a:cxnSpLocks/>
              <a:stCxn id="598" idx="6"/>
              <a:endCxn id="621" idx="2"/>
            </p:cNvCxnSpPr>
            <p:nvPr/>
          </p:nvCxnSpPr>
          <p:spPr>
            <a:xfrm>
              <a:off x="2700018" y="7323678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80" name="직선 연결선 679">
              <a:extLst>
                <a:ext uri="{FF2B5EF4-FFF2-40B4-BE49-F238E27FC236}">
                  <a16:creationId xmlns:a16="http://schemas.microsoft.com/office/drawing/2014/main" id="{A7BD187D-03B8-45A3-84FB-547AF14E7F93}"/>
                </a:ext>
              </a:extLst>
            </p:cNvPr>
            <p:cNvCxnSpPr>
              <a:stCxn id="598" idx="6"/>
              <a:endCxn id="620" idx="2"/>
            </p:cNvCxnSpPr>
            <p:nvPr/>
          </p:nvCxnSpPr>
          <p:spPr>
            <a:xfrm>
              <a:off x="2700018" y="7323678"/>
              <a:ext cx="473244" cy="10480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82" name="직선 연결선 681">
              <a:extLst>
                <a:ext uri="{FF2B5EF4-FFF2-40B4-BE49-F238E27FC236}">
                  <a16:creationId xmlns:a16="http://schemas.microsoft.com/office/drawing/2014/main" id="{8D7EB6D4-1E90-4249-861A-B515DD4AD576}"/>
                </a:ext>
              </a:extLst>
            </p:cNvPr>
            <p:cNvCxnSpPr>
              <a:stCxn id="597" idx="6"/>
              <a:endCxn id="619" idx="2"/>
            </p:cNvCxnSpPr>
            <p:nvPr/>
          </p:nvCxnSpPr>
          <p:spPr>
            <a:xfrm flipV="1">
              <a:off x="2700018" y="5275769"/>
              <a:ext cx="473244" cy="25719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84" name="직선 연결선 683">
              <a:extLst>
                <a:ext uri="{FF2B5EF4-FFF2-40B4-BE49-F238E27FC236}">
                  <a16:creationId xmlns:a16="http://schemas.microsoft.com/office/drawing/2014/main" id="{45D35F6C-AAD0-4B91-819C-2699AEBE61D2}"/>
                </a:ext>
              </a:extLst>
            </p:cNvPr>
            <p:cNvCxnSpPr>
              <a:stCxn id="597" idx="6"/>
              <a:endCxn id="624" idx="2"/>
            </p:cNvCxnSpPr>
            <p:nvPr/>
          </p:nvCxnSpPr>
          <p:spPr>
            <a:xfrm flipV="1">
              <a:off x="2700018" y="5799770"/>
              <a:ext cx="473244" cy="20479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86" name="직선 연결선 685">
              <a:extLst>
                <a:ext uri="{FF2B5EF4-FFF2-40B4-BE49-F238E27FC236}">
                  <a16:creationId xmlns:a16="http://schemas.microsoft.com/office/drawing/2014/main" id="{B37FE15A-E1BB-4F00-8E6D-286EC52C5340}"/>
                </a:ext>
              </a:extLst>
            </p:cNvPr>
            <p:cNvCxnSpPr>
              <a:cxnSpLocks/>
              <a:stCxn id="597" idx="6"/>
              <a:endCxn id="623" idx="2"/>
            </p:cNvCxnSpPr>
            <p:nvPr/>
          </p:nvCxnSpPr>
          <p:spPr>
            <a:xfrm flipV="1">
              <a:off x="2700018" y="6323771"/>
              <a:ext cx="473244" cy="1523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89" name="직선 연결선 688">
              <a:extLst>
                <a:ext uri="{FF2B5EF4-FFF2-40B4-BE49-F238E27FC236}">
                  <a16:creationId xmlns:a16="http://schemas.microsoft.com/office/drawing/2014/main" id="{4E22F236-A775-4EF3-A083-F6703325CC84}"/>
                </a:ext>
              </a:extLst>
            </p:cNvPr>
            <p:cNvCxnSpPr>
              <a:stCxn id="597" idx="6"/>
              <a:endCxn id="622" idx="2"/>
            </p:cNvCxnSpPr>
            <p:nvPr/>
          </p:nvCxnSpPr>
          <p:spPr>
            <a:xfrm flipV="1">
              <a:off x="2700018" y="7323678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91" name="직선 연결선 690">
              <a:extLst>
                <a:ext uri="{FF2B5EF4-FFF2-40B4-BE49-F238E27FC236}">
                  <a16:creationId xmlns:a16="http://schemas.microsoft.com/office/drawing/2014/main" id="{4A62BFBF-3DF6-4900-BD86-F2643F612F22}"/>
                </a:ext>
              </a:extLst>
            </p:cNvPr>
            <p:cNvCxnSpPr>
              <a:cxnSpLocks/>
              <a:stCxn id="597" idx="6"/>
              <a:endCxn id="621" idx="2"/>
            </p:cNvCxnSpPr>
            <p:nvPr/>
          </p:nvCxnSpPr>
          <p:spPr>
            <a:xfrm>
              <a:off x="2700018" y="7847679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94" name="직선 연결선 693">
              <a:extLst>
                <a:ext uri="{FF2B5EF4-FFF2-40B4-BE49-F238E27FC236}">
                  <a16:creationId xmlns:a16="http://schemas.microsoft.com/office/drawing/2014/main" id="{9DACBE86-C0B8-4E4F-B36F-B47161D6F1E4}"/>
                </a:ext>
              </a:extLst>
            </p:cNvPr>
            <p:cNvCxnSpPr>
              <a:stCxn id="597" idx="6"/>
              <a:endCxn id="620" idx="2"/>
            </p:cNvCxnSpPr>
            <p:nvPr/>
          </p:nvCxnSpPr>
          <p:spPr>
            <a:xfrm>
              <a:off x="2700018" y="7847679"/>
              <a:ext cx="473244" cy="5240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96" name="직선 연결선 695">
              <a:extLst>
                <a:ext uri="{FF2B5EF4-FFF2-40B4-BE49-F238E27FC236}">
                  <a16:creationId xmlns:a16="http://schemas.microsoft.com/office/drawing/2014/main" id="{A22D9739-3AA5-4356-8BC1-E681669314DD}"/>
                </a:ext>
              </a:extLst>
            </p:cNvPr>
            <p:cNvCxnSpPr>
              <a:stCxn id="596" idx="6"/>
              <a:endCxn id="619" idx="2"/>
            </p:cNvCxnSpPr>
            <p:nvPr/>
          </p:nvCxnSpPr>
          <p:spPr>
            <a:xfrm flipV="1">
              <a:off x="2700018" y="5275769"/>
              <a:ext cx="473244" cy="30959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98" name="직선 연결선 697">
              <a:extLst>
                <a:ext uri="{FF2B5EF4-FFF2-40B4-BE49-F238E27FC236}">
                  <a16:creationId xmlns:a16="http://schemas.microsoft.com/office/drawing/2014/main" id="{B3492478-FDC3-459E-ADA9-A814493883DD}"/>
                </a:ext>
              </a:extLst>
            </p:cNvPr>
            <p:cNvCxnSpPr>
              <a:stCxn id="596" idx="6"/>
              <a:endCxn id="624" idx="2"/>
            </p:cNvCxnSpPr>
            <p:nvPr/>
          </p:nvCxnSpPr>
          <p:spPr>
            <a:xfrm flipV="1">
              <a:off x="2700018" y="5799770"/>
              <a:ext cx="473244" cy="25719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00" name="직선 연결선 699">
              <a:extLst>
                <a:ext uri="{FF2B5EF4-FFF2-40B4-BE49-F238E27FC236}">
                  <a16:creationId xmlns:a16="http://schemas.microsoft.com/office/drawing/2014/main" id="{8DF5B0BC-76A0-4BA0-BE01-EC971319214C}"/>
                </a:ext>
              </a:extLst>
            </p:cNvPr>
            <p:cNvCxnSpPr>
              <a:stCxn id="596" idx="6"/>
              <a:endCxn id="623" idx="2"/>
            </p:cNvCxnSpPr>
            <p:nvPr/>
          </p:nvCxnSpPr>
          <p:spPr>
            <a:xfrm flipV="1">
              <a:off x="2700018" y="6323771"/>
              <a:ext cx="473244" cy="2047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02" name="직선 연결선 701">
              <a:extLst>
                <a:ext uri="{FF2B5EF4-FFF2-40B4-BE49-F238E27FC236}">
                  <a16:creationId xmlns:a16="http://schemas.microsoft.com/office/drawing/2014/main" id="{4548434F-852E-4C2E-94F8-B202BC2D4CDC}"/>
                </a:ext>
              </a:extLst>
            </p:cNvPr>
            <p:cNvCxnSpPr>
              <a:stCxn id="596" idx="6"/>
              <a:endCxn id="622" idx="2"/>
            </p:cNvCxnSpPr>
            <p:nvPr/>
          </p:nvCxnSpPr>
          <p:spPr>
            <a:xfrm flipV="1">
              <a:off x="2700018" y="7323678"/>
              <a:ext cx="473244" cy="10480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04" name="직선 연결선 703">
              <a:extLst>
                <a:ext uri="{FF2B5EF4-FFF2-40B4-BE49-F238E27FC236}">
                  <a16:creationId xmlns:a16="http://schemas.microsoft.com/office/drawing/2014/main" id="{6CE1F381-4C89-4944-95F9-F015BEEFE2DA}"/>
                </a:ext>
              </a:extLst>
            </p:cNvPr>
            <p:cNvCxnSpPr>
              <a:stCxn id="596" idx="6"/>
              <a:endCxn id="621" idx="2"/>
            </p:cNvCxnSpPr>
            <p:nvPr/>
          </p:nvCxnSpPr>
          <p:spPr>
            <a:xfrm flipV="1">
              <a:off x="2700018" y="7847679"/>
              <a:ext cx="473244" cy="5240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06" name="직선 연결선 705">
              <a:extLst>
                <a:ext uri="{FF2B5EF4-FFF2-40B4-BE49-F238E27FC236}">
                  <a16:creationId xmlns:a16="http://schemas.microsoft.com/office/drawing/2014/main" id="{EB8FBD57-D98F-4B1F-B083-3DA976112AF9}"/>
                </a:ext>
              </a:extLst>
            </p:cNvPr>
            <p:cNvCxnSpPr>
              <a:stCxn id="596" idx="6"/>
              <a:endCxn id="620" idx="2"/>
            </p:cNvCxnSpPr>
            <p:nvPr/>
          </p:nvCxnSpPr>
          <p:spPr>
            <a:xfrm>
              <a:off x="2700018" y="8371682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08" name="직선 연결선 707">
              <a:extLst>
                <a:ext uri="{FF2B5EF4-FFF2-40B4-BE49-F238E27FC236}">
                  <a16:creationId xmlns:a16="http://schemas.microsoft.com/office/drawing/2014/main" id="{2D12C4E4-B416-475B-A081-3D5D77E37CF7}"/>
                </a:ext>
              </a:extLst>
            </p:cNvPr>
            <p:cNvCxnSpPr>
              <a:stCxn id="619" idx="6"/>
              <a:endCxn id="631" idx="2"/>
            </p:cNvCxnSpPr>
            <p:nvPr/>
          </p:nvCxnSpPr>
          <p:spPr>
            <a:xfrm>
              <a:off x="3559911" y="5275769"/>
              <a:ext cx="296515" cy="1523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10" name="직선 연결선 709">
              <a:extLst>
                <a:ext uri="{FF2B5EF4-FFF2-40B4-BE49-F238E27FC236}">
                  <a16:creationId xmlns:a16="http://schemas.microsoft.com/office/drawing/2014/main" id="{FA71ED99-05D3-4CF7-A13C-9AA2BBF3ED2E}"/>
                </a:ext>
              </a:extLst>
            </p:cNvPr>
            <p:cNvCxnSpPr>
              <a:stCxn id="624" idx="6"/>
              <a:endCxn id="631" idx="2"/>
            </p:cNvCxnSpPr>
            <p:nvPr/>
          </p:nvCxnSpPr>
          <p:spPr>
            <a:xfrm>
              <a:off x="3559911" y="5799770"/>
              <a:ext cx="296515" cy="9999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12" name="직선 연결선 711">
              <a:extLst>
                <a:ext uri="{FF2B5EF4-FFF2-40B4-BE49-F238E27FC236}">
                  <a16:creationId xmlns:a16="http://schemas.microsoft.com/office/drawing/2014/main" id="{32B90CE0-D0CC-4E6A-8CAC-8B4EF8F5C3A2}"/>
                </a:ext>
              </a:extLst>
            </p:cNvPr>
            <p:cNvCxnSpPr>
              <a:stCxn id="623" idx="6"/>
              <a:endCxn id="631" idx="2"/>
            </p:cNvCxnSpPr>
            <p:nvPr/>
          </p:nvCxnSpPr>
          <p:spPr>
            <a:xfrm>
              <a:off x="3559911" y="6323771"/>
              <a:ext cx="296515" cy="47590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14" name="직선 연결선 713">
              <a:extLst>
                <a:ext uri="{FF2B5EF4-FFF2-40B4-BE49-F238E27FC236}">
                  <a16:creationId xmlns:a16="http://schemas.microsoft.com/office/drawing/2014/main" id="{B7C4FFBB-8CC4-4E66-A517-B2756B410C0F}"/>
                </a:ext>
              </a:extLst>
            </p:cNvPr>
            <p:cNvCxnSpPr>
              <a:stCxn id="622" idx="6"/>
              <a:endCxn id="631" idx="2"/>
            </p:cNvCxnSpPr>
            <p:nvPr/>
          </p:nvCxnSpPr>
          <p:spPr>
            <a:xfrm flipV="1">
              <a:off x="3559911" y="6799677"/>
              <a:ext cx="296515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16" name="직선 연결선 715">
              <a:extLst>
                <a:ext uri="{FF2B5EF4-FFF2-40B4-BE49-F238E27FC236}">
                  <a16:creationId xmlns:a16="http://schemas.microsoft.com/office/drawing/2014/main" id="{B1B67E40-4D21-4B2D-98D2-D7C51EDEE481}"/>
                </a:ext>
              </a:extLst>
            </p:cNvPr>
            <p:cNvCxnSpPr>
              <a:stCxn id="621" idx="6"/>
              <a:endCxn id="631" idx="2"/>
            </p:cNvCxnSpPr>
            <p:nvPr/>
          </p:nvCxnSpPr>
          <p:spPr>
            <a:xfrm flipV="1">
              <a:off x="3559911" y="6799677"/>
              <a:ext cx="296515" cy="10480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18" name="직선 연결선 717">
              <a:extLst>
                <a:ext uri="{FF2B5EF4-FFF2-40B4-BE49-F238E27FC236}">
                  <a16:creationId xmlns:a16="http://schemas.microsoft.com/office/drawing/2014/main" id="{DB0AF4EE-1A39-4B2B-8252-0D2B3F7C8008}"/>
                </a:ext>
              </a:extLst>
            </p:cNvPr>
            <p:cNvCxnSpPr>
              <a:stCxn id="620" idx="6"/>
              <a:endCxn id="631" idx="2"/>
            </p:cNvCxnSpPr>
            <p:nvPr/>
          </p:nvCxnSpPr>
          <p:spPr>
            <a:xfrm flipV="1">
              <a:off x="3559911" y="6799677"/>
              <a:ext cx="296515" cy="15720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</p:grpSp>
      <p:grpSp>
        <p:nvGrpSpPr>
          <p:cNvPr id="852" name="그룹 851">
            <a:extLst>
              <a:ext uri="{FF2B5EF4-FFF2-40B4-BE49-F238E27FC236}">
                <a16:creationId xmlns:a16="http://schemas.microsoft.com/office/drawing/2014/main" id="{3221BD9F-F75C-40EC-9360-D30084EAF90E}"/>
              </a:ext>
            </a:extLst>
          </p:cNvPr>
          <p:cNvGrpSpPr/>
          <p:nvPr/>
        </p:nvGrpSpPr>
        <p:grpSpPr>
          <a:xfrm>
            <a:off x="5816421" y="2219794"/>
            <a:ext cx="4392479" cy="5003741"/>
            <a:chOff x="5816421" y="2219794"/>
            <a:chExt cx="4392479" cy="5003741"/>
          </a:xfrm>
        </p:grpSpPr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6D05AE19-1BB0-483C-A9F9-E7CAEBA3D959}"/>
                </a:ext>
              </a:extLst>
            </p:cNvPr>
            <p:cNvSpPr txBox="1"/>
            <p:nvPr/>
          </p:nvSpPr>
          <p:spPr>
            <a:xfrm rot="5400000">
              <a:off x="7625968" y="4552387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...</a:t>
              </a:r>
              <a:endParaRPr lang="ko-KR" altLang="en-US" sz="1600" dirty="0"/>
            </a:p>
          </p:txBody>
        </p:sp>
        <p:cxnSp>
          <p:nvCxnSpPr>
            <p:cNvPr id="726" name="직선 화살표 연결선 725">
              <a:extLst>
                <a:ext uri="{FF2B5EF4-FFF2-40B4-BE49-F238E27FC236}">
                  <a16:creationId xmlns:a16="http://schemas.microsoft.com/office/drawing/2014/main" id="{FE9C11E5-9370-4D90-B2BA-FA24F6CE2017}"/>
                </a:ext>
              </a:extLst>
            </p:cNvPr>
            <p:cNvCxnSpPr>
              <a:cxnSpLocks/>
              <a:stCxn id="465" idx="6"/>
              <a:endCxn id="727" idx="2"/>
            </p:cNvCxnSpPr>
            <p:nvPr/>
          </p:nvCxnSpPr>
          <p:spPr>
            <a:xfrm>
              <a:off x="5816421" y="2788191"/>
              <a:ext cx="1765678" cy="20807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727" name="타원 726">
              <a:extLst>
                <a:ext uri="{FF2B5EF4-FFF2-40B4-BE49-F238E27FC236}">
                  <a16:creationId xmlns:a16="http://schemas.microsoft.com/office/drawing/2014/main" id="{A252E53F-C0B1-4C15-9679-4CE7EB4246FA}"/>
                </a:ext>
              </a:extLst>
            </p:cNvPr>
            <p:cNvSpPr/>
            <p:nvPr/>
          </p:nvSpPr>
          <p:spPr>
            <a:xfrm>
              <a:off x="7582099" y="2802943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2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728" name="직선 화살표 연결선 727">
              <a:extLst>
                <a:ext uri="{FF2B5EF4-FFF2-40B4-BE49-F238E27FC236}">
                  <a16:creationId xmlns:a16="http://schemas.microsoft.com/office/drawing/2014/main" id="{BA9FFE63-26F2-4216-BDC8-858738A0FE0D}"/>
                </a:ext>
              </a:extLst>
            </p:cNvPr>
            <p:cNvCxnSpPr>
              <a:cxnSpLocks/>
              <a:stCxn id="631" idx="6"/>
              <a:endCxn id="729" idx="2"/>
            </p:cNvCxnSpPr>
            <p:nvPr/>
          </p:nvCxnSpPr>
          <p:spPr>
            <a:xfrm flipV="1">
              <a:off x="5816421" y="6447062"/>
              <a:ext cx="1765678" cy="352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729" name="타원 728">
              <a:extLst>
                <a:ext uri="{FF2B5EF4-FFF2-40B4-BE49-F238E27FC236}">
                  <a16:creationId xmlns:a16="http://schemas.microsoft.com/office/drawing/2014/main" id="{0B312AC3-E980-49DA-86AD-5C5CF5F1BEA5}"/>
                </a:ext>
              </a:extLst>
            </p:cNvPr>
            <p:cNvSpPr/>
            <p:nvPr/>
          </p:nvSpPr>
          <p:spPr>
            <a:xfrm>
              <a:off x="7582099" y="6253737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9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730" name="타원 729">
              <a:extLst>
                <a:ext uri="{FF2B5EF4-FFF2-40B4-BE49-F238E27FC236}">
                  <a16:creationId xmlns:a16="http://schemas.microsoft.com/office/drawing/2014/main" id="{D39B36A0-E09D-4641-A3A5-2389BC65E60E}"/>
                </a:ext>
              </a:extLst>
            </p:cNvPr>
            <p:cNvSpPr/>
            <p:nvPr/>
          </p:nvSpPr>
          <p:spPr>
            <a:xfrm>
              <a:off x="7582099" y="5670588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8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731" name="타원 730">
              <a:extLst>
                <a:ext uri="{FF2B5EF4-FFF2-40B4-BE49-F238E27FC236}">
                  <a16:creationId xmlns:a16="http://schemas.microsoft.com/office/drawing/2014/main" id="{98E47356-F0B9-4505-9C47-892AE9508F98}"/>
                </a:ext>
              </a:extLst>
            </p:cNvPr>
            <p:cNvSpPr/>
            <p:nvPr/>
          </p:nvSpPr>
          <p:spPr>
            <a:xfrm>
              <a:off x="7582099" y="5087440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7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732" name="타원 731">
              <a:extLst>
                <a:ext uri="{FF2B5EF4-FFF2-40B4-BE49-F238E27FC236}">
                  <a16:creationId xmlns:a16="http://schemas.microsoft.com/office/drawing/2014/main" id="{91098FEE-B709-4F90-B4F9-C775B2FDAA2F}"/>
                </a:ext>
              </a:extLst>
            </p:cNvPr>
            <p:cNvSpPr/>
            <p:nvPr/>
          </p:nvSpPr>
          <p:spPr>
            <a:xfrm>
              <a:off x="7582099" y="3969239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4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7A1876B3-A480-47EC-A041-703913D5E8D8}"/>
                </a:ext>
              </a:extLst>
            </p:cNvPr>
            <p:cNvSpPr/>
            <p:nvPr/>
          </p:nvSpPr>
          <p:spPr>
            <a:xfrm>
              <a:off x="7582099" y="3386091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3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734" name="직선 연결선 733">
              <a:extLst>
                <a:ext uri="{FF2B5EF4-FFF2-40B4-BE49-F238E27FC236}">
                  <a16:creationId xmlns:a16="http://schemas.microsoft.com/office/drawing/2014/main" id="{33B6BF37-5B42-4053-AF45-077E6B99F68F}"/>
                </a:ext>
              </a:extLst>
            </p:cNvPr>
            <p:cNvCxnSpPr>
              <a:cxnSpLocks/>
              <a:stCxn id="465" idx="6"/>
              <a:endCxn id="733" idx="2"/>
            </p:cNvCxnSpPr>
            <p:nvPr/>
          </p:nvCxnSpPr>
          <p:spPr>
            <a:xfrm>
              <a:off x="5816421" y="2788191"/>
              <a:ext cx="1765678" cy="7912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35" name="직선 연결선 734">
              <a:extLst>
                <a:ext uri="{FF2B5EF4-FFF2-40B4-BE49-F238E27FC236}">
                  <a16:creationId xmlns:a16="http://schemas.microsoft.com/office/drawing/2014/main" id="{42BEC101-26E6-4D2A-BD7A-A4837B6C44CD}"/>
                </a:ext>
              </a:extLst>
            </p:cNvPr>
            <p:cNvCxnSpPr>
              <a:cxnSpLocks/>
              <a:stCxn id="465" idx="6"/>
              <a:endCxn id="732" idx="2"/>
            </p:cNvCxnSpPr>
            <p:nvPr/>
          </p:nvCxnSpPr>
          <p:spPr>
            <a:xfrm>
              <a:off x="5816421" y="2788191"/>
              <a:ext cx="1765678" cy="13743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36" name="직선 연결선 735">
              <a:extLst>
                <a:ext uri="{FF2B5EF4-FFF2-40B4-BE49-F238E27FC236}">
                  <a16:creationId xmlns:a16="http://schemas.microsoft.com/office/drawing/2014/main" id="{51C4879D-FFC8-4233-A90C-C93FD437CE4A}"/>
                </a:ext>
              </a:extLst>
            </p:cNvPr>
            <p:cNvCxnSpPr>
              <a:cxnSpLocks/>
              <a:stCxn id="631" idx="6"/>
              <a:endCxn id="731" idx="2"/>
            </p:cNvCxnSpPr>
            <p:nvPr/>
          </p:nvCxnSpPr>
          <p:spPr>
            <a:xfrm flipV="1">
              <a:off x="5816421" y="5280765"/>
              <a:ext cx="1765678" cy="15189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37" name="직선 연결선 736">
              <a:extLst>
                <a:ext uri="{FF2B5EF4-FFF2-40B4-BE49-F238E27FC236}">
                  <a16:creationId xmlns:a16="http://schemas.microsoft.com/office/drawing/2014/main" id="{030180A2-ACAC-4C0C-93EC-A72C34E56331}"/>
                </a:ext>
              </a:extLst>
            </p:cNvPr>
            <p:cNvCxnSpPr>
              <a:cxnSpLocks/>
              <a:stCxn id="631" idx="6"/>
              <a:endCxn id="730" idx="2"/>
            </p:cNvCxnSpPr>
            <p:nvPr/>
          </p:nvCxnSpPr>
          <p:spPr>
            <a:xfrm flipV="1">
              <a:off x="5816421" y="5863913"/>
              <a:ext cx="1765678" cy="9357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71" name="직선 화살표 연결선 770">
              <a:extLst>
                <a:ext uri="{FF2B5EF4-FFF2-40B4-BE49-F238E27FC236}">
                  <a16:creationId xmlns:a16="http://schemas.microsoft.com/office/drawing/2014/main" id="{D26420B1-65CD-4F21-B72A-6D34F2F32D2A}"/>
                </a:ext>
              </a:extLst>
            </p:cNvPr>
            <p:cNvCxnSpPr>
              <a:cxnSpLocks/>
              <a:stCxn id="631" idx="6"/>
              <a:endCxn id="772" idx="2"/>
            </p:cNvCxnSpPr>
            <p:nvPr/>
          </p:nvCxnSpPr>
          <p:spPr>
            <a:xfrm>
              <a:off x="5816421" y="6799677"/>
              <a:ext cx="1765678" cy="2305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772" name="타원 771">
              <a:extLst>
                <a:ext uri="{FF2B5EF4-FFF2-40B4-BE49-F238E27FC236}">
                  <a16:creationId xmlns:a16="http://schemas.microsoft.com/office/drawing/2014/main" id="{E23A2846-BAED-4C11-9D21-7A7816AC5652}"/>
                </a:ext>
              </a:extLst>
            </p:cNvPr>
            <p:cNvSpPr/>
            <p:nvPr/>
          </p:nvSpPr>
          <p:spPr>
            <a:xfrm>
              <a:off x="7582099" y="6836886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10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773" name="직선 화살표 연결선 772">
              <a:extLst>
                <a:ext uri="{FF2B5EF4-FFF2-40B4-BE49-F238E27FC236}">
                  <a16:creationId xmlns:a16="http://schemas.microsoft.com/office/drawing/2014/main" id="{C93E745F-8946-41EF-BCA8-6CBE408E161A}"/>
                </a:ext>
              </a:extLst>
            </p:cNvPr>
            <p:cNvCxnSpPr>
              <a:cxnSpLocks/>
              <a:stCxn id="465" idx="6"/>
              <a:endCxn id="774" idx="2"/>
            </p:cNvCxnSpPr>
            <p:nvPr/>
          </p:nvCxnSpPr>
          <p:spPr>
            <a:xfrm flipV="1">
              <a:off x="5816421" y="2413119"/>
              <a:ext cx="1765678" cy="37507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774" name="타원 773">
              <a:extLst>
                <a:ext uri="{FF2B5EF4-FFF2-40B4-BE49-F238E27FC236}">
                  <a16:creationId xmlns:a16="http://schemas.microsoft.com/office/drawing/2014/main" id="{B7B6D542-C210-4F5C-80A7-3AF14F47B19E}"/>
                </a:ext>
              </a:extLst>
            </p:cNvPr>
            <p:cNvSpPr/>
            <p:nvPr/>
          </p:nvSpPr>
          <p:spPr>
            <a:xfrm>
              <a:off x="7582099" y="2219794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791" name="직선 화살표 연결선 790">
              <a:extLst>
                <a:ext uri="{FF2B5EF4-FFF2-40B4-BE49-F238E27FC236}">
                  <a16:creationId xmlns:a16="http://schemas.microsoft.com/office/drawing/2014/main" id="{6D87326A-8628-4A1E-A9F5-076B73F3C3D1}"/>
                </a:ext>
              </a:extLst>
            </p:cNvPr>
            <p:cNvCxnSpPr>
              <a:cxnSpLocks/>
              <a:stCxn id="465" idx="6"/>
              <a:endCxn id="730" idx="2"/>
            </p:cNvCxnSpPr>
            <p:nvPr/>
          </p:nvCxnSpPr>
          <p:spPr>
            <a:xfrm>
              <a:off x="5816421" y="2788191"/>
              <a:ext cx="1765678" cy="30757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93" name="직선 연결선 792">
              <a:extLst>
                <a:ext uri="{FF2B5EF4-FFF2-40B4-BE49-F238E27FC236}">
                  <a16:creationId xmlns:a16="http://schemas.microsoft.com/office/drawing/2014/main" id="{D77C9294-4E6B-4116-A3B1-919C4D7671E2}"/>
                </a:ext>
              </a:extLst>
            </p:cNvPr>
            <p:cNvCxnSpPr>
              <a:cxnSpLocks/>
              <a:stCxn id="465" idx="6"/>
              <a:endCxn id="729" idx="2"/>
            </p:cNvCxnSpPr>
            <p:nvPr/>
          </p:nvCxnSpPr>
          <p:spPr>
            <a:xfrm>
              <a:off x="5816421" y="2788191"/>
              <a:ext cx="1765678" cy="36588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94" name="직선 연결선 793">
              <a:extLst>
                <a:ext uri="{FF2B5EF4-FFF2-40B4-BE49-F238E27FC236}">
                  <a16:creationId xmlns:a16="http://schemas.microsoft.com/office/drawing/2014/main" id="{4228250A-7C83-4324-A56F-F765E87E933C}"/>
                </a:ext>
              </a:extLst>
            </p:cNvPr>
            <p:cNvCxnSpPr>
              <a:cxnSpLocks/>
              <a:stCxn id="465" idx="6"/>
              <a:endCxn id="772" idx="2"/>
            </p:cNvCxnSpPr>
            <p:nvPr/>
          </p:nvCxnSpPr>
          <p:spPr>
            <a:xfrm>
              <a:off x="5816421" y="2788191"/>
              <a:ext cx="1765678" cy="42420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98" name="직선 화살표 연결선 797">
              <a:extLst>
                <a:ext uri="{FF2B5EF4-FFF2-40B4-BE49-F238E27FC236}">
                  <a16:creationId xmlns:a16="http://schemas.microsoft.com/office/drawing/2014/main" id="{6C6A6F56-D70A-41CD-87CF-3645B7E04A85}"/>
                </a:ext>
              </a:extLst>
            </p:cNvPr>
            <p:cNvCxnSpPr>
              <a:cxnSpLocks/>
              <a:stCxn id="465" idx="6"/>
              <a:endCxn id="731" idx="2"/>
            </p:cNvCxnSpPr>
            <p:nvPr/>
          </p:nvCxnSpPr>
          <p:spPr>
            <a:xfrm>
              <a:off x="5816421" y="2788191"/>
              <a:ext cx="1765678" cy="249257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811" name="직선 화살표 연결선 810">
              <a:extLst>
                <a:ext uri="{FF2B5EF4-FFF2-40B4-BE49-F238E27FC236}">
                  <a16:creationId xmlns:a16="http://schemas.microsoft.com/office/drawing/2014/main" id="{9C4BDE1D-CE19-4A04-B7A5-5C3ABAA3E2C5}"/>
                </a:ext>
              </a:extLst>
            </p:cNvPr>
            <p:cNvCxnSpPr>
              <a:cxnSpLocks/>
              <a:stCxn id="631" idx="6"/>
              <a:endCxn id="733" idx="2"/>
            </p:cNvCxnSpPr>
            <p:nvPr/>
          </p:nvCxnSpPr>
          <p:spPr>
            <a:xfrm flipV="1">
              <a:off x="5816421" y="3579416"/>
              <a:ext cx="1765678" cy="322026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812" name="직선 연결선 811">
              <a:extLst>
                <a:ext uri="{FF2B5EF4-FFF2-40B4-BE49-F238E27FC236}">
                  <a16:creationId xmlns:a16="http://schemas.microsoft.com/office/drawing/2014/main" id="{83F63D18-1FAB-434A-855B-AEFAFC4E1C92}"/>
                </a:ext>
              </a:extLst>
            </p:cNvPr>
            <p:cNvCxnSpPr>
              <a:cxnSpLocks/>
              <a:stCxn id="631" idx="6"/>
              <a:endCxn id="774" idx="2"/>
            </p:cNvCxnSpPr>
            <p:nvPr/>
          </p:nvCxnSpPr>
          <p:spPr>
            <a:xfrm flipV="1">
              <a:off x="5816421" y="2413119"/>
              <a:ext cx="1765678" cy="43865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813" name="직선 연결선 812">
              <a:extLst>
                <a:ext uri="{FF2B5EF4-FFF2-40B4-BE49-F238E27FC236}">
                  <a16:creationId xmlns:a16="http://schemas.microsoft.com/office/drawing/2014/main" id="{45F79D0C-A054-44B4-9543-E9567CB9EE95}"/>
                </a:ext>
              </a:extLst>
            </p:cNvPr>
            <p:cNvCxnSpPr>
              <a:cxnSpLocks/>
              <a:stCxn id="631" idx="6"/>
              <a:endCxn id="727" idx="2"/>
            </p:cNvCxnSpPr>
            <p:nvPr/>
          </p:nvCxnSpPr>
          <p:spPr>
            <a:xfrm flipV="1">
              <a:off x="5816421" y="2996268"/>
              <a:ext cx="1765678" cy="38034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814" name="직선 화살표 연결선 813">
              <a:extLst>
                <a:ext uri="{FF2B5EF4-FFF2-40B4-BE49-F238E27FC236}">
                  <a16:creationId xmlns:a16="http://schemas.microsoft.com/office/drawing/2014/main" id="{4523BD50-5A7A-4530-996B-98EE90194FF4}"/>
                </a:ext>
              </a:extLst>
            </p:cNvPr>
            <p:cNvCxnSpPr>
              <a:cxnSpLocks/>
              <a:stCxn id="631" idx="6"/>
              <a:endCxn id="732" idx="2"/>
            </p:cNvCxnSpPr>
            <p:nvPr/>
          </p:nvCxnSpPr>
          <p:spPr>
            <a:xfrm flipV="1">
              <a:off x="5816421" y="4162564"/>
              <a:ext cx="1765678" cy="26371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828" name="타원 827">
              <a:extLst>
                <a:ext uri="{FF2B5EF4-FFF2-40B4-BE49-F238E27FC236}">
                  <a16:creationId xmlns:a16="http://schemas.microsoft.com/office/drawing/2014/main" id="{068DB195-2EF8-450A-BEFB-423677047EE6}"/>
                </a:ext>
              </a:extLst>
            </p:cNvPr>
            <p:cNvSpPr/>
            <p:nvPr/>
          </p:nvSpPr>
          <p:spPr>
            <a:xfrm>
              <a:off x="8534739" y="4522552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O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3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830" name="직선 연결선 829">
              <a:extLst>
                <a:ext uri="{FF2B5EF4-FFF2-40B4-BE49-F238E27FC236}">
                  <a16:creationId xmlns:a16="http://schemas.microsoft.com/office/drawing/2014/main" id="{67926121-BB3A-4A4E-863E-AC0F232FBB6D}"/>
                </a:ext>
              </a:extLst>
            </p:cNvPr>
            <p:cNvCxnSpPr>
              <a:stCxn id="774" idx="6"/>
              <a:endCxn id="828" idx="2"/>
            </p:cNvCxnSpPr>
            <p:nvPr/>
          </p:nvCxnSpPr>
          <p:spPr>
            <a:xfrm>
              <a:off x="7968748" y="2413119"/>
              <a:ext cx="565991" cy="23027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32" name="직선 연결선 831">
              <a:extLst>
                <a:ext uri="{FF2B5EF4-FFF2-40B4-BE49-F238E27FC236}">
                  <a16:creationId xmlns:a16="http://schemas.microsoft.com/office/drawing/2014/main" id="{BC468DF3-9BD3-4C55-A881-4298BB5F2559}"/>
                </a:ext>
              </a:extLst>
            </p:cNvPr>
            <p:cNvCxnSpPr>
              <a:stCxn id="727" idx="6"/>
              <a:endCxn id="828" idx="2"/>
            </p:cNvCxnSpPr>
            <p:nvPr/>
          </p:nvCxnSpPr>
          <p:spPr>
            <a:xfrm>
              <a:off x="7968748" y="2996268"/>
              <a:ext cx="565991" cy="17196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34" name="직선 연결선 833">
              <a:extLst>
                <a:ext uri="{FF2B5EF4-FFF2-40B4-BE49-F238E27FC236}">
                  <a16:creationId xmlns:a16="http://schemas.microsoft.com/office/drawing/2014/main" id="{EF2D18BD-26AB-416A-A38C-A0583DA80A0D}"/>
                </a:ext>
              </a:extLst>
            </p:cNvPr>
            <p:cNvCxnSpPr>
              <a:stCxn id="733" idx="6"/>
              <a:endCxn id="828" idx="2"/>
            </p:cNvCxnSpPr>
            <p:nvPr/>
          </p:nvCxnSpPr>
          <p:spPr>
            <a:xfrm>
              <a:off x="7968748" y="3579416"/>
              <a:ext cx="565991" cy="11364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36" name="직선 연결선 835">
              <a:extLst>
                <a:ext uri="{FF2B5EF4-FFF2-40B4-BE49-F238E27FC236}">
                  <a16:creationId xmlns:a16="http://schemas.microsoft.com/office/drawing/2014/main" id="{9601B337-F057-4644-AF00-BAF449A17029}"/>
                </a:ext>
              </a:extLst>
            </p:cNvPr>
            <p:cNvCxnSpPr>
              <a:cxnSpLocks/>
              <a:stCxn id="732" idx="6"/>
              <a:endCxn id="828" idx="2"/>
            </p:cNvCxnSpPr>
            <p:nvPr/>
          </p:nvCxnSpPr>
          <p:spPr>
            <a:xfrm>
              <a:off x="7968748" y="4162564"/>
              <a:ext cx="565991" cy="5533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40" name="직선 연결선 839">
              <a:extLst>
                <a:ext uri="{FF2B5EF4-FFF2-40B4-BE49-F238E27FC236}">
                  <a16:creationId xmlns:a16="http://schemas.microsoft.com/office/drawing/2014/main" id="{2353C2A1-B43D-4AE6-B512-F57B8BD25E8A}"/>
                </a:ext>
              </a:extLst>
            </p:cNvPr>
            <p:cNvCxnSpPr>
              <a:stCxn id="731" idx="6"/>
              <a:endCxn id="828" idx="2"/>
            </p:cNvCxnSpPr>
            <p:nvPr/>
          </p:nvCxnSpPr>
          <p:spPr>
            <a:xfrm flipV="1">
              <a:off x="7968748" y="4715877"/>
              <a:ext cx="565991" cy="5648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42" name="직선 연결선 841">
              <a:extLst>
                <a:ext uri="{FF2B5EF4-FFF2-40B4-BE49-F238E27FC236}">
                  <a16:creationId xmlns:a16="http://schemas.microsoft.com/office/drawing/2014/main" id="{5E63292E-E042-437E-9F42-004C50A38160}"/>
                </a:ext>
              </a:extLst>
            </p:cNvPr>
            <p:cNvCxnSpPr>
              <a:stCxn id="730" idx="6"/>
              <a:endCxn id="828" idx="2"/>
            </p:cNvCxnSpPr>
            <p:nvPr/>
          </p:nvCxnSpPr>
          <p:spPr>
            <a:xfrm flipV="1">
              <a:off x="7968748" y="4715877"/>
              <a:ext cx="565991" cy="11480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44" name="직선 연결선 843">
              <a:extLst>
                <a:ext uri="{FF2B5EF4-FFF2-40B4-BE49-F238E27FC236}">
                  <a16:creationId xmlns:a16="http://schemas.microsoft.com/office/drawing/2014/main" id="{5A450A86-0AD9-4513-ACC9-3BE94A33E79D}"/>
                </a:ext>
              </a:extLst>
            </p:cNvPr>
            <p:cNvCxnSpPr>
              <a:stCxn id="729" idx="6"/>
              <a:endCxn id="828" idx="2"/>
            </p:cNvCxnSpPr>
            <p:nvPr/>
          </p:nvCxnSpPr>
          <p:spPr>
            <a:xfrm flipV="1">
              <a:off x="7968748" y="4715877"/>
              <a:ext cx="565991" cy="173118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46" name="직선 연결선 845">
              <a:extLst>
                <a:ext uri="{FF2B5EF4-FFF2-40B4-BE49-F238E27FC236}">
                  <a16:creationId xmlns:a16="http://schemas.microsoft.com/office/drawing/2014/main" id="{624C18B3-C700-4B87-B9B4-59F42659D62C}"/>
                </a:ext>
              </a:extLst>
            </p:cNvPr>
            <p:cNvCxnSpPr>
              <a:stCxn id="772" idx="6"/>
              <a:endCxn id="828" idx="2"/>
            </p:cNvCxnSpPr>
            <p:nvPr/>
          </p:nvCxnSpPr>
          <p:spPr>
            <a:xfrm flipV="1">
              <a:off x="7968748" y="4715877"/>
              <a:ext cx="565991" cy="23143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47" name="직선 화살표 연결선 846">
              <a:extLst>
                <a:ext uri="{FF2B5EF4-FFF2-40B4-BE49-F238E27FC236}">
                  <a16:creationId xmlns:a16="http://schemas.microsoft.com/office/drawing/2014/main" id="{0DE611A6-8C60-4F03-9C34-50F6A9F51F72}"/>
                </a:ext>
              </a:extLst>
            </p:cNvPr>
            <p:cNvCxnSpPr>
              <a:cxnSpLocks/>
              <a:stCxn id="828" idx="6"/>
            </p:cNvCxnSpPr>
            <p:nvPr/>
          </p:nvCxnSpPr>
          <p:spPr>
            <a:xfrm>
              <a:off x="8921388" y="4715877"/>
              <a:ext cx="25387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B5294090-8196-4D9D-9DED-2811BD8EDE80}"/>
                </a:ext>
              </a:extLst>
            </p:cNvPr>
            <p:cNvSpPr txBox="1"/>
            <p:nvPr/>
          </p:nvSpPr>
          <p:spPr>
            <a:xfrm>
              <a:off x="9283646" y="4355888"/>
              <a:ext cx="925254" cy="789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O</a:t>
              </a:r>
              <a:r>
                <a:rPr lang="en-US" altLang="ko-KR" sz="2000" baseline="-25000" dirty="0"/>
                <a:t>3</a:t>
              </a:r>
            </a:p>
            <a:p>
              <a:pPr algn="ctr"/>
              <a:endParaRPr lang="en-US" altLang="ko-KR" sz="500" baseline="-25000" dirty="0"/>
            </a:p>
            <a:p>
              <a:pPr algn="ctr"/>
              <a:r>
                <a:rPr lang="en-US" altLang="ko-KR" sz="1100" dirty="0"/>
                <a:t>PH30, PH60</a:t>
              </a:r>
            </a:p>
            <a:p>
              <a:pPr algn="ctr"/>
              <a:r>
                <a:rPr lang="en-US" altLang="ko-KR" sz="1100" dirty="0"/>
                <a:t>Glucose data</a:t>
              </a:r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3D924801-4EB6-4946-A70E-FF4E207EB351}"/>
              </a:ext>
            </a:extLst>
          </p:cNvPr>
          <p:cNvSpPr txBox="1"/>
          <p:nvPr/>
        </p:nvSpPr>
        <p:spPr>
          <a:xfrm>
            <a:off x="4645783" y="55844"/>
            <a:ext cx="3440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07-22 </a:t>
            </a:r>
            <a:r>
              <a:rPr lang="ko-KR" altLang="en-US" dirty="0"/>
              <a:t>수정안</a:t>
            </a:r>
            <a:endParaRPr lang="en-US" altLang="ko-KR" dirty="0"/>
          </a:p>
          <a:p>
            <a:pPr marL="285742" indent="-285742">
              <a:buFont typeface="Arial" panose="020B0604020202020204" pitchFamily="34" charset="0"/>
              <a:buChar char="•"/>
            </a:pPr>
            <a:r>
              <a:rPr lang="en-US" altLang="ko-KR" dirty="0"/>
              <a:t>G</a:t>
            </a:r>
            <a:r>
              <a:rPr lang="en-US" altLang="ko-KR" baseline="-25000" dirty="0"/>
              <a:t>i </a:t>
            </a:r>
            <a:r>
              <a:rPr lang="ko-KR" altLang="ko-KR" dirty="0"/>
              <a:t>노드 제거 후 화살표로 표시</a:t>
            </a:r>
            <a:endParaRPr lang="en-US" altLang="ko-KR" dirty="0"/>
          </a:p>
          <a:p>
            <a:pPr marL="285742" indent="-285742">
              <a:buFont typeface="Arial" panose="020B0604020202020204" pitchFamily="34" charset="0"/>
              <a:buChar char="•"/>
            </a:pPr>
            <a:r>
              <a:rPr lang="en-US" altLang="ko-KR" dirty="0"/>
              <a:t>P</a:t>
            </a:r>
            <a:r>
              <a:rPr lang="en-US" altLang="ko-KR" baseline="-25000" dirty="0"/>
              <a:t>i</a:t>
            </a:r>
            <a:r>
              <a:rPr lang="en-US" altLang="ko-KR" dirty="0"/>
              <a:t> -&gt; PI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94571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17D1DDF-6AA8-4DC9-A56C-DDB027F96C57}"/>
              </a:ext>
            </a:extLst>
          </p:cNvPr>
          <p:cNvGrpSpPr/>
          <p:nvPr/>
        </p:nvGrpSpPr>
        <p:grpSpPr>
          <a:xfrm>
            <a:off x="744339" y="849028"/>
            <a:ext cx="5325960" cy="3837443"/>
            <a:chOff x="744339" y="849028"/>
            <a:chExt cx="5325960" cy="383744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3617D4F-C7A9-48FE-8B37-2B09A892E3F4}"/>
                </a:ext>
              </a:extLst>
            </p:cNvPr>
            <p:cNvGrpSpPr/>
            <p:nvPr/>
          </p:nvGrpSpPr>
          <p:grpSpPr>
            <a:xfrm>
              <a:off x="744339" y="849028"/>
              <a:ext cx="5072082" cy="3837443"/>
              <a:chOff x="744339" y="849028"/>
              <a:chExt cx="5072082" cy="383744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0CF253-E5DE-4261-B867-B2730C9E0C41}"/>
                  </a:ext>
                </a:extLst>
              </p:cNvPr>
              <p:cNvSpPr txBox="1"/>
              <p:nvPr/>
            </p:nvSpPr>
            <p:spPr>
              <a:xfrm>
                <a:off x="744339" y="2393081"/>
                <a:ext cx="925253" cy="810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aseline="-25000" dirty="0"/>
                  <a:t>GI</a:t>
                </a:r>
              </a:p>
              <a:p>
                <a:pPr algn="ctr"/>
                <a:endParaRPr lang="en-US" altLang="ko-KR" sz="500" baseline="-25000" dirty="0"/>
              </a:p>
              <a:p>
                <a:r>
                  <a:rPr lang="en-US" altLang="ko-KR" sz="1100" dirty="0"/>
                  <a:t>Time Series </a:t>
                </a:r>
                <a:br>
                  <a:rPr lang="en-US" altLang="ko-KR" sz="1100" dirty="0"/>
                </a:br>
                <a:r>
                  <a:rPr lang="en-US" altLang="ko-KR" sz="1100" dirty="0"/>
                  <a:t>Glucose data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CA80058-D9EF-4A13-8215-BF05929D65D7}"/>
                  </a:ext>
                </a:extLst>
              </p:cNvPr>
              <p:cNvSpPr/>
              <p:nvPr/>
            </p:nvSpPr>
            <p:spPr>
              <a:xfrm>
                <a:off x="2181297" y="924290"/>
                <a:ext cx="1385179" cy="3721668"/>
              </a:xfrm>
              <a:prstGeom prst="rect">
                <a:avLst/>
              </a:prstGeom>
              <a:solidFill>
                <a:srgbClr val="FFFF99">
                  <a:alpha val="20000"/>
                </a:srgb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LSTM</a:t>
                </a:r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75D2EAF3-2AD8-47B6-91B0-3D18A48330D7}"/>
                  </a:ext>
                </a:extLst>
              </p:cNvPr>
              <p:cNvCxnSpPr>
                <a:cxnSpLocks/>
                <a:stCxn id="50" idx="6"/>
                <a:endCxn id="45" idx="2"/>
              </p:cNvCxnSpPr>
              <p:nvPr/>
            </p:nvCxnSpPr>
            <p:spPr>
              <a:xfrm>
                <a:off x="5136068" y="1625501"/>
                <a:ext cx="293704" cy="116269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7542B967-C463-4CF4-8693-90C166755CC7}"/>
                  </a:ext>
                </a:extLst>
              </p:cNvPr>
              <p:cNvCxnSpPr>
                <a:cxnSpLocks/>
                <a:stCxn id="49" idx="6"/>
                <a:endCxn id="45" idx="2"/>
              </p:cNvCxnSpPr>
              <p:nvPr/>
            </p:nvCxnSpPr>
            <p:spPr>
              <a:xfrm>
                <a:off x="5136068" y="2208649"/>
                <a:ext cx="293704" cy="5795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0A1ACB1A-A4AA-441F-8372-A7282D14C81A}"/>
                  </a:ext>
                </a:extLst>
              </p:cNvPr>
              <p:cNvCxnSpPr>
                <a:cxnSpLocks/>
                <a:stCxn id="48" idx="6"/>
                <a:endCxn id="45" idx="2"/>
              </p:cNvCxnSpPr>
              <p:nvPr/>
            </p:nvCxnSpPr>
            <p:spPr>
              <a:xfrm flipV="1">
                <a:off x="5136068" y="2788191"/>
                <a:ext cx="293704" cy="53865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CAB996F-A090-454E-B8A7-B71C27B7ECEC}"/>
                  </a:ext>
                </a:extLst>
              </p:cNvPr>
              <p:cNvCxnSpPr>
                <a:cxnSpLocks/>
                <a:stCxn id="47" idx="6"/>
                <a:endCxn id="45" idx="2"/>
              </p:cNvCxnSpPr>
              <p:nvPr/>
            </p:nvCxnSpPr>
            <p:spPr>
              <a:xfrm flipV="1">
                <a:off x="5136068" y="2788191"/>
                <a:ext cx="293704" cy="11218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C7AA5CD2-3C08-4A96-A35A-2737E90CFEA9}"/>
                  </a:ext>
                </a:extLst>
              </p:cNvPr>
              <p:cNvCxnSpPr>
                <a:cxnSpLocks/>
                <a:stCxn id="53" idx="6"/>
                <a:endCxn id="50" idx="2"/>
              </p:cNvCxnSpPr>
              <p:nvPr/>
            </p:nvCxnSpPr>
            <p:spPr>
              <a:xfrm>
                <a:off x="4223254" y="1042353"/>
                <a:ext cx="526165" cy="5831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DF57B44A-446E-4915-AB2E-E609E3B12E94}"/>
                  </a:ext>
                </a:extLst>
              </p:cNvPr>
              <p:cNvCxnSpPr>
                <a:cxnSpLocks/>
                <a:stCxn id="59" idx="6"/>
                <a:endCxn id="50" idx="2"/>
              </p:cNvCxnSpPr>
              <p:nvPr/>
            </p:nvCxnSpPr>
            <p:spPr>
              <a:xfrm>
                <a:off x="4223254" y="1625501"/>
                <a:ext cx="52616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24E9C699-AFC6-4E3A-B1B0-33C222CC4ACC}"/>
                  </a:ext>
                </a:extLst>
              </p:cNvPr>
              <p:cNvCxnSpPr>
                <a:cxnSpLocks/>
                <a:endCxn id="50" idx="2"/>
              </p:cNvCxnSpPr>
              <p:nvPr/>
            </p:nvCxnSpPr>
            <p:spPr>
              <a:xfrm flipV="1">
                <a:off x="4207726" y="1625501"/>
                <a:ext cx="541693" cy="45559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08DE4A2-010F-490A-9ED5-122663671972}"/>
                  </a:ext>
                </a:extLst>
              </p:cNvPr>
              <p:cNvCxnSpPr>
                <a:cxnSpLocks/>
                <a:stCxn id="57" idx="6"/>
                <a:endCxn id="50" idx="2"/>
              </p:cNvCxnSpPr>
              <p:nvPr/>
            </p:nvCxnSpPr>
            <p:spPr>
              <a:xfrm flipV="1">
                <a:off x="4223254" y="1625501"/>
                <a:ext cx="526165" cy="17013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D3340350-105C-4789-A590-D2544072D2C2}"/>
                  </a:ext>
                </a:extLst>
              </p:cNvPr>
              <p:cNvCxnSpPr>
                <a:cxnSpLocks/>
                <a:stCxn id="56" idx="6"/>
                <a:endCxn id="50" idx="2"/>
              </p:cNvCxnSpPr>
              <p:nvPr/>
            </p:nvCxnSpPr>
            <p:spPr>
              <a:xfrm flipV="1">
                <a:off x="4223254" y="1625501"/>
                <a:ext cx="526165" cy="228449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33F81F1-74FB-41ED-A4C0-0B29ED6EE1B7}"/>
                  </a:ext>
                </a:extLst>
              </p:cNvPr>
              <p:cNvCxnSpPr>
                <a:cxnSpLocks/>
                <a:stCxn id="55" idx="6"/>
                <a:endCxn id="50" idx="2"/>
              </p:cNvCxnSpPr>
              <p:nvPr/>
            </p:nvCxnSpPr>
            <p:spPr>
              <a:xfrm flipV="1">
                <a:off x="4223254" y="1625501"/>
                <a:ext cx="526165" cy="286764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425F9E-F9F7-43F1-AEF2-839816C5BDBE}"/>
                  </a:ext>
                </a:extLst>
              </p:cNvPr>
              <p:cNvCxnSpPr>
                <a:cxnSpLocks/>
                <a:stCxn id="53" idx="6"/>
                <a:endCxn id="49" idx="2"/>
              </p:cNvCxnSpPr>
              <p:nvPr/>
            </p:nvCxnSpPr>
            <p:spPr>
              <a:xfrm>
                <a:off x="4223254" y="1042353"/>
                <a:ext cx="526165" cy="116629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866A165B-FC0A-4E0A-B5E8-51B65272EE39}"/>
                  </a:ext>
                </a:extLst>
              </p:cNvPr>
              <p:cNvCxnSpPr>
                <a:cxnSpLocks/>
                <a:stCxn id="59" idx="6"/>
                <a:endCxn id="49" idx="2"/>
              </p:cNvCxnSpPr>
              <p:nvPr/>
            </p:nvCxnSpPr>
            <p:spPr>
              <a:xfrm>
                <a:off x="4223254" y="1625501"/>
                <a:ext cx="526165" cy="5831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45B173A-E819-4963-8035-5B9D42495F8D}"/>
                  </a:ext>
                </a:extLst>
              </p:cNvPr>
              <p:cNvCxnSpPr>
                <a:cxnSpLocks/>
                <a:endCxn id="49" idx="2"/>
              </p:cNvCxnSpPr>
              <p:nvPr/>
            </p:nvCxnSpPr>
            <p:spPr>
              <a:xfrm>
                <a:off x="4207726" y="2081090"/>
                <a:ext cx="541693" cy="12755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8D8F4934-4FCE-4AD4-B0A4-BC5307FF79B7}"/>
                  </a:ext>
                </a:extLst>
              </p:cNvPr>
              <p:cNvCxnSpPr>
                <a:cxnSpLocks/>
                <a:stCxn id="57" idx="6"/>
                <a:endCxn id="49" idx="2"/>
              </p:cNvCxnSpPr>
              <p:nvPr/>
            </p:nvCxnSpPr>
            <p:spPr>
              <a:xfrm flipV="1">
                <a:off x="4223254" y="2208649"/>
                <a:ext cx="526165" cy="111820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43AB4C3-7A0B-49A5-892C-DC8509C4B999}"/>
                  </a:ext>
                </a:extLst>
              </p:cNvPr>
              <p:cNvCxnSpPr>
                <a:cxnSpLocks/>
                <a:stCxn id="56" idx="6"/>
                <a:endCxn id="49" idx="2"/>
              </p:cNvCxnSpPr>
              <p:nvPr/>
            </p:nvCxnSpPr>
            <p:spPr>
              <a:xfrm flipV="1">
                <a:off x="4223254" y="2208649"/>
                <a:ext cx="526165" cy="17013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73025193-CF91-4C3B-9FBE-4F80C9B49957}"/>
                  </a:ext>
                </a:extLst>
              </p:cNvPr>
              <p:cNvCxnSpPr>
                <a:cxnSpLocks/>
                <a:stCxn id="55" idx="6"/>
                <a:endCxn id="49" idx="2"/>
              </p:cNvCxnSpPr>
              <p:nvPr/>
            </p:nvCxnSpPr>
            <p:spPr>
              <a:xfrm flipV="1">
                <a:off x="4223254" y="2208649"/>
                <a:ext cx="526165" cy="22844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F4260CA8-55B7-49C5-91FA-4EFDF1025415}"/>
                  </a:ext>
                </a:extLst>
              </p:cNvPr>
              <p:cNvCxnSpPr>
                <a:cxnSpLocks/>
                <a:stCxn id="53" idx="6"/>
                <a:endCxn id="48" idx="2"/>
              </p:cNvCxnSpPr>
              <p:nvPr/>
            </p:nvCxnSpPr>
            <p:spPr>
              <a:xfrm>
                <a:off x="4223254" y="1042353"/>
                <a:ext cx="526165" cy="228449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CF65AA4B-ADE9-45CB-B6CF-B4BE7D98ED63}"/>
                  </a:ext>
                </a:extLst>
              </p:cNvPr>
              <p:cNvCxnSpPr>
                <a:cxnSpLocks/>
                <a:stCxn id="59" idx="6"/>
                <a:endCxn id="48" idx="2"/>
              </p:cNvCxnSpPr>
              <p:nvPr/>
            </p:nvCxnSpPr>
            <p:spPr>
              <a:xfrm>
                <a:off x="4223254" y="1625501"/>
                <a:ext cx="526165" cy="17013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326DCB99-A3EE-4C6D-A420-157A901E04F5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>
                <a:off x="4207726" y="2081090"/>
                <a:ext cx="541693" cy="124576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039A6200-059B-4F1C-8863-33393F10C62B}"/>
                  </a:ext>
                </a:extLst>
              </p:cNvPr>
              <p:cNvCxnSpPr>
                <a:cxnSpLocks/>
                <a:stCxn id="57" idx="6"/>
                <a:endCxn id="48" idx="2"/>
              </p:cNvCxnSpPr>
              <p:nvPr/>
            </p:nvCxnSpPr>
            <p:spPr>
              <a:xfrm>
                <a:off x="4223254" y="3326850"/>
                <a:ext cx="52616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7E774368-0665-47DE-9196-30705BD4B59F}"/>
                  </a:ext>
                </a:extLst>
              </p:cNvPr>
              <p:cNvCxnSpPr>
                <a:cxnSpLocks/>
                <a:stCxn id="56" idx="6"/>
                <a:endCxn id="48" idx="2"/>
              </p:cNvCxnSpPr>
              <p:nvPr/>
            </p:nvCxnSpPr>
            <p:spPr>
              <a:xfrm flipV="1">
                <a:off x="4223254" y="3326850"/>
                <a:ext cx="526165" cy="5831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E413D989-5434-4592-8E46-77CAED3E9F9F}"/>
                  </a:ext>
                </a:extLst>
              </p:cNvPr>
              <p:cNvCxnSpPr>
                <a:cxnSpLocks/>
                <a:stCxn id="55" idx="6"/>
                <a:endCxn id="48" idx="2"/>
              </p:cNvCxnSpPr>
              <p:nvPr/>
            </p:nvCxnSpPr>
            <p:spPr>
              <a:xfrm flipV="1">
                <a:off x="4223254" y="3326850"/>
                <a:ext cx="526165" cy="116629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729B4547-1AEB-4CA3-A211-5453D18F13C9}"/>
                  </a:ext>
                </a:extLst>
              </p:cNvPr>
              <p:cNvCxnSpPr>
                <a:cxnSpLocks/>
                <a:stCxn id="53" idx="6"/>
                <a:endCxn id="47" idx="2"/>
              </p:cNvCxnSpPr>
              <p:nvPr/>
            </p:nvCxnSpPr>
            <p:spPr>
              <a:xfrm>
                <a:off x="4223254" y="1042353"/>
                <a:ext cx="526165" cy="286764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C8C7CC99-EC61-4E2B-96C5-3A64EA6B3AAE}"/>
                  </a:ext>
                </a:extLst>
              </p:cNvPr>
              <p:cNvCxnSpPr>
                <a:cxnSpLocks/>
                <a:stCxn id="59" idx="6"/>
                <a:endCxn id="47" idx="2"/>
              </p:cNvCxnSpPr>
              <p:nvPr/>
            </p:nvCxnSpPr>
            <p:spPr>
              <a:xfrm>
                <a:off x="4223254" y="1625501"/>
                <a:ext cx="526165" cy="228449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4A957ECE-6EBC-4489-8F08-1E44FBD3C9C7}"/>
                  </a:ext>
                </a:extLst>
              </p:cNvPr>
              <p:cNvCxnSpPr>
                <a:cxnSpLocks/>
                <a:endCxn id="47" idx="2"/>
              </p:cNvCxnSpPr>
              <p:nvPr/>
            </p:nvCxnSpPr>
            <p:spPr>
              <a:xfrm>
                <a:off x="4207726" y="2081090"/>
                <a:ext cx="541693" cy="182890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5A0EF4BD-2ED1-49B2-AFE9-3F0F66BDB61C}"/>
                  </a:ext>
                </a:extLst>
              </p:cNvPr>
              <p:cNvCxnSpPr>
                <a:cxnSpLocks/>
                <a:stCxn id="57" idx="6"/>
                <a:endCxn id="47" idx="2"/>
              </p:cNvCxnSpPr>
              <p:nvPr/>
            </p:nvCxnSpPr>
            <p:spPr>
              <a:xfrm>
                <a:off x="4223254" y="3326850"/>
                <a:ext cx="526165" cy="5831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C8BF49A-CC08-4E66-B339-8CB34509F4A1}"/>
                  </a:ext>
                </a:extLst>
              </p:cNvPr>
              <p:cNvCxnSpPr>
                <a:cxnSpLocks/>
                <a:stCxn id="56" idx="6"/>
                <a:endCxn id="47" idx="2"/>
              </p:cNvCxnSpPr>
              <p:nvPr/>
            </p:nvCxnSpPr>
            <p:spPr>
              <a:xfrm>
                <a:off x="4223254" y="3909998"/>
                <a:ext cx="52616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C32DB5EF-4894-4453-9FBB-B6536DE6C6EB}"/>
                  </a:ext>
                </a:extLst>
              </p:cNvPr>
              <p:cNvCxnSpPr>
                <a:cxnSpLocks/>
                <a:stCxn id="55" idx="6"/>
                <a:endCxn id="47" idx="2"/>
              </p:cNvCxnSpPr>
              <p:nvPr/>
            </p:nvCxnSpPr>
            <p:spPr>
              <a:xfrm flipV="1">
                <a:off x="4223254" y="3909998"/>
                <a:ext cx="526165" cy="5831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6B421D1D-1975-4444-9519-DD65A5082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6539" y="1247315"/>
                <a:ext cx="284758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36" name="왼쪽 중괄호 35">
                <a:extLst>
                  <a:ext uri="{FF2B5EF4-FFF2-40B4-BE49-F238E27FC236}">
                    <a16:creationId xmlns:a16="http://schemas.microsoft.com/office/drawing/2014/main" id="{C2886A2A-6477-4594-B39C-6C11C0746AC3}"/>
                  </a:ext>
                </a:extLst>
              </p:cNvPr>
              <p:cNvSpPr/>
              <p:nvPr/>
            </p:nvSpPr>
            <p:spPr>
              <a:xfrm>
                <a:off x="1644932" y="954052"/>
                <a:ext cx="278647" cy="3730175"/>
              </a:xfrm>
              <a:prstGeom prst="leftBrace">
                <a:avLst>
                  <a:gd name="adj1" fmla="val 49084"/>
                  <a:gd name="adj2" fmla="val 5000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A020AAE3-43D9-4674-9CBC-D548BC5FC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6539" y="4394240"/>
                <a:ext cx="284758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326D0805-814C-4E3F-8361-EE84A273C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6539" y="1771802"/>
                <a:ext cx="28475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C4167B4B-1756-491B-B678-F21315310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6539" y="2296289"/>
                <a:ext cx="284758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C9486C8B-5496-486F-A1A9-D0D7D1BC0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6539" y="2820776"/>
                <a:ext cx="28475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5F845B6C-D4DA-4EE5-A607-FE8C92D1B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6539" y="3345263"/>
                <a:ext cx="279141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91C14870-21C7-4AC9-8A45-A8DBD68B85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6539" y="3869751"/>
                <a:ext cx="279141" cy="200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B67FFE92-11DD-4EAA-B737-08CB25A95AE9}"/>
                  </a:ext>
                </a:extLst>
              </p:cNvPr>
              <p:cNvGrpSpPr/>
              <p:nvPr/>
            </p:nvGrpSpPr>
            <p:grpSpPr>
              <a:xfrm>
                <a:off x="3559911" y="849028"/>
                <a:ext cx="663343" cy="3837443"/>
                <a:chOff x="3559911" y="849028"/>
                <a:chExt cx="663343" cy="3837443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516FD8-E790-4087-85D2-5543FEB4CD74}"/>
                    </a:ext>
                  </a:extLst>
                </p:cNvPr>
                <p:cNvSpPr txBox="1"/>
                <p:nvPr/>
              </p:nvSpPr>
              <p:spPr>
                <a:xfrm rot="5400000">
                  <a:off x="3880474" y="2598472"/>
                  <a:ext cx="3385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/>
                    <a:t>...</a:t>
                  </a:r>
                  <a:endParaRPr lang="ko-KR" altLang="en-US" sz="1600" dirty="0"/>
                </a:p>
              </p:txBody>
            </p: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E990F07E-FE92-4153-83A9-83A7F480542E}"/>
                    </a:ext>
                  </a:extLst>
                </p:cNvPr>
                <p:cNvCxnSpPr>
                  <a:cxnSpLocks/>
                  <a:endCxn id="53" idx="2"/>
                </p:cNvCxnSpPr>
                <p:nvPr/>
              </p:nvCxnSpPr>
              <p:spPr>
                <a:xfrm>
                  <a:off x="3559911" y="1042353"/>
                  <a:ext cx="276694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tailEnd type="triangle"/>
                </a:ln>
                <a:effectLst/>
              </p:spPr>
            </p:cxn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49242537-CDED-4915-A436-A8DAED7ABB36}"/>
                    </a:ext>
                  </a:extLst>
                </p:cNvPr>
                <p:cNvSpPr/>
                <p:nvPr/>
              </p:nvSpPr>
              <p:spPr>
                <a:xfrm>
                  <a:off x="3836605" y="849028"/>
                  <a:ext cx="386649" cy="38664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9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N1</a:t>
                  </a:r>
                  <a:r>
                    <a:rPr kumimoji="1" lang="en-US" altLang="ko-KR" sz="900" baseline="-25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1</a:t>
                  </a:r>
                  <a:endParaRPr kumimoji="1" lang="ko-KR" altLang="en-US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cxnSp>
              <p:nvCxnSpPr>
                <p:cNvPr id="54" name="직선 화살표 연결선 53">
                  <a:extLst>
                    <a:ext uri="{FF2B5EF4-FFF2-40B4-BE49-F238E27FC236}">
                      <a16:creationId xmlns:a16="http://schemas.microsoft.com/office/drawing/2014/main" id="{43427A5B-8446-4D97-8FC8-099661E3128B}"/>
                    </a:ext>
                  </a:extLst>
                </p:cNvPr>
                <p:cNvCxnSpPr>
                  <a:cxnSpLocks/>
                  <a:endCxn id="55" idx="2"/>
                </p:cNvCxnSpPr>
                <p:nvPr/>
              </p:nvCxnSpPr>
              <p:spPr>
                <a:xfrm>
                  <a:off x="3575428" y="4493147"/>
                  <a:ext cx="261177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tailEnd type="triangle"/>
                </a:ln>
                <a:effectLst/>
              </p:spPr>
            </p:cxn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9E7B4FD3-62A3-433D-B3CF-AC31A10DF081}"/>
                    </a:ext>
                  </a:extLst>
                </p:cNvPr>
                <p:cNvSpPr/>
                <p:nvPr/>
              </p:nvSpPr>
              <p:spPr>
                <a:xfrm>
                  <a:off x="3836605" y="4299822"/>
                  <a:ext cx="386649" cy="38664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9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N1</a:t>
                  </a:r>
                  <a:r>
                    <a:rPr kumimoji="1" lang="en-US" altLang="ko-KR" sz="900" baseline="-25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64</a:t>
                  </a:r>
                  <a:endParaRPr kumimoji="1" lang="ko-KR" altLang="en-US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E5A2D102-D0C6-4E60-84C8-84BC2BC5534D}"/>
                    </a:ext>
                  </a:extLst>
                </p:cNvPr>
                <p:cNvSpPr/>
                <p:nvPr/>
              </p:nvSpPr>
              <p:spPr>
                <a:xfrm>
                  <a:off x="3836605" y="3716673"/>
                  <a:ext cx="386649" cy="38664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9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N1</a:t>
                  </a:r>
                  <a:r>
                    <a:rPr kumimoji="1" lang="en-US" altLang="ko-KR" sz="900" baseline="-25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63</a:t>
                  </a:r>
                  <a:endParaRPr kumimoji="1" lang="ko-KR" altLang="en-US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833E9FBB-1CE8-492E-BAD8-B2C903FA6FAC}"/>
                    </a:ext>
                  </a:extLst>
                </p:cNvPr>
                <p:cNvSpPr/>
                <p:nvPr/>
              </p:nvSpPr>
              <p:spPr>
                <a:xfrm>
                  <a:off x="3836605" y="3133525"/>
                  <a:ext cx="386649" cy="38664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9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N1</a:t>
                  </a:r>
                  <a:r>
                    <a:rPr kumimoji="1" lang="en-US" altLang="ko-KR" sz="900" baseline="-25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62</a:t>
                  </a:r>
                  <a:endParaRPr kumimoji="1" lang="ko-KR" altLang="en-US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A17A3465-0A77-4DB9-A05B-27E74196B777}"/>
                    </a:ext>
                  </a:extLst>
                </p:cNvPr>
                <p:cNvSpPr/>
                <p:nvPr/>
              </p:nvSpPr>
              <p:spPr>
                <a:xfrm>
                  <a:off x="3836605" y="2015324"/>
                  <a:ext cx="386649" cy="38664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9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N1</a:t>
                  </a:r>
                  <a:r>
                    <a:rPr kumimoji="1" lang="en-US" altLang="ko-KR" sz="900" baseline="-25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3</a:t>
                  </a:r>
                  <a:endParaRPr kumimoji="1" lang="ko-KR" altLang="en-US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51E8A09-8043-4840-B4BF-1D6C98D7A509}"/>
                    </a:ext>
                  </a:extLst>
                </p:cNvPr>
                <p:cNvSpPr/>
                <p:nvPr/>
              </p:nvSpPr>
              <p:spPr>
                <a:xfrm>
                  <a:off x="3836605" y="1432176"/>
                  <a:ext cx="386649" cy="38664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9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N1</a:t>
                  </a:r>
                  <a:r>
                    <a:rPr kumimoji="1" lang="en-US" altLang="ko-KR" sz="900" baseline="-25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2</a:t>
                  </a:r>
                  <a:endParaRPr kumimoji="1" lang="ko-KR" altLang="en-US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7913F2C8-720A-425F-A18E-4EE6CCED4609}"/>
                    </a:ext>
                  </a:extLst>
                </p:cNvPr>
                <p:cNvCxnSpPr>
                  <a:cxnSpLocks/>
                  <a:endCxn id="59" idx="2"/>
                </p:cNvCxnSpPr>
                <p:nvPr/>
              </p:nvCxnSpPr>
              <p:spPr>
                <a:xfrm>
                  <a:off x="3566476" y="1625501"/>
                  <a:ext cx="270129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861DC361-970B-4D3E-AEE0-66135D3C1AAA}"/>
                    </a:ext>
                  </a:extLst>
                </p:cNvPr>
                <p:cNvCxnSpPr>
                  <a:cxnSpLocks/>
                  <a:endCxn id="58" idx="2"/>
                </p:cNvCxnSpPr>
                <p:nvPr/>
              </p:nvCxnSpPr>
              <p:spPr>
                <a:xfrm>
                  <a:off x="3566476" y="2208649"/>
                  <a:ext cx="270129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B42E9D04-6F0A-4EFA-9CCF-5B621D3E6DD8}"/>
                    </a:ext>
                  </a:extLst>
                </p:cNvPr>
                <p:cNvCxnSpPr>
                  <a:cxnSpLocks/>
                  <a:endCxn id="57" idx="2"/>
                </p:cNvCxnSpPr>
                <p:nvPr/>
              </p:nvCxnSpPr>
              <p:spPr>
                <a:xfrm>
                  <a:off x="3575428" y="3326850"/>
                  <a:ext cx="261177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CC04E9B8-6F43-47F5-802C-0B0B5B1E451E}"/>
                    </a:ext>
                  </a:extLst>
                </p:cNvPr>
                <p:cNvCxnSpPr>
                  <a:cxnSpLocks/>
                  <a:endCxn id="56" idx="2"/>
                </p:cNvCxnSpPr>
                <p:nvPr/>
              </p:nvCxnSpPr>
              <p:spPr>
                <a:xfrm>
                  <a:off x="3575428" y="3909998"/>
                  <a:ext cx="261177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tailEnd type="triangle"/>
                </a:ln>
                <a:effectLst/>
              </p:spPr>
            </p:cxn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BE090ED-9CA8-4722-B134-7BB6AA2D04C8}"/>
                  </a:ext>
                </a:extLst>
              </p:cNvPr>
              <p:cNvGrpSpPr/>
              <p:nvPr/>
            </p:nvGrpSpPr>
            <p:grpSpPr>
              <a:xfrm>
                <a:off x="4749419" y="1432176"/>
                <a:ext cx="386649" cy="2671146"/>
                <a:chOff x="3836605" y="1432176"/>
                <a:chExt cx="386649" cy="2671146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E83595F-5D68-4935-96C6-C18E19994C24}"/>
                    </a:ext>
                  </a:extLst>
                </p:cNvPr>
                <p:cNvSpPr txBox="1"/>
                <p:nvPr/>
              </p:nvSpPr>
              <p:spPr>
                <a:xfrm rot="5400000">
                  <a:off x="3880474" y="2598472"/>
                  <a:ext cx="3385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/>
                    <a:t>...</a:t>
                  </a:r>
                  <a:endParaRPr lang="ko-KR" altLang="en-US" sz="1600" dirty="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7B36B9C5-5E8B-46C0-8DF0-55D3E3099548}"/>
                    </a:ext>
                  </a:extLst>
                </p:cNvPr>
                <p:cNvSpPr/>
                <p:nvPr/>
              </p:nvSpPr>
              <p:spPr>
                <a:xfrm>
                  <a:off x="3836605" y="3716673"/>
                  <a:ext cx="386649" cy="38664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9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N2</a:t>
                  </a:r>
                  <a:r>
                    <a:rPr kumimoji="1" lang="en-US" altLang="ko-KR" sz="900" baseline="-25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10</a:t>
                  </a:r>
                  <a:endParaRPr kumimoji="1" lang="ko-KR" altLang="en-US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2C9AE6-867D-4AEA-9A28-01F90ACABF27}"/>
                    </a:ext>
                  </a:extLst>
                </p:cNvPr>
                <p:cNvSpPr/>
                <p:nvPr/>
              </p:nvSpPr>
              <p:spPr>
                <a:xfrm>
                  <a:off x="3836605" y="3133525"/>
                  <a:ext cx="386649" cy="38664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9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N2</a:t>
                  </a:r>
                  <a:r>
                    <a:rPr kumimoji="1" lang="en-US" altLang="ko-KR" sz="900" baseline="-25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9</a:t>
                  </a:r>
                  <a:endParaRPr kumimoji="1" lang="ko-KR" altLang="en-US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F2538E2B-448F-4D88-BFF5-6C36F9E7DCCC}"/>
                    </a:ext>
                  </a:extLst>
                </p:cNvPr>
                <p:cNvSpPr/>
                <p:nvPr/>
              </p:nvSpPr>
              <p:spPr>
                <a:xfrm>
                  <a:off x="3836605" y="2015324"/>
                  <a:ext cx="386649" cy="38664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9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N2</a:t>
                  </a:r>
                  <a:r>
                    <a:rPr kumimoji="1" lang="en-US" altLang="ko-KR" sz="900" baseline="-25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2</a:t>
                  </a:r>
                  <a:endParaRPr kumimoji="1" lang="ko-KR" altLang="en-US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6A93990A-24C4-4F3F-91C1-E2AE1B34A843}"/>
                    </a:ext>
                  </a:extLst>
                </p:cNvPr>
                <p:cNvSpPr/>
                <p:nvPr/>
              </p:nvSpPr>
              <p:spPr>
                <a:xfrm>
                  <a:off x="3836605" y="1432176"/>
                  <a:ext cx="386649" cy="38664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9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N2</a:t>
                  </a:r>
                  <a:r>
                    <a:rPr kumimoji="1" lang="en-US" altLang="ko-KR" sz="900" baseline="-25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1</a:t>
                  </a:r>
                  <a:endParaRPr kumimoji="1" lang="ko-KR" altLang="en-US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</p:grp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7572D49F-B3F2-4C17-B370-F4FA0B50B3DC}"/>
                  </a:ext>
                </a:extLst>
              </p:cNvPr>
              <p:cNvSpPr/>
              <p:nvPr/>
            </p:nvSpPr>
            <p:spPr>
              <a:xfrm>
                <a:off x="5429772" y="2594866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O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</p:grp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5193FED3-BC23-4963-9B66-1C34A688B091}"/>
                </a:ext>
              </a:extLst>
            </p:cNvPr>
            <p:cNvCxnSpPr>
              <a:cxnSpLocks/>
            </p:cNvCxnSpPr>
            <p:nvPr/>
          </p:nvCxnSpPr>
          <p:spPr>
            <a:xfrm>
              <a:off x="5816421" y="2799400"/>
              <a:ext cx="25387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A7793737-EC6D-4D1F-840F-472CD075C24E}"/>
              </a:ext>
            </a:extLst>
          </p:cNvPr>
          <p:cNvGrpSpPr/>
          <p:nvPr/>
        </p:nvGrpSpPr>
        <p:grpSpPr>
          <a:xfrm>
            <a:off x="1823844" y="5082444"/>
            <a:ext cx="4246455" cy="3482562"/>
            <a:chOff x="1823844" y="5082444"/>
            <a:chExt cx="4246455" cy="3482562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7258D15-A203-47AF-A08D-DDA6608E6B7C}"/>
                </a:ext>
              </a:extLst>
            </p:cNvPr>
            <p:cNvGrpSpPr/>
            <p:nvPr/>
          </p:nvGrpSpPr>
          <p:grpSpPr>
            <a:xfrm>
              <a:off x="1823844" y="5082444"/>
              <a:ext cx="3992577" cy="3482562"/>
              <a:chOff x="250498" y="5082444"/>
              <a:chExt cx="3992577" cy="3482562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D101A3A-1F43-49EA-BDFD-DDF100807348}"/>
                  </a:ext>
                </a:extLst>
              </p:cNvPr>
              <p:cNvSpPr txBox="1"/>
              <p:nvPr/>
            </p:nvSpPr>
            <p:spPr>
              <a:xfrm>
                <a:off x="250498" y="6453097"/>
                <a:ext cx="1098378" cy="64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aseline="-25000" dirty="0"/>
                  <a:t>PI</a:t>
                </a:r>
              </a:p>
              <a:p>
                <a:pPr algn="ctr"/>
                <a:endParaRPr lang="en-US" altLang="ko-KR" sz="500" baseline="-25000" dirty="0"/>
              </a:p>
              <a:p>
                <a:r>
                  <a:rPr lang="en-US" altLang="ko-KR" sz="1100" dirty="0"/>
                  <a:t>Value of Patient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3E42072-5D92-4BB5-BD23-62DA487BC983}"/>
                  </a:ext>
                </a:extLst>
              </p:cNvPr>
              <p:cNvSpPr txBox="1"/>
              <p:nvPr/>
            </p:nvSpPr>
            <p:spPr>
              <a:xfrm rot="5400000">
                <a:off x="2357238" y="6654447"/>
                <a:ext cx="338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...</a:t>
                </a:r>
                <a:endParaRPr lang="ko-KR" altLang="en-US" sz="1600" dirty="0"/>
              </a:p>
            </p:txBody>
          </p: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C0B9AC18-0CC9-4109-B364-3CB080B0596E}"/>
                  </a:ext>
                </a:extLst>
              </p:cNvPr>
              <p:cNvCxnSpPr>
                <a:cxnSpLocks/>
                <a:stCxn id="79" idx="6"/>
                <a:endCxn id="68" idx="2"/>
              </p:cNvCxnSpPr>
              <p:nvPr/>
            </p:nvCxnSpPr>
            <p:spPr>
              <a:xfrm flipV="1">
                <a:off x="1891585" y="5275769"/>
                <a:ext cx="421784" cy="152390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3641170E-C7CE-4ABD-AFBC-B78302DAEC58}"/>
                  </a:ext>
                </a:extLst>
              </p:cNvPr>
              <p:cNvSpPr/>
              <p:nvPr/>
            </p:nvSpPr>
            <p:spPr>
              <a:xfrm>
                <a:off x="2313369" y="5082444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N3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89D53E74-43A0-4349-B8A1-6AA100B70714}"/>
                  </a:ext>
                </a:extLst>
              </p:cNvPr>
              <p:cNvCxnSpPr>
                <a:cxnSpLocks/>
                <a:stCxn id="79" idx="6"/>
                <a:endCxn id="70" idx="2"/>
              </p:cNvCxnSpPr>
              <p:nvPr/>
            </p:nvCxnSpPr>
            <p:spPr>
              <a:xfrm>
                <a:off x="1891585" y="6799677"/>
                <a:ext cx="421784" cy="157200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5456316A-7878-4BC1-9E41-8BE5D991970C}"/>
                  </a:ext>
                </a:extLst>
              </p:cNvPr>
              <p:cNvSpPr/>
              <p:nvPr/>
            </p:nvSpPr>
            <p:spPr>
              <a:xfrm>
                <a:off x="2313369" y="8178357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N3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10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BB20589F-B8E3-4B11-9F22-986531F66BEE}"/>
                  </a:ext>
                </a:extLst>
              </p:cNvPr>
              <p:cNvSpPr/>
              <p:nvPr/>
            </p:nvSpPr>
            <p:spPr>
              <a:xfrm>
                <a:off x="2313369" y="7654354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N3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9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B0342404-A7F4-4C6A-B7B2-6A3522E9D1F2}"/>
                  </a:ext>
                </a:extLst>
              </p:cNvPr>
              <p:cNvSpPr/>
              <p:nvPr/>
            </p:nvSpPr>
            <p:spPr>
              <a:xfrm>
                <a:off x="2313369" y="7130353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N3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8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97E195B-2B63-422A-8F35-45132C329FFD}"/>
                  </a:ext>
                </a:extLst>
              </p:cNvPr>
              <p:cNvSpPr/>
              <p:nvPr/>
            </p:nvSpPr>
            <p:spPr>
              <a:xfrm>
                <a:off x="2313369" y="6130446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N3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3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9AB9BA22-0B82-4F99-B290-4E96733DA762}"/>
                  </a:ext>
                </a:extLst>
              </p:cNvPr>
              <p:cNvSpPr/>
              <p:nvPr/>
            </p:nvSpPr>
            <p:spPr>
              <a:xfrm>
                <a:off x="2313369" y="5606445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N3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1949E721-2854-42B3-BB92-CD16E884B776}"/>
                  </a:ext>
                </a:extLst>
              </p:cNvPr>
              <p:cNvCxnSpPr>
                <a:cxnSpLocks/>
                <a:stCxn id="79" idx="6"/>
                <a:endCxn id="74" idx="2"/>
              </p:cNvCxnSpPr>
              <p:nvPr/>
            </p:nvCxnSpPr>
            <p:spPr>
              <a:xfrm flipV="1">
                <a:off x="1891585" y="5799770"/>
                <a:ext cx="421784" cy="9999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F42E1502-061A-4D12-B812-4216B131C503}"/>
                  </a:ext>
                </a:extLst>
              </p:cNvPr>
              <p:cNvCxnSpPr>
                <a:cxnSpLocks/>
                <a:stCxn id="79" idx="6"/>
                <a:endCxn id="73" idx="2"/>
              </p:cNvCxnSpPr>
              <p:nvPr/>
            </p:nvCxnSpPr>
            <p:spPr>
              <a:xfrm flipV="1">
                <a:off x="1891585" y="6323771"/>
                <a:ext cx="421784" cy="4759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576FDD40-B754-49C6-9EA1-854235E46F05}"/>
                  </a:ext>
                </a:extLst>
              </p:cNvPr>
              <p:cNvCxnSpPr>
                <a:cxnSpLocks/>
                <a:stCxn id="79" idx="6"/>
                <a:endCxn id="72" idx="2"/>
              </p:cNvCxnSpPr>
              <p:nvPr/>
            </p:nvCxnSpPr>
            <p:spPr>
              <a:xfrm>
                <a:off x="1891585" y="6799677"/>
                <a:ext cx="421784" cy="52400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E7829BA0-B3E0-4CC6-A542-A4CF4225D314}"/>
                  </a:ext>
                </a:extLst>
              </p:cNvPr>
              <p:cNvCxnSpPr>
                <a:cxnSpLocks/>
                <a:stCxn id="79" idx="6"/>
                <a:endCxn id="71" idx="2"/>
              </p:cNvCxnSpPr>
              <p:nvPr/>
            </p:nvCxnSpPr>
            <p:spPr>
              <a:xfrm>
                <a:off x="1891585" y="6799677"/>
                <a:ext cx="421784" cy="10480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A408811C-B129-4387-A93B-2C66EAEB5A10}"/>
                  </a:ext>
                </a:extLst>
              </p:cNvPr>
              <p:cNvSpPr/>
              <p:nvPr/>
            </p:nvSpPr>
            <p:spPr>
              <a:xfrm>
                <a:off x="1504936" y="6606352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P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i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6265F32-A26F-4314-A0E7-2C7932A84CF2}"/>
                  </a:ext>
                </a:extLst>
              </p:cNvPr>
              <p:cNvSpPr txBox="1"/>
              <p:nvPr/>
            </p:nvSpPr>
            <p:spPr>
              <a:xfrm rot="5400000">
                <a:off x="3217131" y="6654447"/>
                <a:ext cx="338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...</a:t>
                </a:r>
                <a:endParaRPr lang="ko-KR" altLang="en-US" sz="1600" dirty="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B12135F0-AB07-4C89-B483-BB7C3E26A3C4}"/>
                  </a:ext>
                </a:extLst>
              </p:cNvPr>
              <p:cNvSpPr/>
              <p:nvPr/>
            </p:nvSpPr>
            <p:spPr>
              <a:xfrm>
                <a:off x="3173262" y="5082444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N4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CC2A395D-F7E4-451A-8CA4-34BFB57D793A}"/>
                  </a:ext>
                </a:extLst>
              </p:cNvPr>
              <p:cNvSpPr/>
              <p:nvPr/>
            </p:nvSpPr>
            <p:spPr>
              <a:xfrm>
                <a:off x="3173262" y="8178357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N4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10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3B3A532-E780-436B-A94F-238E3E25C088}"/>
                  </a:ext>
                </a:extLst>
              </p:cNvPr>
              <p:cNvSpPr/>
              <p:nvPr/>
            </p:nvSpPr>
            <p:spPr>
              <a:xfrm>
                <a:off x="3173262" y="7654354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N4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9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F8067E51-7AF6-4333-8149-C0D28FEDE451}"/>
                  </a:ext>
                </a:extLst>
              </p:cNvPr>
              <p:cNvSpPr/>
              <p:nvPr/>
            </p:nvSpPr>
            <p:spPr>
              <a:xfrm>
                <a:off x="3173262" y="7130353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N4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8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7EF4C693-0E2D-4D6F-8550-6253FD53A8EA}"/>
                  </a:ext>
                </a:extLst>
              </p:cNvPr>
              <p:cNvSpPr/>
              <p:nvPr/>
            </p:nvSpPr>
            <p:spPr>
              <a:xfrm>
                <a:off x="3173262" y="6130446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N4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3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A317F5D-5CE3-4D18-8239-45FF7FCD98E4}"/>
                  </a:ext>
                </a:extLst>
              </p:cNvPr>
              <p:cNvSpPr/>
              <p:nvPr/>
            </p:nvSpPr>
            <p:spPr>
              <a:xfrm>
                <a:off x="3173262" y="5606445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N4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3DC212F3-9EA7-4955-86EA-F83589546D80}"/>
                  </a:ext>
                </a:extLst>
              </p:cNvPr>
              <p:cNvSpPr/>
              <p:nvPr/>
            </p:nvSpPr>
            <p:spPr>
              <a:xfrm>
                <a:off x="3856426" y="6606352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O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57B47DC2-2F27-4249-A29C-7865C1BD2F7A}"/>
                  </a:ext>
                </a:extLst>
              </p:cNvPr>
              <p:cNvCxnSpPr>
                <a:stCxn id="68" idx="6"/>
                <a:endCxn id="81" idx="2"/>
              </p:cNvCxnSpPr>
              <p:nvPr/>
            </p:nvCxnSpPr>
            <p:spPr>
              <a:xfrm>
                <a:off x="2700018" y="5275769"/>
                <a:ext cx="47324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E02AE784-80A8-4834-AD31-E4DC42A0719E}"/>
                  </a:ext>
                </a:extLst>
              </p:cNvPr>
              <p:cNvCxnSpPr>
                <a:stCxn id="68" idx="6"/>
                <a:endCxn id="86" idx="2"/>
              </p:cNvCxnSpPr>
              <p:nvPr/>
            </p:nvCxnSpPr>
            <p:spPr>
              <a:xfrm>
                <a:off x="2700018" y="5275769"/>
                <a:ext cx="473244" cy="52400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68C002E1-BC1E-46DA-914B-8CE3F1073ED9}"/>
                  </a:ext>
                </a:extLst>
              </p:cNvPr>
              <p:cNvCxnSpPr>
                <a:stCxn id="68" idx="6"/>
                <a:endCxn id="85" idx="2"/>
              </p:cNvCxnSpPr>
              <p:nvPr/>
            </p:nvCxnSpPr>
            <p:spPr>
              <a:xfrm>
                <a:off x="2700018" y="5275769"/>
                <a:ext cx="473244" cy="10480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1DDA0F39-189C-4063-AC8F-D4CA55718C84}"/>
                  </a:ext>
                </a:extLst>
              </p:cNvPr>
              <p:cNvCxnSpPr>
                <a:stCxn id="68" idx="6"/>
                <a:endCxn id="84" idx="2"/>
              </p:cNvCxnSpPr>
              <p:nvPr/>
            </p:nvCxnSpPr>
            <p:spPr>
              <a:xfrm>
                <a:off x="2700018" y="5275769"/>
                <a:ext cx="473244" cy="204790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B2AD4DDD-CC35-43BF-BB19-AC094065916D}"/>
                  </a:ext>
                </a:extLst>
              </p:cNvPr>
              <p:cNvCxnSpPr>
                <a:stCxn id="68" idx="6"/>
                <a:endCxn id="83" idx="2"/>
              </p:cNvCxnSpPr>
              <p:nvPr/>
            </p:nvCxnSpPr>
            <p:spPr>
              <a:xfrm>
                <a:off x="2700018" y="5275769"/>
                <a:ext cx="473244" cy="25719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18F912AC-F139-43DF-9505-E185BB9D1F1B}"/>
                  </a:ext>
                </a:extLst>
              </p:cNvPr>
              <p:cNvCxnSpPr>
                <a:stCxn id="68" idx="6"/>
                <a:endCxn id="82" idx="2"/>
              </p:cNvCxnSpPr>
              <p:nvPr/>
            </p:nvCxnSpPr>
            <p:spPr>
              <a:xfrm>
                <a:off x="2700018" y="5275769"/>
                <a:ext cx="473244" cy="309591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D9510891-11F9-4B8A-8B69-75CC677232A2}"/>
                  </a:ext>
                </a:extLst>
              </p:cNvPr>
              <p:cNvCxnSpPr>
                <a:stCxn id="74" idx="6"/>
                <a:endCxn id="81" idx="2"/>
              </p:cNvCxnSpPr>
              <p:nvPr/>
            </p:nvCxnSpPr>
            <p:spPr>
              <a:xfrm flipV="1">
                <a:off x="2700018" y="5275769"/>
                <a:ext cx="473244" cy="52400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D8369F04-96E8-446E-A907-A58044FC11D6}"/>
                  </a:ext>
                </a:extLst>
              </p:cNvPr>
              <p:cNvCxnSpPr>
                <a:stCxn id="74" idx="6"/>
                <a:endCxn id="86" idx="2"/>
              </p:cNvCxnSpPr>
              <p:nvPr/>
            </p:nvCxnSpPr>
            <p:spPr>
              <a:xfrm>
                <a:off x="2700018" y="5799770"/>
                <a:ext cx="47324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E1DCE66-F34A-453D-95FA-14587D2915EE}"/>
                  </a:ext>
                </a:extLst>
              </p:cNvPr>
              <p:cNvCxnSpPr>
                <a:stCxn id="74" idx="6"/>
                <a:endCxn id="85" idx="2"/>
              </p:cNvCxnSpPr>
              <p:nvPr/>
            </p:nvCxnSpPr>
            <p:spPr>
              <a:xfrm>
                <a:off x="2700018" y="5799770"/>
                <a:ext cx="473244" cy="52400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2CB7698C-2684-4462-A7A5-8A1AC898DF69}"/>
                  </a:ext>
                </a:extLst>
              </p:cNvPr>
              <p:cNvCxnSpPr>
                <a:stCxn id="74" idx="6"/>
                <a:endCxn id="84" idx="2"/>
              </p:cNvCxnSpPr>
              <p:nvPr/>
            </p:nvCxnSpPr>
            <p:spPr>
              <a:xfrm>
                <a:off x="2700018" y="5799770"/>
                <a:ext cx="473244" cy="152390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DAA74680-E2DB-4CFB-994E-FD0AC13196BB}"/>
                  </a:ext>
                </a:extLst>
              </p:cNvPr>
              <p:cNvCxnSpPr>
                <a:stCxn id="74" idx="6"/>
                <a:endCxn id="83" idx="2"/>
              </p:cNvCxnSpPr>
              <p:nvPr/>
            </p:nvCxnSpPr>
            <p:spPr>
              <a:xfrm>
                <a:off x="2700018" y="5799770"/>
                <a:ext cx="473244" cy="204790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9A1E230F-2DB7-41E2-A731-E7DEC861ECEC}"/>
                  </a:ext>
                </a:extLst>
              </p:cNvPr>
              <p:cNvCxnSpPr>
                <a:stCxn id="74" idx="6"/>
                <a:endCxn id="82" idx="2"/>
              </p:cNvCxnSpPr>
              <p:nvPr/>
            </p:nvCxnSpPr>
            <p:spPr>
              <a:xfrm>
                <a:off x="2700018" y="5799770"/>
                <a:ext cx="473244" cy="257191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76488B87-BC7A-4A6F-BE0D-843CFD65A8CA}"/>
                  </a:ext>
                </a:extLst>
              </p:cNvPr>
              <p:cNvCxnSpPr>
                <a:stCxn id="73" idx="6"/>
                <a:endCxn id="81" idx="2"/>
              </p:cNvCxnSpPr>
              <p:nvPr/>
            </p:nvCxnSpPr>
            <p:spPr>
              <a:xfrm flipV="1">
                <a:off x="2700018" y="5275769"/>
                <a:ext cx="473244" cy="10480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AF0B5097-3082-4F38-AF7B-42E2CB42E29A}"/>
                  </a:ext>
                </a:extLst>
              </p:cNvPr>
              <p:cNvCxnSpPr>
                <a:stCxn id="73" idx="6"/>
                <a:endCxn id="86" idx="2"/>
              </p:cNvCxnSpPr>
              <p:nvPr/>
            </p:nvCxnSpPr>
            <p:spPr>
              <a:xfrm flipV="1">
                <a:off x="2700018" y="5799770"/>
                <a:ext cx="473244" cy="52400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D6DE7365-5976-4D3F-9E88-D2BD6E0C954E}"/>
                  </a:ext>
                </a:extLst>
              </p:cNvPr>
              <p:cNvCxnSpPr>
                <a:stCxn id="73" idx="6"/>
                <a:endCxn id="85" idx="2"/>
              </p:cNvCxnSpPr>
              <p:nvPr/>
            </p:nvCxnSpPr>
            <p:spPr>
              <a:xfrm>
                <a:off x="2700018" y="6323771"/>
                <a:ext cx="47324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5AC103E9-C506-4BD5-AEB5-44FA47A54E73}"/>
                  </a:ext>
                </a:extLst>
              </p:cNvPr>
              <p:cNvCxnSpPr>
                <a:stCxn id="73" idx="6"/>
                <a:endCxn id="84" idx="2"/>
              </p:cNvCxnSpPr>
              <p:nvPr/>
            </p:nvCxnSpPr>
            <p:spPr>
              <a:xfrm>
                <a:off x="2700018" y="6323771"/>
                <a:ext cx="473244" cy="9999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9C0484A3-32BE-4D52-86CC-5D3C6CB72BA1}"/>
                  </a:ext>
                </a:extLst>
              </p:cNvPr>
              <p:cNvCxnSpPr>
                <a:stCxn id="73" idx="6"/>
                <a:endCxn id="83" idx="2"/>
              </p:cNvCxnSpPr>
              <p:nvPr/>
            </p:nvCxnSpPr>
            <p:spPr>
              <a:xfrm>
                <a:off x="2700018" y="6323771"/>
                <a:ext cx="473244" cy="152390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BF01381D-7B0A-4917-99E9-B1B0E8162047}"/>
                  </a:ext>
                </a:extLst>
              </p:cNvPr>
              <p:cNvCxnSpPr>
                <a:stCxn id="73" idx="6"/>
                <a:endCxn id="82" idx="2"/>
              </p:cNvCxnSpPr>
              <p:nvPr/>
            </p:nvCxnSpPr>
            <p:spPr>
              <a:xfrm>
                <a:off x="2700018" y="6323771"/>
                <a:ext cx="473244" cy="2047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63E89244-B944-413B-8EAC-31767F157583}"/>
                  </a:ext>
                </a:extLst>
              </p:cNvPr>
              <p:cNvCxnSpPr>
                <a:stCxn id="72" idx="6"/>
                <a:endCxn id="81" idx="2"/>
              </p:cNvCxnSpPr>
              <p:nvPr/>
            </p:nvCxnSpPr>
            <p:spPr>
              <a:xfrm flipV="1">
                <a:off x="2700018" y="5275769"/>
                <a:ext cx="473244" cy="204790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299F9D96-30E1-4BB1-A5CB-F9376B0715DC}"/>
                  </a:ext>
                </a:extLst>
              </p:cNvPr>
              <p:cNvCxnSpPr>
                <a:stCxn id="72" idx="6"/>
                <a:endCxn id="86" idx="2"/>
              </p:cNvCxnSpPr>
              <p:nvPr/>
            </p:nvCxnSpPr>
            <p:spPr>
              <a:xfrm flipV="1">
                <a:off x="2700018" y="5799770"/>
                <a:ext cx="473244" cy="152390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E327F854-C3AF-4034-A5EC-E7FE2311AE9D}"/>
                  </a:ext>
                </a:extLst>
              </p:cNvPr>
              <p:cNvCxnSpPr>
                <a:stCxn id="85" idx="2"/>
                <a:endCxn id="72" idx="6"/>
              </p:cNvCxnSpPr>
              <p:nvPr/>
            </p:nvCxnSpPr>
            <p:spPr>
              <a:xfrm flipH="1">
                <a:off x="2700018" y="6323771"/>
                <a:ext cx="473244" cy="9999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C6FECB84-214D-4EC2-969A-C5D7FF1E1E9C}"/>
                  </a:ext>
                </a:extLst>
              </p:cNvPr>
              <p:cNvCxnSpPr>
                <a:stCxn id="72" idx="6"/>
                <a:endCxn id="84" idx="2"/>
              </p:cNvCxnSpPr>
              <p:nvPr/>
            </p:nvCxnSpPr>
            <p:spPr>
              <a:xfrm>
                <a:off x="2700018" y="7323678"/>
                <a:ext cx="47324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EEFE2D7F-6EA2-4EF7-8747-BC5FA2100DBC}"/>
                  </a:ext>
                </a:extLst>
              </p:cNvPr>
              <p:cNvCxnSpPr>
                <a:cxnSpLocks/>
                <a:stCxn id="72" idx="6"/>
                <a:endCxn id="83" idx="2"/>
              </p:cNvCxnSpPr>
              <p:nvPr/>
            </p:nvCxnSpPr>
            <p:spPr>
              <a:xfrm>
                <a:off x="2700018" y="7323678"/>
                <a:ext cx="473244" cy="52400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2FEC73E4-FC09-4451-BD50-8DF1F254DA1C}"/>
                  </a:ext>
                </a:extLst>
              </p:cNvPr>
              <p:cNvCxnSpPr>
                <a:stCxn id="72" idx="6"/>
                <a:endCxn id="82" idx="2"/>
              </p:cNvCxnSpPr>
              <p:nvPr/>
            </p:nvCxnSpPr>
            <p:spPr>
              <a:xfrm>
                <a:off x="2700018" y="7323678"/>
                <a:ext cx="473244" cy="104800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3F3AC90C-5543-442D-9F6E-71E4F051B666}"/>
                  </a:ext>
                </a:extLst>
              </p:cNvPr>
              <p:cNvCxnSpPr>
                <a:stCxn id="71" idx="6"/>
                <a:endCxn id="81" idx="2"/>
              </p:cNvCxnSpPr>
              <p:nvPr/>
            </p:nvCxnSpPr>
            <p:spPr>
              <a:xfrm flipV="1">
                <a:off x="2700018" y="5275769"/>
                <a:ext cx="473244" cy="25719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67DD0CD8-B41B-4D98-8358-924161DA4B6E}"/>
                  </a:ext>
                </a:extLst>
              </p:cNvPr>
              <p:cNvCxnSpPr>
                <a:stCxn id="71" idx="6"/>
                <a:endCxn id="86" idx="2"/>
              </p:cNvCxnSpPr>
              <p:nvPr/>
            </p:nvCxnSpPr>
            <p:spPr>
              <a:xfrm flipV="1">
                <a:off x="2700018" y="5799770"/>
                <a:ext cx="473244" cy="204790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3A830C93-2DB7-4E82-8D0A-FB404FF2ED63}"/>
                  </a:ext>
                </a:extLst>
              </p:cNvPr>
              <p:cNvCxnSpPr>
                <a:cxnSpLocks/>
                <a:stCxn id="71" idx="6"/>
                <a:endCxn id="85" idx="2"/>
              </p:cNvCxnSpPr>
              <p:nvPr/>
            </p:nvCxnSpPr>
            <p:spPr>
              <a:xfrm flipV="1">
                <a:off x="2700018" y="6323771"/>
                <a:ext cx="473244" cy="152390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CCB06523-C14D-4117-A352-F695CF608C0F}"/>
                  </a:ext>
                </a:extLst>
              </p:cNvPr>
              <p:cNvCxnSpPr>
                <a:stCxn id="71" idx="6"/>
                <a:endCxn id="84" idx="2"/>
              </p:cNvCxnSpPr>
              <p:nvPr/>
            </p:nvCxnSpPr>
            <p:spPr>
              <a:xfrm flipV="1">
                <a:off x="2700018" y="7323678"/>
                <a:ext cx="473244" cy="52400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187FB94F-C7DE-4911-AF4F-6A295171AF12}"/>
                  </a:ext>
                </a:extLst>
              </p:cNvPr>
              <p:cNvCxnSpPr>
                <a:cxnSpLocks/>
                <a:stCxn id="71" idx="6"/>
                <a:endCxn id="83" idx="2"/>
              </p:cNvCxnSpPr>
              <p:nvPr/>
            </p:nvCxnSpPr>
            <p:spPr>
              <a:xfrm>
                <a:off x="2700018" y="7847679"/>
                <a:ext cx="47324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774276FB-E410-4EF8-A7C7-618FD3A25182}"/>
                  </a:ext>
                </a:extLst>
              </p:cNvPr>
              <p:cNvCxnSpPr>
                <a:stCxn id="71" idx="6"/>
                <a:endCxn id="82" idx="2"/>
              </p:cNvCxnSpPr>
              <p:nvPr/>
            </p:nvCxnSpPr>
            <p:spPr>
              <a:xfrm>
                <a:off x="2700018" y="7847679"/>
                <a:ext cx="473244" cy="5240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2A71109B-7615-4716-B730-56D66FF88DA2}"/>
                  </a:ext>
                </a:extLst>
              </p:cNvPr>
              <p:cNvCxnSpPr>
                <a:stCxn id="70" idx="6"/>
                <a:endCxn id="81" idx="2"/>
              </p:cNvCxnSpPr>
              <p:nvPr/>
            </p:nvCxnSpPr>
            <p:spPr>
              <a:xfrm flipV="1">
                <a:off x="2700018" y="5275769"/>
                <a:ext cx="473244" cy="309591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87A193BB-6578-4A95-94FA-042CF5A97711}"/>
                  </a:ext>
                </a:extLst>
              </p:cNvPr>
              <p:cNvCxnSpPr>
                <a:stCxn id="70" idx="6"/>
                <a:endCxn id="86" idx="2"/>
              </p:cNvCxnSpPr>
              <p:nvPr/>
            </p:nvCxnSpPr>
            <p:spPr>
              <a:xfrm flipV="1">
                <a:off x="2700018" y="5799770"/>
                <a:ext cx="473244" cy="257191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628181D7-0B78-4F6D-BE06-B65E51160048}"/>
                  </a:ext>
                </a:extLst>
              </p:cNvPr>
              <p:cNvCxnSpPr>
                <a:stCxn id="70" idx="6"/>
                <a:endCxn id="85" idx="2"/>
              </p:cNvCxnSpPr>
              <p:nvPr/>
            </p:nvCxnSpPr>
            <p:spPr>
              <a:xfrm flipV="1">
                <a:off x="2700018" y="6323771"/>
                <a:ext cx="473244" cy="2047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42B6FF57-3F58-442B-A8F4-79F128B58ED7}"/>
                  </a:ext>
                </a:extLst>
              </p:cNvPr>
              <p:cNvCxnSpPr>
                <a:stCxn id="70" idx="6"/>
                <a:endCxn id="84" idx="2"/>
              </p:cNvCxnSpPr>
              <p:nvPr/>
            </p:nvCxnSpPr>
            <p:spPr>
              <a:xfrm flipV="1">
                <a:off x="2700018" y="7323678"/>
                <a:ext cx="473244" cy="104800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2A359977-1B7C-4B8B-8923-80D12ABABD64}"/>
                  </a:ext>
                </a:extLst>
              </p:cNvPr>
              <p:cNvCxnSpPr>
                <a:stCxn id="70" idx="6"/>
                <a:endCxn id="83" idx="2"/>
              </p:cNvCxnSpPr>
              <p:nvPr/>
            </p:nvCxnSpPr>
            <p:spPr>
              <a:xfrm flipV="1">
                <a:off x="2700018" y="7847679"/>
                <a:ext cx="473244" cy="5240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48F8A657-225B-4F13-B177-ACD236AB19CD}"/>
                  </a:ext>
                </a:extLst>
              </p:cNvPr>
              <p:cNvCxnSpPr>
                <a:stCxn id="70" idx="6"/>
                <a:endCxn id="82" idx="2"/>
              </p:cNvCxnSpPr>
              <p:nvPr/>
            </p:nvCxnSpPr>
            <p:spPr>
              <a:xfrm>
                <a:off x="2700018" y="8371682"/>
                <a:ext cx="47324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788564B2-30EC-40EB-A70B-D0EF2CEE1EE6}"/>
                  </a:ext>
                </a:extLst>
              </p:cNvPr>
              <p:cNvCxnSpPr>
                <a:stCxn id="81" idx="6"/>
                <a:endCxn id="87" idx="2"/>
              </p:cNvCxnSpPr>
              <p:nvPr/>
            </p:nvCxnSpPr>
            <p:spPr>
              <a:xfrm>
                <a:off x="3559911" y="5275769"/>
                <a:ext cx="296515" cy="152390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C00A27E2-E29B-4631-837D-9B86EF5D6650}"/>
                  </a:ext>
                </a:extLst>
              </p:cNvPr>
              <p:cNvCxnSpPr>
                <a:stCxn id="86" idx="6"/>
                <a:endCxn id="87" idx="2"/>
              </p:cNvCxnSpPr>
              <p:nvPr/>
            </p:nvCxnSpPr>
            <p:spPr>
              <a:xfrm>
                <a:off x="3559911" y="5799770"/>
                <a:ext cx="296515" cy="9999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C900664E-742B-4FB2-B446-F58CD0E5B934}"/>
                  </a:ext>
                </a:extLst>
              </p:cNvPr>
              <p:cNvCxnSpPr>
                <a:stCxn id="85" idx="6"/>
                <a:endCxn id="87" idx="2"/>
              </p:cNvCxnSpPr>
              <p:nvPr/>
            </p:nvCxnSpPr>
            <p:spPr>
              <a:xfrm>
                <a:off x="3559911" y="6323771"/>
                <a:ext cx="296515" cy="4759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34BF1448-1725-4004-8764-E9115173283C}"/>
                  </a:ext>
                </a:extLst>
              </p:cNvPr>
              <p:cNvCxnSpPr>
                <a:stCxn id="84" idx="6"/>
                <a:endCxn id="87" idx="2"/>
              </p:cNvCxnSpPr>
              <p:nvPr/>
            </p:nvCxnSpPr>
            <p:spPr>
              <a:xfrm flipV="1">
                <a:off x="3559911" y="6799677"/>
                <a:ext cx="296515" cy="52400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D0823F2F-3BCE-45D3-85B2-69DC83434B8E}"/>
                  </a:ext>
                </a:extLst>
              </p:cNvPr>
              <p:cNvCxnSpPr>
                <a:stCxn id="83" idx="6"/>
                <a:endCxn id="87" idx="2"/>
              </p:cNvCxnSpPr>
              <p:nvPr/>
            </p:nvCxnSpPr>
            <p:spPr>
              <a:xfrm flipV="1">
                <a:off x="3559911" y="6799677"/>
                <a:ext cx="296515" cy="10480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7DF6469F-DB86-4CB8-94F1-51BC5C4A7233}"/>
                  </a:ext>
                </a:extLst>
              </p:cNvPr>
              <p:cNvCxnSpPr>
                <a:stCxn id="82" idx="6"/>
                <a:endCxn id="87" idx="2"/>
              </p:cNvCxnSpPr>
              <p:nvPr/>
            </p:nvCxnSpPr>
            <p:spPr>
              <a:xfrm flipV="1">
                <a:off x="3559911" y="6799677"/>
                <a:ext cx="296515" cy="157200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</p:grp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A11684D-AAA5-4C0C-81E0-7E4554D2FF84}"/>
                </a:ext>
              </a:extLst>
            </p:cNvPr>
            <p:cNvCxnSpPr>
              <a:cxnSpLocks/>
            </p:cNvCxnSpPr>
            <p:nvPr/>
          </p:nvCxnSpPr>
          <p:spPr>
            <a:xfrm>
              <a:off x="5816421" y="6820532"/>
              <a:ext cx="25387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57787A27-14EC-4959-B9C2-45A10B33A32A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04" y="6820532"/>
              <a:ext cx="25387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0309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30E9634E-E44B-4F35-B3AC-7E9855598226}"/>
              </a:ext>
            </a:extLst>
          </p:cNvPr>
          <p:cNvSpPr txBox="1"/>
          <p:nvPr/>
        </p:nvSpPr>
        <p:spPr>
          <a:xfrm>
            <a:off x="754743" y="1578769"/>
            <a:ext cx="4859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2" indent="-285742">
              <a:buFont typeface="Arial" panose="020B0604020202020204" pitchFamily="34" charset="0"/>
              <a:buChar char="•"/>
            </a:pPr>
            <a:r>
              <a:rPr lang="ko-KR" altLang="en-US" dirty="0"/>
              <a:t>이전에 그린 </a:t>
            </a:r>
            <a:r>
              <a:rPr lang="en-US" altLang="ko-KR" dirty="0"/>
              <a:t>LSTM </a:t>
            </a:r>
            <a:r>
              <a:rPr lang="ko-KR" altLang="en-US" dirty="0"/>
              <a:t>모델 내부 그림</a:t>
            </a:r>
            <a:endParaRPr lang="en-US" altLang="ko-KR" dirty="0"/>
          </a:p>
          <a:p>
            <a:pPr marL="285742" indent="-285742">
              <a:buFont typeface="Arial" panose="020B0604020202020204" pitchFamily="34" charset="0"/>
              <a:buChar char="•"/>
            </a:pPr>
            <a:r>
              <a:rPr lang="ko-KR" altLang="en-US" dirty="0"/>
              <a:t>참고 필요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https://skymind.ai/kr/wiki/lstm</a:t>
            </a:r>
            <a:endParaRPr lang="en-US" altLang="ko-KR" dirty="0"/>
          </a:p>
          <a:p>
            <a:pPr marL="285742" indent="-285742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2C9BBC-78DC-4B8F-9DA0-17BD6C11BE5B}"/>
              </a:ext>
            </a:extLst>
          </p:cNvPr>
          <p:cNvSpPr txBox="1"/>
          <p:nvPr/>
        </p:nvSpPr>
        <p:spPr>
          <a:xfrm>
            <a:off x="4645783" y="55844"/>
            <a:ext cx="3440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07-22 </a:t>
            </a:r>
            <a:r>
              <a:rPr lang="ko-KR" altLang="en-US" dirty="0"/>
              <a:t>수정안</a:t>
            </a:r>
            <a:endParaRPr lang="en-US" altLang="ko-KR" dirty="0"/>
          </a:p>
          <a:p>
            <a:pPr marL="285742" indent="-285742">
              <a:buFont typeface="Arial" panose="020B0604020202020204" pitchFamily="34" charset="0"/>
              <a:buChar char="•"/>
            </a:pPr>
            <a:r>
              <a:rPr lang="en-US" altLang="ko-KR" dirty="0"/>
              <a:t>G</a:t>
            </a:r>
            <a:r>
              <a:rPr lang="en-US" altLang="ko-KR" baseline="-25000" dirty="0"/>
              <a:t>i </a:t>
            </a:r>
            <a:r>
              <a:rPr lang="ko-KR" altLang="ko-KR" dirty="0"/>
              <a:t>노드 제거 후 화살표로 표시</a:t>
            </a:r>
            <a:endParaRPr lang="en-US" altLang="ko-KR" dirty="0"/>
          </a:p>
          <a:p>
            <a:pPr marL="285742" indent="-285742">
              <a:buFont typeface="Arial" panose="020B0604020202020204" pitchFamily="34" charset="0"/>
              <a:buChar char="•"/>
            </a:pPr>
            <a:r>
              <a:rPr lang="en-US" altLang="ko-KR" dirty="0"/>
              <a:t>P</a:t>
            </a:r>
            <a:r>
              <a:rPr lang="en-US" altLang="ko-KR" baseline="-25000" dirty="0"/>
              <a:t>i</a:t>
            </a:r>
            <a:r>
              <a:rPr lang="en-US" altLang="ko-KR" dirty="0"/>
              <a:t> -&gt; PI</a:t>
            </a:r>
            <a:endParaRPr lang="ko-KR" altLang="ko-KR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F5A1B90-1D55-4C1A-9114-3EFA75BD25E4}"/>
              </a:ext>
            </a:extLst>
          </p:cNvPr>
          <p:cNvGrpSpPr/>
          <p:nvPr/>
        </p:nvGrpSpPr>
        <p:grpSpPr>
          <a:xfrm>
            <a:off x="2097024" y="3395121"/>
            <a:ext cx="7695890" cy="3302806"/>
            <a:chOff x="2097024" y="3395121"/>
            <a:chExt cx="7695890" cy="330280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DC1C96C-80D9-48E4-8C16-97C87E680994}"/>
                </a:ext>
              </a:extLst>
            </p:cNvPr>
            <p:cNvSpPr txBox="1"/>
            <p:nvPr/>
          </p:nvSpPr>
          <p:spPr>
            <a:xfrm>
              <a:off x="4788484" y="5887449"/>
              <a:ext cx="925253" cy="810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aseline="-25000" dirty="0"/>
                <a:t>GI</a:t>
              </a:r>
            </a:p>
            <a:p>
              <a:pPr algn="ctr"/>
              <a:endParaRPr lang="en-US" altLang="ko-KR" sz="500" baseline="-25000" dirty="0"/>
            </a:p>
            <a:p>
              <a:r>
                <a:rPr lang="en-US" altLang="ko-KR" sz="1100" dirty="0"/>
                <a:t>Time Series </a:t>
              </a:r>
              <a:br>
                <a:rPr lang="en-US" altLang="ko-KR" sz="1100" dirty="0"/>
              </a:br>
              <a:r>
                <a:rPr lang="en-US" altLang="ko-KR" sz="1100" dirty="0"/>
                <a:t>Glucose data</a:t>
              </a: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FAF3D39-84E2-431F-B2A0-7396F7BF5961}"/>
                </a:ext>
              </a:extLst>
            </p:cNvPr>
            <p:cNvGrpSpPr/>
            <p:nvPr/>
          </p:nvGrpSpPr>
          <p:grpSpPr>
            <a:xfrm>
              <a:off x="2247997" y="3395121"/>
              <a:ext cx="7544917" cy="2510119"/>
              <a:chOff x="1943197" y="1946400"/>
              <a:chExt cx="7544917" cy="2510119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76894B48-0138-49B0-BBA8-1F89072A9821}"/>
                  </a:ext>
                </a:extLst>
              </p:cNvPr>
              <p:cNvGrpSpPr/>
              <p:nvPr/>
            </p:nvGrpSpPr>
            <p:grpSpPr>
              <a:xfrm>
                <a:off x="1943197" y="1950629"/>
                <a:ext cx="2098265" cy="1842094"/>
                <a:chOff x="1943197" y="1950629"/>
                <a:chExt cx="2098265" cy="1842094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07F37771-6521-48DB-8566-26C194E7C4F5}"/>
                    </a:ext>
                  </a:extLst>
                </p:cNvPr>
                <p:cNvGrpSpPr/>
                <p:nvPr/>
              </p:nvGrpSpPr>
              <p:grpSpPr>
                <a:xfrm>
                  <a:off x="1943197" y="2621488"/>
                  <a:ext cx="2098265" cy="1080119"/>
                  <a:chOff x="1547664" y="1988840"/>
                  <a:chExt cx="2098265" cy="1080119"/>
                </a:xfrm>
              </p:grpSpPr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id="{25D55063-0FE2-4FE4-AE7D-74788A6A3CC7}"/>
                      </a:ext>
                    </a:extLst>
                  </p:cNvPr>
                  <p:cNvSpPr/>
                  <p:nvPr/>
                </p:nvSpPr>
                <p:spPr>
                  <a:xfrm>
                    <a:off x="1547664" y="1988840"/>
                    <a:ext cx="1720229" cy="1080119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ko-KR" altLang="en-US" sz="2400" dirty="0">
                      <a:latin typeface="Times New Roman"/>
                      <a:ea typeface="굴림"/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A86CC81C-27BD-4679-868E-E24164C89FC6}"/>
                      </a:ext>
                    </a:extLst>
                  </p:cNvPr>
                  <p:cNvSpPr/>
                  <p:nvPr/>
                </p:nvSpPr>
                <p:spPr>
                  <a:xfrm>
                    <a:off x="3484133" y="1988840"/>
                    <a:ext cx="161796" cy="1047293"/>
                  </a:xfrm>
                  <a:prstGeom prst="rect">
                    <a:avLst/>
                  </a:prstGeom>
                  <a:noFill/>
                  <a:ln w="12700" cap="flat" cmpd="sng" algn="ctr">
                    <a:noFill/>
                    <a:prstDash val="solid"/>
                    <a:round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</p:grpSp>
            <p:cxnSp>
              <p:nvCxnSpPr>
                <p:cNvPr id="81" name="연결선: 꺾임 80">
                  <a:extLst>
                    <a:ext uri="{FF2B5EF4-FFF2-40B4-BE49-F238E27FC236}">
                      <a16:creationId xmlns:a16="http://schemas.microsoft.com/office/drawing/2014/main" id="{95E6BDA8-2AEE-47DE-89DE-9502E732FAB1}"/>
                    </a:ext>
                  </a:extLst>
                </p:cNvPr>
                <p:cNvCxnSpPr>
                  <a:cxnSpLocks/>
                  <a:endCxn id="18" idx="2"/>
                </p:cNvCxnSpPr>
                <p:nvPr/>
              </p:nvCxnSpPr>
              <p:spPr>
                <a:xfrm flipV="1">
                  <a:off x="2329486" y="3171351"/>
                  <a:ext cx="845755" cy="405844"/>
                </a:xfrm>
                <a:prstGeom prst="bentConnector3">
                  <a:avLst>
                    <a:gd name="adj1" fmla="val 79282"/>
                  </a:avLst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triangle"/>
                </a:ln>
                <a:effectLst/>
              </p:spPr>
            </p:cxnSp>
            <p:cxnSp>
              <p:nvCxnSpPr>
                <p:cNvPr id="6" name="직선 화살표 연결선 5">
                  <a:extLst>
                    <a:ext uri="{FF2B5EF4-FFF2-40B4-BE49-F238E27FC236}">
                      <a16:creationId xmlns:a16="http://schemas.microsoft.com/office/drawing/2014/main" id="{387AADDB-8AB3-4E8D-90EF-28BD2B203E7A}"/>
                    </a:ext>
                  </a:extLst>
                </p:cNvPr>
                <p:cNvCxnSpPr>
                  <a:cxnSpLocks/>
                  <a:stCxn id="7" idx="2"/>
                </p:cNvCxnSpPr>
                <p:nvPr/>
              </p:nvCxnSpPr>
              <p:spPr>
                <a:xfrm>
                  <a:off x="2058323" y="2837512"/>
                  <a:ext cx="1901097" cy="1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22324427-175A-4C30-BC67-8E6930BFDDD7}"/>
                    </a:ext>
                  </a:extLst>
                </p:cNvPr>
                <p:cNvSpPr/>
                <p:nvPr/>
              </p:nvSpPr>
              <p:spPr>
                <a:xfrm>
                  <a:off x="2058323" y="2765504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X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9A1D73DB-0687-46CD-B162-E8076A34A0CB}"/>
                    </a:ext>
                  </a:extLst>
                </p:cNvPr>
                <p:cNvSpPr/>
                <p:nvPr/>
              </p:nvSpPr>
              <p:spPr>
                <a:xfrm>
                  <a:off x="2622910" y="2765504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+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E0104DF-4A2E-44CC-A53E-4207A3E889FD}"/>
                    </a:ext>
                  </a:extLst>
                </p:cNvPr>
                <p:cNvSpPr txBox="1"/>
                <p:nvPr/>
              </p:nvSpPr>
              <p:spPr>
                <a:xfrm>
                  <a:off x="3360687" y="1950629"/>
                  <a:ext cx="34015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h</a:t>
                  </a:r>
                  <a:r>
                    <a:rPr lang="en-US" altLang="ko-KR" sz="1400" baseline="-25000" dirty="0"/>
                    <a:t>1</a:t>
                  </a:r>
                  <a:endParaRPr lang="ko-KR" altLang="en-US" sz="1400" baseline="-25000" dirty="0"/>
                </a:p>
              </p:txBody>
            </p:sp>
            <p:cxnSp>
              <p:nvCxnSpPr>
                <p:cNvPr id="11" name="직선 화살표 연결선 10">
                  <a:extLst>
                    <a:ext uri="{FF2B5EF4-FFF2-40B4-BE49-F238E27FC236}">
                      <a16:creationId xmlns:a16="http://schemas.microsoft.com/office/drawing/2014/main" id="{BB8B6000-64B9-4A3A-9B84-0BD06EB6AF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28182" y="2934245"/>
                  <a:ext cx="2149" cy="858478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2" name="연결선: 꺾임 11">
                  <a:extLst>
                    <a:ext uri="{FF2B5EF4-FFF2-40B4-BE49-F238E27FC236}">
                      <a16:creationId xmlns:a16="http://schemas.microsoft.com/office/drawing/2014/main" id="{8D62CEF2-ADD3-4BFC-A292-2AA740B2E33C}"/>
                    </a:ext>
                  </a:extLst>
                </p:cNvPr>
                <p:cNvCxnSpPr>
                  <a:cxnSpLocks/>
                  <a:endCxn id="18" idx="2"/>
                </p:cNvCxnSpPr>
                <p:nvPr/>
              </p:nvCxnSpPr>
              <p:spPr>
                <a:xfrm flipV="1">
                  <a:off x="2130331" y="3171351"/>
                  <a:ext cx="1044910" cy="405844"/>
                </a:xfrm>
                <a:prstGeom prst="bentConnector3">
                  <a:avLst>
                    <a:gd name="adj1" fmla="val 54102"/>
                  </a:avLst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triangle"/>
                </a:ln>
                <a:effectLst/>
              </p:spPr>
            </p:cxnSp>
            <p:cxnSp>
              <p:nvCxnSpPr>
                <p:cNvPr id="13" name="연결선: 꺾임 12">
                  <a:extLst>
                    <a:ext uri="{FF2B5EF4-FFF2-40B4-BE49-F238E27FC236}">
                      <a16:creationId xmlns:a16="http://schemas.microsoft.com/office/drawing/2014/main" id="{3F3C7008-569B-45A5-9EDA-94ACC3AA287C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2131451" y="3171351"/>
                  <a:ext cx="491459" cy="406089"/>
                </a:xfrm>
                <a:prstGeom prst="bentConnector3">
                  <a:avLst>
                    <a:gd name="adj1" fmla="val 50000"/>
                  </a:avLst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triangle"/>
                </a:ln>
                <a:effectLst/>
              </p:spPr>
            </p:cxn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597193FF-83CB-4BC9-9EBC-297DCDBD193F}"/>
                    </a:ext>
                  </a:extLst>
                </p:cNvPr>
                <p:cNvCxnSpPr>
                  <a:cxnSpLocks/>
                  <a:endCxn id="8" idx="4"/>
                </p:cNvCxnSpPr>
                <p:nvPr/>
              </p:nvCxnSpPr>
              <p:spPr>
                <a:xfrm flipV="1">
                  <a:off x="2694918" y="2909520"/>
                  <a:ext cx="0" cy="66767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9E0925AC-53F8-46F1-B25B-D54B18D6322C}"/>
                    </a:ext>
                  </a:extLst>
                </p:cNvPr>
                <p:cNvGrpSpPr/>
                <p:nvPr/>
              </p:nvGrpSpPr>
              <p:grpSpPr>
                <a:xfrm>
                  <a:off x="2033474" y="3356059"/>
                  <a:ext cx="1061851" cy="144014"/>
                  <a:chOff x="3793145" y="2605856"/>
                  <a:chExt cx="1242405" cy="175651"/>
                </a:xfrm>
              </p:grpSpPr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27DF24A4-F3B7-4E53-9610-7389C7690C00}"/>
                      </a:ext>
                    </a:extLst>
                  </p:cNvPr>
                  <p:cNvSpPr/>
                  <p:nvPr/>
                </p:nvSpPr>
                <p:spPr>
                  <a:xfrm>
                    <a:off x="3793145" y="2605856"/>
                    <a:ext cx="226653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10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σ</a:t>
                    </a: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2F838219-05E6-49E3-8BFF-1578231D7F6E}"/>
                      </a:ext>
                    </a:extLst>
                  </p:cNvPr>
                  <p:cNvSpPr/>
                  <p:nvPr/>
                </p:nvSpPr>
                <p:spPr>
                  <a:xfrm>
                    <a:off x="4102081" y="2605856"/>
                    <a:ext cx="226653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10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σ</a:t>
                    </a: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2880663C-EC05-4B9D-8C4A-22D271EFCFFE}"/>
                      </a:ext>
                    </a:extLst>
                  </p:cNvPr>
                  <p:cNvSpPr/>
                  <p:nvPr/>
                </p:nvSpPr>
                <p:spPr>
                  <a:xfrm>
                    <a:off x="4412733" y="2605856"/>
                    <a:ext cx="308651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8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tanh</a:t>
                    </a:r>
                    <a:endParaRPr kumimoji="1" lang="ko-KR" altLang="en-US" sz="8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DA8B9FBA-3DE6-47CA-8B07-EAD22BAF5219}"/>
                      </a:ext>
                    </a:extLst>
                  </p:cNvPr>
                  <p:cNvSpPr/>
                  <p:nvPr/>
                </p:nvSpPr>
                <p:spPr>
                  <a:xfrm>
                    <a:off x="4808897" y="2605856"/>
                    <a:ext cx="226653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10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σ</a:t>
                    </a: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</p:grp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EA88C2C3-1114-46BE-B324-4F7DFF2D836F}"/>
                    </a:ext>
                  </a:extLst>
                </p:cNvPr>
                <p:cNvSpPr/>
                <p:nvPr/>
              </p:nvSpPr>
              <p:spPr>
                <a:xfrm>
                  <a:off x="2622910" y="3099343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X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cxnSp>
              <p:nvCxnSpPr>
                <p:cNvPr id="17" name="연결선: 꺾임 16">
                  <a:extLst>
                    <a:ext uri="{FF2B5EF4-FFF2-40B4-BE49-F238E27FC236}">
                      <a16:creationId xmlns:a16="http://schemas.microsoft.com/office/drawing/2014/main" id="{A1543FA2-BBD7-4432-95CA-1B37E430A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9954" y="2837511"/>
                  <a:ext cx="759466" cy="739684"/>
                </a:xfrm>
                <a:prstGeom prst="bentConnector3">
                  <a:avLst>
                    <a:gd name="adj1" fmla="val 6731"/>
                  </a:avLst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892FDE46-0A40-40BE-94E9-3525404953D1}"/>
                    </a:ext>
                  </a:extLst>
                </p:cNvPr>
                <p:cNvSpPr/>
                <p:nvPr/>
              </p:nvSpPr>
              <p:spPr>
                <a:xfrm>
                  <a:off x="3175241" y="3099343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X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A9235471-1A2F-43DF-918F-69B92E49BA77}"/>
                    </a:ext>
                  </a:extLst>
                </p:cNvPr>
                <p:cNvSpPr/>
                <p:nvPr/>
              </p:nvSpPr>
              <p:spPr>
                <a:xfrm>
                  <a:off x="3076821" y="2934242"/>
                  <a:ext cx="34085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8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tanh</a:t>
                  </a:r>
                  <a:endParaRPr kumimoji="1" lang="ko-KR" altLang="en-US" sz="8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A17DDC75-B9C7-4FD7-8755-E133F4BA9201}"/>
                    </a:ext>
                  </a:extLst>
                </p:cNvPr>
                <p:cNvCxnSpPr>
                  <a:cxnSpLocks/>
                  <a:endCxn id="10" idx="2"/>
                </p:cNvCxnSpPr>
                <p:nvPr/>
              </p:nvCxnSpPr>
              <p:spPr>
                <a:xfrm flipH="1" flipV="1">
                  <a:off x="3530766" y="2258406"/>
                  <a:ext cx="6" cy="1312514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</p:grp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FFD0E931-76E9-44CF-9CB6-8C412F0517DE}"/>
                  </a:ext>
                </a:extLst>
              </p:cNvPr>
              <p:cNvGrpSpPr/>
              <p:nvPr/>
            </p:nvGrpSpPr>
            <p:grpSpPr>
              <a:xfrm>
                <a:off x="3986864" y="1946400"/>
                <a:ext cx="2099298" cy="1846323"/>
                <a:chOff x="3986864" y="1946400"/>
                <a:chExt cx="2099298" cy="1846323"/>
              </a:xfrm>
            </p:grpSpPr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F2FD6769-40A9-438B-A62A-8C0389792B71}"/>
                    </a:ext>
                  </a:extLst>
                </p:cNvPr>
                <p:cNvGrpSpPr/>
                <p:nvPr/>
              </p:nvGrpSpPr>
              <p:grpSpPr>
                <a:xfrm>
                  <a:off x="3987897" y="2621488"/>
                  <a:ext cx="2098265" cy="1080119"/>
                  <a:chOff x="1547664" y="1988840"/>
                  <a:chExt cx="2098265" cy="1080119"/>
                </a:xfrm>
              </p:grpSpPr>
              <p:sp>
                <p:nvSpPr>
                  <p:cNvPr id="50" name="사각형: 둥근 모서리 49">
                    <a:extLst>
                      <a:ext uri="{FF2B5EF4-FFF2-40B4-BE49-F238E27FC236}">
                        <a16:creationId xmlns:a16="http://schemas.microsoft.com/office/drawing/2014/main" id="{C9DC4680-5614-4B30-9E9E-E95CE192E970}"/>
                      </a:ext>
                    </a:extLst>
                  </p:cNvPr>
                  <p:cNvSpPr/>
                  <p:nvPr/>
                </p:nvSpPr>
                <p:spPr>
                  <a:xfrm>
                    <a:off x="1547664" y="1988840"/>
                    <a:ext cx="1720229" cy="1080119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ko-KR" altLang="en-US" sz="2400" dirty="0">
                      <a:latin typeface="Times New Roman"/>
                      <a:ea typeface="굴림"/>
                    </a:endParaRPr>
                  </a:p>
                </p:txBody>
              </p:sp>
              <p:sp>
                <p:nvSpPr>
                  <p:cNvPr id="51" name="직사각형 50">
                    <a:extLst>
                      <a:ext uri="{FF2B5EF4-FFF2-40B4-BE49-F238E27FC236}">
                        <a16:creationId xmlns:a16="http://schemas.microsoft.com/office/drawing/2014/main" id="{CBC57ACE-41CD-4733-BF90-C315208BF21A}"/>
                      </a:ext>
                    </a:extLst>
                  </p:cNvPr>
                  <p:cNvSpPr/>
                  <p:nvPr/>
                </p:nvSpPr>
                <p:spPr>
                  <a:xfrm>
                    <a:off x="3484133" y="1988840"/>
                    <a:ext cx="161796" cy="1047293"/>
                  </a:xfrm>
                  <a:prstGeom prst="rect">
                    <a:avLst/>
                  </a:prstGeom>
                  <a:noFill/>
                  <a:ln w="12700" cap="flat" cmpd="sng" algn="ctr">
                    <a:noFill/>
                    <a:prstDash val="solid"/>
                    <a:round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</p:grpSp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74C5D0AD-864E-4231-90ED-62E359459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7897" y="2837513"/>
                  <a:ext cx="2016223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B96288DE-DE47-477A-ABAE-CEC36C92C5AB}"/>
                    </a:ext>
                  </a:extLst>
                </p:cNvPr>
                <p:cNvSpPr/>
                <p:nvPr/>
              </p:nvSpPr>
              <p:spPr>
                <a:xfrm>
                  <a:off x="4103023" y="2765504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X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2CC42070-79C1-4777-9AFA-24320E0C64B2}"/>
                    </a:ext>
                  </a:extLst>
                </p:cNvPr>
                <p:cNvSpPr/>
                <p:nvPr/>
              </p:nvSpPr>
              <p:spPr>
                <a:xfrm>
                  <a:off x="4667610" y="2765504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+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B2E3532-FB36-4F5E-AFAA-268EF5998FDA}"/>
                    </a:ext>
                  </a:extLst>
                </p:cNvPr>
                <p:cNvSpPr txBox="1"/>
                <p:nvPr/>
              </p:nvSpPr>
              <p:spPr>
                <a:xfrm>
                  <a:off x="5362937" y="1946400"/>
                  <a:ext cx="34015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h</a:t>
                  </a:r>
                  <a:r>
                    <a:rPr lang="en-US" altLang="ko-KR" sz="1400" baseline="-25000" dirty="0"/>
                    <a:t>2</a:t>
                  </a:r>
                  <a:endParaRPr lang="ko-KR" altLang="en-US" sz="1400" baseline="-25000" dirty="0"/>
                </a:p>
              </p:txBody>
            </p: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2E439779-CF8F-4C3D-AEDD-FE9F5931D7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75030" y="2934243"/>
                  <a:ext cx="2" cy="85848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37" name="연결선: 꺾임 36">
                  <a:extLst>
                    <a:ext uri="{FF2B5EF4-FFF2-40B4-BE49-F238E27FC236}">
                      <a16:creationId xmlns:a16="http://schemas.microsoft.com/office/drawing/2014/main" id="{B52D5912-0E94-4E80-A231-979F9EBE2DF9}"/>
                    </a:ext>
                  </a:extLst>
                </p:cNvPr>
                <p:cNvCxnSpPr>
                  <a:cxnSpLocks/>
                  <a:endCxn id="43" idx="2"/>
                </p:cNvCxnSpPr>
                <p:nvPr/>
              </p:nvCxnSpPr>
              <p:spPr>
                <a:xfrm flipV="1">
                  <a:off x="3987897" y="3171351"/>
                  <a:ext cx="1232044" cy="405844"/>
                </a:xfrm>
                <a:prstGeom prst="bentConnector3">
                  <a:avLst>
                    <a:gd name="adj1" fmla="val 85563"/>
                  </a:avLst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triangle"/>
                </a:ln>
                <a:effectLst/>
              </p:spPr>
            </p:cxnSp>
            <p:cxnSp>
              <p:nvCxnSpPr>
                <p:cNvPr id="38" name="연결선: 꺾임 37">
                  <a:extLst>
                    <a:ext uri="{FF2B5EF4-FFF2-40B4-BE49-F238E27FC236}">
                      <a16:creationId xmlns:a16="http://schemas.microsoft.com/office/drawing/2014/main" id="{664AE99A-18B1-481E-8AD6-20FCEF8D3330}"/>
                    </a:ext>
                  </a:extLst>
                </p:cNvPr>
                <p:cNvCxnSpPr>
                  <a:cxnSpLocks/>
                  <a:endCxn id="41" idx="2"/>
                </p:cNvCxnSpPr>
                <p:nvPr/>
              </p:nvCxnSpPr>
              <p:spPr>
                <a:xfrm flipV="1">
                  <a:off x="4020982" y="3171351"/>
                  <a:ext cx="646628" cy="405844"/>
                </a:xfrm>
                <a:prstGeom prst="bentConnector3">
                  <a:avLst>
                    <a:gd name="adj1" fmla="val 65467"/>
                  </a:avLst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triangle"/>
                </a:ln>
                <a:effectLst/>
              </p:spPr>
            </p:cxnSp>
            <p:cxnSp>
              <p:nvCxnSpPr>
                <p:cNvPr id="39" name="직선 화살표 연결선 38">
                  <a:extLst>
                    <a:ext uri="{FF2B5EF4-FFF2-40B4-BE49-F238E27FC236}">
                      <a16:creationId xmlns:a16="http://schemas.microsoft.com/office/drawing/2014/main" id="{3EC5BA0E-1CEB-4CDA-B969-AB8FB5774808}"/>
                    </a:ext>
                  </a:extLst>
                </p:cNvPr>
                <p:cNvCxnSpPr>
                  <a:cxnSpLocks/>
                  <a:endCxn id="33" idx="4"/>
                </p:cNvCxnSpPr>
                <p:nvPr/>
              </p:nvCxnSpPr>
              <p:spPr>
                <a:xfrm flipV="1">
                  <a:off x="4739618" y="2909520"/>
                  <a:ext cx="0" cy="66767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6EB3FAE2-808B-4901-8C08-31010A0C453C}"/>
                    </a:ext>
                  </a:extLst>
                </p:cNvPr>
                <p:cNvGrpSpPr/>
                <p:nvPr/>
              </p:nvGrpSpPr>
              <p:grpSpPr>
                <a:xfrm>
                  <a:off x="4078174" y="3356059"/>
                  <a:ext cx="1061851" cy="144014"/>
                  <a:chOff x="3793145" y="2605856"/>
                  <a:chExt cx="1242405" cy="175651"/>
                </a:xfrm>
              </p:grpSpPr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3DCB5713-3E4C-4F22-AD1A-ADA2442F9BBB}"/>
                      </a:ext>
                    </a:extLst>
                  </p:cNvPr>
                  <p:cNvSpPr/>
                  <p:nvPr/>
                </p:nvSpPr>
                <p:spPr>
                  <a:xfrm>
                    <a:off x="3793145" y="2605856"/>
                    <a:ext cx="226653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10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σ</a:t>
                    </a: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  <p:sp>
                <p:nvSpPr>
                  <p:cNvPr id="47" name="직사각형 46">
                    <a:extLst>
                      <a:ext uri="{FF2B5EF4-FFF2-40B4-BE49-F238E27FC236}">
                        <a16:creationId xmlns:a16="http://schemas.microsoft.com/office/drawing/2014/main" id="{9EA3A10D-FE09-46DF-8362-E6A7A6BDBAE8}"/>
                      </a:ext>
                    </a:extLst>
                  </p:cNvPr>
                  <p:cNvSpPr/>
                  <p:nvPr/>
                </p:nvSpPr>
                <p:spPr>
                  <a:xfrm>
                    <a:off x="4102081" y="2605856"/>
                    <a:ext cx="226653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10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σ</a:t>
                    </a: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  <p:sp>
                <p:nvSpPr>
                  <p:cNvPr id="48" name="직사각형 47">
                    <a:extLst>
                      <a:ext uri="{FF2B5EF4-FFF2-40B4-BE49-F238E27FC236}">
                        <a16:creationId xmlns:a16="http://schemas.microsoft.com/office/drawing/2014/main" id="{7BF40B50-EADB-40B4-B870-350255BBF078}"/>
                      </a:ext>
                    </a:extLst>
                  </p:cNvPr>
                  <p:cNvSpPr/>
                  <p:nvPr/>
                </p:nvSpPr>
                <p:spPr>
                  <a:xfrm>
                    <a:off x="4412733" y="2605856"/>
                    <a:ext cx="308651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8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tanh</a:t>
                    </a:r>
                    <a:endParaRPr kumimoji="1" lang="ko-KR" altLang="en-US" sz="8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483295B8-BBA2-45FB-B0CE-93EB1F7454E7}"/>
                      </a:ext>
                    </a:extLst>
                  </p:cNvPr>
                  <p:cNvSpPr/>
                  <p:nvPr/>
                </p:nvSpPr>
                <p:spPr>
                  <a:xfrm>
                    <a:off x="4808897" y="2605856"/>
                    <a:ext cx="226653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10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σ</a:t>
                    </a: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</p:grp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40489630-0053-4112-8FC6-7C6B830373C3}"/>
                    </a:ext>
                  </a:extLst>
                </p:cNvPr>
                <p:cNvSpPr/>
                <p:nvPr/>
              </p:nvSpPr>
              <p:spPr>
                <a:xfrm>
                  <a:off x="4667610" y="3099343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X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cxnSp>
              <p:nvCxnSpPr>
                <p:cNvPr id="42" name="연결선: 꺾임 41">
                  <a:extLst>
                    <a:ext uri="{FF2B5EF4-FFF2-40B4-BE49-F238E27FC236}">
                      <a16:creationId xmlns:a16="http://schemas.microsoft.com/office/drawing/2014/main" id="{C9D65D89-4B8D-452D-AA8C-560A26D38B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44654" y="2837511"/>
                  <a:ext cx="759466" cy="739684"/>
                </a:xfrm>
                <a:prstGeom prst="bentConnector3">
                  <a:avLst>
                    <a:gd name="adj1" fmla="val 6731"/>
                  </a:avLst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DCACD1A4-6F4E-4F23-ACC9-8BE65AF21654}"/>
                    </a:ext>
                  </a:extLst>
                </p:cNvPr>
                <p:cNvSpPr/>
                <p:nvPr/>
              </p:nvSpPr>
              <p:spPr>
                <a:xfrm>
                  <a:off x="5219941" y="3099343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X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AFF97DC3-9904-48D3-A28A-EF0CBDDC1FCA}"/>
                    </a:ext>
                  </a:extLst>
                </p:cNvPr>
                <p:cNvSpPr/>
                <p:nvPr/>
              </p:nvSpPr>
              <p:spPr>
                <a:xfrm>
                  <a:off x="5121521" y="2934242"/>
                  <a:ext cx="34085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8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tanh</a:t>
                  </a:r>
                  <a:endParaRPr kumimoji="1" lang="ko-KR" altLang="en-US" sz="8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2BBDCFFF-F1D9-42C3-A490-DF85CA384AE2}"/>
                    </a:ext>
                  </a:extLst>
                </p:cNvPr>
                <p:cNvCxnSpPr>
                  <a:cxnSpLocks/>
                  <a:endCxn id="35" idx="2"/>
                </p:cNvCxnSpPr>
                <p:nvPr/>
              </p:nvCxnSpPr>
              <p:spPr>
                <a:xfrm flipH="1" flipV="1">
                  <a:off x="5533016" y="2254177"/>
                  <a:ext cx="2" cy="1316742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8F1C0590-0013-4BC1-B8B8-2C8135F514F8}"/>
                    </a:ext>
                  </a:extLst>
                </p:cNvPr>
                <p:cNvSpPr/>
                <p:nvPr/>
              </p:nvSpPr>
              <p:spPr>
                <a:xfrm>
                  <a:off x="3986864" y="2621488"/>
                  <a:ext cx="1720229" cy="1080119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  <a:alpha val="90000"/>
                  </a:schemeClr>
                </a:solidFill>
                <a:ln w="2857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2400" dirty="0">
                    <a:latin typeface="Times New Roman"/>
                    <a:ea typeface="굴림"/>
                  </a:endParaRPr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EB12FEC0-B009-4AC6-8F52-8C3807370F5E}"/>
                  </a:ext>
                </a:extLst>
              </p:cNvPr>
              <p:cNvGrpSpPr/>
              <p:nvPr/>
            </p:nvGrpSpPr>
            <p:grpSpPr>
              <a:xfrm>
                <a:off x="7033846" y="1946400"/>
                <a:ext cx="2454268" cy="1840045"/>
                <a:chOff x="7033846" y="1946400"/>
                <a:chExt cx="2454268" cy="1840045"/>
              </a:xfrm>
            </p:grpSpPr>
            <p:cxnSp>
              <p:nvCxnSpPr>
                <p:cNvPr id="91" name="직선 화살표 연결선 90">
                  <a:extLst>
                    <a:ext uri="{FF2B5EF4-FFF2-40B4-BE49-F238E27FC236}">
                      <a16:creationId xmlns:a16="http://schemas.microsoft.com/office/drawing/2014/main" id="{8332CEB1-9E33-4CB3-A672-56E65BC3C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3846" y="2837513"/>
                  <a:ext cx="346334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93" name="직선 화살표 연결선 92">
                  <a:extLst>
                    <a:ext uri="{FF2B5EF4-FFF2-40B4-BE49-F238E27FC236}">
                      <a16:creationId xmlns:a16="http://schemas.microsoft.com/office/drawing/2014/main" id="{91068E51-E299-45E2-8057-02997585DD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3846" y="3570917"/>
                  <a:ext cx="346334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8A6017F9-00C3-4C57-8819-F96930F51341}"/>
                    </a:ext>
                  </a:extLst>
                </p:cNvPr>
                <p:cNvGrpSpPr/>
                <p:nvPr/>
              </p:nvGrpSpPr>
              <p:grpSpPr>
                <a:xfrm>
                  <a:off x="7389849" y="2615210"/>
                  <a:ext cx="2098265" cy="1080119"/>
                  <a:chOff x="1547664" y="1988840"/>
                  <a:chExt cx="2098265" cy="1080119"/>
                </a:xfrm>
              </p:grpSpPr>
              <p:sp>
                <p:nvSpPr>
                  <p:cNvPr id="75" name="사각형: 둥근 모서리 74">
                    <a:extLst>
                      <a:ext uri="{FF2B5EF4-FFF2-40B4-BE49-F238E27FC236}">
                        <a16:creationId xmlns:a16="http://schemas.microsoft.com/office/drawing/2014/main" id="{ECD5E7E1-B3A3-479E-AAD1-87E8FD47D6FD}"/>
                      </a:ext>
                    </a:extLst>
                  </p:cNvPr>
                  <p:cNvSpPr/>
                  <p:nvPr/>
                </p:nvSpPr>
                <p:spPr>
                  <a:xfrm>
                    <a:off x="1547664" y="1988840"/>
                    <a:ext cx="1720229" cy="1080119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ko-KR" altLang="en-US" sz="2400" dirty="0">
                      <a:latin typeface="Times New Roman"/>
                      <a:ea typeface="굴림"/>
                    </a:endParaRPr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417413D6-77E1-47B9-9BAC-82877D85ACA2}"/>
                      </a:ext>
                    </a:extLst>
                  </p:cNvPr>
                  <p:cNvSpPr/>
                  <p:nvPr/>
                </p:nvSpPr>
                <p:spPr>
                  <a:xfrm>
                    <a:off x="3484133" y="1988840"/>
                    <a:ext cx="161796" cy="1047293"/>
                  </a:xfrm>
                  <a:prstGeom prst="rect">
                    <a:avLst/>
                  </a:prstGeom>
                  <a:noFill/>
                  <a:ln w="12700" cap="flat" cmpd="sng" algn="ctr">
                    <a:noFill/>
                    <a:prstDash val="solid"/>
                    <a:round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</p:grpSp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CED1C05E-FBF7-435E-900F-BCE00FA552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9849" y="2831235"/>
                  <a:ext cx="154511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AFD20880-5A06-4174-9D87-A99461106387}"/>
                    </a:ext>
                  </a:extLst>
                </p:cNvPr>
                <p:cNvSpPr/>
                <p:nvPr/>
              </p:nvSpPr>
              <p:spPr>
                <a:xfrm>
                  <a:off x="7504975" y="2759226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X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4EBEBD2D-5957-407C-90B5-C55B14EF5CB9}"/>
                    </a:ext>
                  </a:extLst>
                </p:cNvPr>
                <p:cNvSpPr/>
                <p:nvPr/>
              </p:nvSpPr>
              <p:spPr>
                <a:xfrm>
                  <a:off x="8069562" y="2759226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+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1474DF9-7BDB-4022-A54E-1113C2295A01}"/>
                    </a:ext>
                  </a:extLst>
                </p:cNvPr>
                <p:cNvSpPr txBox="1"/>
                <p:nvPr/>
              </p:nvSpPr>
              <p:spPr>
                <a:xfrm>
                  <a:off x="8764890" y="1946400"/>
                  <a:ext cx="34015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h</a:t>
                  </a:r>
                  <a:r>
                    <a:rPr lang="en-US" altLang="ko-KR" sz="1400" baseline="-25000" dirty="0"/>
                    <a:t>7</a:t>
                  </a:r>
                  <a:endParaRPr lang="ko-KR" altLang="en-US" sz="1400" baseline="-25000" dirty="0"/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552BE084-3F23-4467-861B-B7F4F52C8F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76984" y="2927965"/>
                  <a:ext cx="1" cy="85848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62" name="연결선: 꺾임 61">
                  <a:extLst>
                    <a:ext uri="{FF2B5EF4-FFF2-40B4-BE49-F238E27FC236}">
                      <a16:creationId xmlns:a16="http://schemas.microsoft.com/office/drawing/2014/main" id="{722F3A0F-C8B4-4CD2-B02C-26967E8DD1C5}"/>
                    </a:ext>
                  </a:extLst>
                </p:cNvPr>
                <p:cNvCxnSpPr>
                  <a:cxnSpLocks/>
                  <a:endCxn id="68" idx="2"/>
                </p:cNvCxnSpPr>
                <p:nvPr/>
              </p:nvCxnSpPr>
              <p:spPr>
                <a:xfrm flipV="1">
                  <a:off x="7389849" y="3165073"/>
                  <a:ext cx="1232044" cy="405844"/>
                </a:xfrm>
                <a:prstGeom prst="bentConnector3">
                  <a:avLst>
                    <a:gd name="adj1" fmla="val 85563"/>
                  </a:avLst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triangle"/>
                </a:ln>
                <a:effectLst/>
              </p:spPr>
            </p:cxnSp>
            <p:cxnSp>
              <p:nvCxnSpPr>
                <p:cNvPr id="63" name="연결선: 꺾임 62">
                  <a:extLst>
                    <a:ext uri="{FF2B5EF4-FFF2-40B4-BE49-F238E27FC236}">
                      <a16:creationId xmlns:a16="http://schemas.microsoft.com/office/drawing/2014/main" id="{A88F95EE-100D-4653-8B9C-1960C4DB3832}"/>
                    </a:ext>
                  </a:extLst>
                </p:cNvPr>
                <p:cNvCxnSpPr>
                  <a:cxnSpLocks/>
                  <a:endCxn id="66" idx="2"/>
                </p:cNvCxnSpPr>
                <p:nvPr/>
              </p:nvCxnSpPr>
              <p:spPr>
                <a:xfrm flipV="1">
                  <a:off x="7422934" y="3165073"/>
                  <a:ext cx="646628" cy="405844"/>
                </a:xfrm>
                <a:prstGeom prst="bentConnector3">
                  <a:avLst>
                    <a:gd name="adj1" fmla="val 65467"/>
                  </a:avLst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triangle"/>
                </a:ln>
                <a:effectLst/>
              </p:spPr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CC74C86B-D52A-4209-9FAE-12BB4E69B8C8}"/>
                    </a:ext>
                  </a:extLst>
                </p:cNvPr>
                <p:cNvCxnSpPr>
                  <a:cxnSpLocks/>
                  <a:endCxn id="58" idx="4"/>
                </p:cNvCxnSpPr>
                <p:nvPr/>
              </p:nvCxnSpPr>
              <p:spPr>
                <a:xfrm flipV="1">
                  <a:off x="8141570" y="2903242"/>
                  <a:ext cx="0" cy="66767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E7645A0B-3A28-43F5-BBCE-3C3032232458}"/>
                    </a:ext>
                  </a:extLst>
                </p:cNvPr>
                <p:cNvGrpSpPr/>
                <p:nvPr/>
              </p:nvGrpSpPr>
              <p:grpSpPr>
                <a:xfrm>
                  <a:off x="7480126" y="3349781"/>
                  <a:ext cx="1061851" cy="144014"/>
                  <a:chOff x="3793145" y="2605856"/>
                  <a:chExt cx="1242405" cy="175651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6874B23B-F0C7-4600-BDFD-7CD9C0DB5AFF}"/>
                      </a:ext>
                    </a:extLst>
                  </p:cNvPr>
                  <p:cNvSpPr/>
                  <p:nvPr/>
                </p:nvSpPr>
                <p:spPr>
                  <a:xfrm>
                    <a:off x="3793145" y="2605856"/>
                    <a:ext cx="226653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10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σ</a:t>
                    </a: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01ADC988-0C07-4A14-9401-C9D97CD81673}"/>
                      </a:ext>
                    </a:extLst>
                  </p:cNvPr>
                  <p:cNvSpPr/>
                  <p:nvPr/>
                </p:nvSpPr>
                <p:spPr>
                  <a:xfrm>
                    <a:off x="4102081" y="2605856"/>
                    <a:ext cx="226653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10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σ</a:t>
                    </a: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64DC491C-DF5A-4604-88A8-DD7ACC900473}"/>
                      </a:ext>
                    </a:extLst>
                  </p:cNvPr>
                  <p:cNvSpPr/>
                  <p:nvPr/>
                </p:nvSpPr>
                <p:spPr>
                  <a:xfrm>
                    <a:off x="4412733" y="2605856"/>
                    <a:ext cx="308651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8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tanh</a:t>
                    </a:r>
                    <a:endParaRPr kumimoji="1" lang="ko-KR" altLang="en-US" sz="8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8D854C81-250F-4463-B71A-A4AE22FB5731}"/>
                      </a:ext>
                    </a:extLst>
                  </p:cNvPr>
                  <p:cNvSpPr/>
                  <p:nvPr/>
                </p:nvSpPr>
                <p:spPr>
                  <a:xfrm>
                    <a:off x="4808897" y="2605856"/>
                    <a:ext cx="226653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10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σ</a:t>
                    </a: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</p:grp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D3D80F4A-F017-41D6-B83C-2E96C856C355}"/>
                    </a:ext>
                  </a:extLst>
                </p:cNvPr>
                <p:cNvSpPr/>
                <p:nvPr/>
              </p:nvSpPr>
              <p:spPr>
                <a:xfrm>
                  <a:off x="8069562" y="3093065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X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cxnSp>
              <p:nvCxnSpPr>
                <p:cNvPr id="67" name="연결선: 꺾임 66">
                  <a:extLst>
                    <a:ext uri="{FF2B5EF4-FFF2-40B4-BE49-F238E27FC236}">
                      <a16:creationId xmlns:a16="http://schemas.microsoft.com/office/drawing/2014/main" id="{0D2C205D-ADE4-4F51-8CC2-0268DF6C5E98}"/>
                    </a:ext>
                  </a:extLst>
                </p:cNvPr>
                <p:cNvCxnSpPr>
                  <a:cxnSpLocks/>
                  <a:endCxn id="60" idx="2"/>
                </p:cNvCxnSpPr>
                <p:nvPr/>
              </p:nvCxnSpPr>
              <p:spPr>
                <a:xfrm rot="5400000" flipH="1" flipV="1">
                  <a:off x="8331376" y="2616360"/>
                  <a:ext cx="965776" cy="241410"/>
                </a:xfrm>
                <a:prstGeom prst="bentConnector3">
                  <a:avLst>
                    <a:gd name="adj1" fmla="val 50000"/>
                  </a:avLst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EBB935CA-71DA-4F13-91D4-92767441D6A4}"/>
                    </a:ext>
                  </a:extLst>
                </p:cNvPr>
                <p:cNvSpPr/>
                <p:nvPr/>
              </p:nvSpPr>
              <p:spPr>
                <a:xfrm>
                  <a:off x="8621893" y="3093065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X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A9AD7381-6B9F-4A8C-85E5-165DB986F420}"/>
                    </a:ext>
                  </a:extLst>
                </p:cNvPr>
                <p:cNvSpPr/>
                <p:nvPr/>
              </p:nvSpPr>
              <p:spPr>
                <a:xfrm>
                  <a:off x="8523473" y="2927964"/>
                  <a:ext cx="34085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8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tanh</a:t>
                  </a:r>
                  <a:endParaRPr kumimoji="1" lang="ko-KR" altLang="en-US" sz="8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DF421B7F-7DA4-4C71-8EAE-3269C6660610}"/>
                    </a:ext>
                  </a:extLst>
                </p:cNvPr>
                <p:cNvCxnSpPr>
                  <a:cxnSpLocks/>
                  <a:endCxn id="60" idx="2"/>
                </p:cNvCxnSpPr>
                <p:nvPr/>
              </p:nvCxnSpPr>
              <p:spPr>
                <a:xfrm flipH="1" flipV="1">
                  <a:off x="8934969" y="2254177"/>
                  <a:ext cx="390" cy="1067094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4A7601D7-5131-4CF5-9511-D349E626D8F7}"/>
                    </a:ext>
                  </a:extLst>
                </p:cNvPr>
                <p:cNvSpPr/>
                <p:nvPr/>
              </p:nvSpPr>
              <p:spPr>
                <a:xfrm>
                  <a:off x="7388816" y="2615210"/>
                  <a:ext cx="1720229" cy="1080119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  <a:alpha val="90000"/>
                  </a:schemeClr>
                </a:solidFill>
                <a:ln w="2857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2400" dirty="0">
                    <a:latin typeface="Times New Roman"/>
                    <a:ea typeface="굴림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3361CE-C6F9-4618-9B71-D6ABAAFC648E}"/>
                  </a:ext>
                </a:extLst>
              </p:cNvPr>
              <p:cNvSpPr txBox="1"/>
              <p:nvPr/>
            </p:nvSpPr>
            <p:spPr>
              <a:xfrm>
                <a:off x="6540051" y="2933293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79" name="왼쪽 중괄호 78">
                <a:extLst>
                  <a:ext uri="{FF2B5EF4-FFF2-40B4-BE49-F238E27FC236}">
                    <a16:creationId xmlns:a16="http://schemas.microsoft.com/office/drawing/2014/main" id="{4B9727E1-C6CE-43B2-BD33-C03AE7D43E58}"/>
                  </a:ext>
                </a:extLst>
              </p:cNvPr>
              <p:cNvSpPr/>
              <p:nvPr/>
            </p:nvSpPr>
            <p:spPr>
              <a:xfrm rot="16200000">
                <a:off x="4759680" y="1408220"/>
                <a:ext cx="264902" cy="5831696"/>
              </a:xfrm>
              <a:prstGeom prst="leftBrace">
                <a:avLst>
                  <a:gd name="adj1" fmla="val 49084"/>
                  <a:gd name="adj2" fmla="val 5000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A21DCB1-A427-44FE-AD9D-E015AFB93967}"/>
                </a:ext>
              </a:extLst>
            </p:cNvPr>
            <p:cNvSpPr/>
            <p:nvPr/>
          </p:nvSpPr>
          <p:spPr>
            <a:xfrm>
              <a:off x="2097024" y="3918425"/>
              <a:ext cx="7534093" cy="1316740"/>
            </a:xfrm>
            <a:prstGeom prst="rect">
              <a:avLst/>
            </a:prstGeom>
            <a:solidFill>
              <a:srgbClr val="FFFFE0">
                <a:alpha val="30000"/>
              </a:srgb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LSTM</a:t>
              </a: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1AFD2B7E-CF65-4236-A15F-B7205539CF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2982" y="5254220"/>
              <a:ext cx="0" cy="3533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2D12ABE-7F8E-4472-9DD4-32987BD5A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8147" y="5254220"/>
              <a:ext cx="0" cy="3533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D450956E-A92F-4BE2-9A7D-CBED2F131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1784" y="5254220"/>
              <a:ext cx="0" cy="3533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8794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30E9634E-E44B-4F35-B3AC-7E9855598226}"/>
              </a:ext>
            </a:extLst>
          </p:cNvPr>
          <p:cNvSpPr txBox="1"/>
          <p:nvPr/>
        </p:nvSpPr>
        <p:spPr>
          <a:xfrm>
            <a:off x="754743" y="1578769"/>
            <a:ext cx="4859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2" indent="-285742">
              <a:buFont typeface="Arial" panose="020B0604020202020204" pitchFamily="34" charset="0"/>
              <a:buChar char="•"/>
            </a:pPr>
            <a:r>
              <a:rPr lang="ko-KR" altLang="en-US" dirty="0"/>
              <a:t>이전에 그린 </a:t>
            </a:r>
            <a:r>
              <a:rPr lang="en-US" altLang="ko-KR" dirty="0"/>
              <a:t>LSTM </a:t>
            </a:r>
            <a:r>
              <a:rPr lang="ko-KR" altLang="en-US" dirty="0"/>
              <a:t>모델 내부 그림</a:t>
            </a:r>
            <a:endParaRPr lang="en-US" altLang="ko-KR" dirty="0"/>
          </a:p>
          <a:p>
            <a:pPr marL="285742" indent="-285742">
              <a:buFont typeface="Arial" panose="020B0604020202020204" pitchFamily="34" charset="0"/>
              <a:buChar char="•"/>
            </a:pPr>
            <a:r>
              <a:rPr lang="ko-KR" altLang="en-US" dirty="0"/>
              <a:t>참고 필요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https://skymind.ai/kr/wiki/lstm</a:t>
            </a:r>
            <a:endParaRPr lang="en-US" altLang="ko-KR" dirty="0"/>
          </a:p>
          <a:p>
            <a:pPr marL="285742" indent="-285742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CFC69E3-9B4D-4982-A844-16CDD36F0C87}"/>
              </a:ext>
            </a:extLst>
          </p:cNvPr>
          <p:cNvGrpSpPr/>
          <p:nvPr/>
        </p:nvGrpSpPr>
        <p:grpSpPr>
          <a:xfrm>
            <a:off x="2097024" y="3395121"/>
            <a:ext cx="7695890" cy="3207909"/>
            <a:chOff x="2097024" y="3395121"/>
            <a:chExt cx="7695890" cy="3207909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FAF3D39-84E2-431F-B2A0-7396F7BF5961}"/>
                </a:ext>
              </a:extLst>
            </p:cNvPr>
            <p:cNvGrpSpPr/>
            <p:nvPr/>
          </p:nvGrpSpPr>
          <p:grpSpPr>
            <a:xfrm>
              <a:off x="2247997" y="3395121"/>
              <a:ext cx="7544917" cy="3207909"/>
              <a:chOff x="1943197" y="1946400"/>
              <a:chExt cx="7544917" cy="3207909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76894B48-0138-49B0-BBA8-1F89072A9821}"/>
                  </a:ext>
                </a:extLst>
              </p:cNvPr>
              <p:cNvGrpSpPr/>
              <p:nvPr/>
            </p:nvGrpSpPr>
            <p:grpSpPr>
              <a:xfrm>
                <a:off x="1943197" y="1950629"/>
                <a:ext cx="2098265" cy="2149871"/>
                <a:chOff x="1943197" y="1950629"/>
                <a:chExt cx="2098265" cy="2149871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07F37771-6521-48DB-8566-26C194E7C4F5}"/>
                    </a:ext>
                  </a:extLst>
                </p:cNvPr>
                <p:cNvGrpSpPr/>
                <p:nvPr/>
              </p:nvGrpSpPr>
              <p:grpSpPr>
                <a:xfrm>
                  <a:off x="1943197" y="2621488"/>
                  <a:ext cx="2098265" cy="1080119"/>
                  <a:chOff x="1547664" y="1988840"/>
                  <a:chExt cx="2098265" cy="1080119"/>
                </a:xfrm>
              </p:grpSpPr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id="{25D55063-0FE2-4FE4-AE7D-74788A6A3CC7}"/>
                      </a:ext>
                    </a:extLst>
                  </p:cNvPr>
                  <p:cNvSpPr/>
                  <p:nvPr/>
                </p:nvSpPr>
                <p:spPr>
                  <a:xfrm>
                    <a:off x="1547664" y="1988840"/>
                    <a:ext cx="1720229" cy="1080119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ko-KR" altLang="en-US" sz="2400" dirty="0">
                      <a:latin typeface="Times New Roman"/>
                      <a:ea typeface="굴림"/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A86CC81C-27BD-4679-868E-E24164C89FC6}"/>
                      </a:ext>
                    </a:extLst>
                  </p:cNvPr>
                  <p:cNvSpPr/>
                  <p:nvPr/>
                </p:nvSpPr>
                <p:spPr>
                  <a:xfrm>
                    <a:off x="3484133" y="1988840"/>
                    <a:ext cx="161796" cy="1047293"/>
                  </a:xfrm>
                  <a:prstGeom prst="rect">
                    <a:avLst/>
                  </a:prstGeom>
                  <a:noFill/>
                  <a:ln w="12700" cap="flat" cmpd="sng" algn="ctr">
                    <a:noFill/>
                    <a:prstDash val="solid"/>
                    <a:round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</p:grpSp>
            <p:cxnSp>
              <p:nvCxnSpPr>
                <p:cNvPr id="81" name="연결선: 꺾임 80">
                  <a:extLst>
                    <a:ext uri="{FF2B5EF4-FFF2-40B4-BE49-F238E27FC236}">
                      <a16:creationId xmlns:a16="http://schemas.microsoft.com/office/drawing/2014/main" id="{95E6BDA8-2AEE-47DE-89DE-9502E732FAB1}"/>
                    </a:ext>
                  </a:extLst>
                </p:cNvPr>
                <p:cNvCxnSpPr>
                  <a:cxnSpLocks/>
                  <a:endCxn id="18" idx="2"/>
                </p:cNvCxnSpPr>
                <p:nvPr/>
              </p:nvCxnSpPr>
              <p:spPr>
                <a:xfrm flipV="1">
                  <a:off x="2329486" y="3171351"/>
                  <a:ext cx="845755" cy="405844"/>
                </a:xfrm>
                <a:prstGeom prst="bentConnector3">
                  <a:avLst>
                    <a:gd name="adj1" fmla="val 79282"/>
                  </a:avLst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triangle"/>
                </a:ln>
                <a:effectLst/>
              </p:spPr>
            </p:cxnSp>
            <p:cxnSp>
              <p:nvCxnSpPr>
                <p:cNvPr id="6" name="직선 화살표 연결선 5">
                  <a:extLst>
                    <a:ext uri="{FF2B5EF4-FFF2-40B4-BE49-F238E27FC236}">
                      <a16:creationId xmlns:a16="http://schemas.microsoft.com/office/drawing/2014/main" id="{387AADDB-8AB3-4E8D-90EF-28BD2B203E7A}"/>
                    </a:ext>
                  </a:extLst>
                </p:cNvPr>
                <p:cNvCxnSpPr>
                  <a:cxnSpLocks/>
                  <a:stCxn id="7" idx="2"/>
                </p:cNvCxnSpPr>
                <p:nvPr/>
              </p:nvCxnSpPr>
              <p:spPr>
                <a:xfrm>
                  <a:off x="2058323" y="2837512"/>
                  <a:ext cx="1901097" cy="1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22324427-175A-4C30-BC67-8E6930BFDDD7}"/>
                    </a:ext>
                  </a:extLst>
                </p:cNvPr>
                <p:cNvSpPr/>
                <p:nvPr/>
              </p:nvSpPr>
              <p:spPr>
                <a:xfrm>
                  <a:off x="2058323" y="2765504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X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9A1D73DB-0687-46CD-B162-E8076A34A0CB}"/>
                    </a:ext>
                  </a:extLst>
                </p:cNvPr>
                <p:cNvSpPr/>
                <p:nvPr/>
              </p:nvSpPr>
              <p:spPr>
                <a:xfrm>
                  <a:off x="2622910" y="2765504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+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4875382-D5E1-43FF-A555-181F1BB81AD5}"/>
                    </a:ext>
                  </a:extLst>
                </p:cNvPr>
                <p:cNvSpPr txBox="1"/>
                <p:nvPr/>
              </p:nvSpPr>
              <p:spPr>
                <a:xfrm>
                  <a:off x="1948485" y="3792723"/>
                  <a:ext cx="3593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G</a:t>
                  </a:r>
                  <a:r>
                    <a:rPr lang="en-US" altLang="ko-KR" sz="1400" baseline="-25000" dirty="0"/>
                    <a:t>1</a:t>
                  </a:r>
                  <a:endParaRPr lang="ko-KR" altLang="en-US" sz="1400" baseline="-25000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E0104DF-4A2E-44CC-A53E-4207A3E889FD}"/>
                    </a:ext>
                  </a:extLst>
                </p:cNvPr>
                <p:cNvSpPr txBox="1"/>
                <p:nvPr/>
              </p:nvSpPr>
              <p:spPr>
                <a:xfrm>
                  <a:off x="3360687" y="1950629"/>
                  <a:ext cx="34015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h</a:t>
                  </a:r>
                  <a:r>
                    <a:rPr lang="en-US" altLang="ko-KR" sz="1400" baseline="-25000" dirty="0"/>
                    <a:t>1</a:t>
                  </a:r>
                  <a:endParaRPr lang="ko-KR" altLang="en-US" sz="1400" baseline="-25000" dirty="0"/>
                </a:p>
              </p:txBody>
            </p:sp>
            <p:cxnSp>
              <p:nvCxnSpPr>
                <p:cNvPr id="11" name="직선 화살표 연결선 10">
                  <a:extLst>
                    <a:ext uri="{FF2B5EF4-FFF2-40B4-BE49-F238E27FC236}">
                      <a16:creationId xmlns:a16="http://schemas.microsoft.com/office/drawing/2014/main" id="{BB8B6000-64B9-4A3A-9B84-0BD06EB6AF6F}"/>
                    </a:ext>
                  </a:extLst>
                </p:cNvPr>
                <p:cNvCxnSpPr>
                  <a:stCxn id="9" idx="0"/>
                </p:cNvCxnSpPr>
                <p:nvPr/>
              </p:nvCxnSpPr>
              <p:spPr>
                <a:xfrm flipV="1">
                  <a:off x="2128182" y="2934245"/>
                  <a:ext cx="2149" cy="858478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12" name="연결선: 꺾임 11">
                  <a:extLst>
                    <a:ext uri="{FF2B5EF4-FFF2-40B4-BE49-F238E27FC236}">
                      <a16:creationId xmlns:a16="http://schemas.microsoft.com/office/drawing/2014/main" id="{8D62CEF2-ADD3-4BFC-A292-2AA740B2E33C}"/>
                    </a:ext>
                  </a:extLst>
                </p:cNvPr>
                <p:cNvCxnSpPr>
                  <a:cxnSpLocks/>
                  <a:endCxn id="18" idx="2"/>
                </p:cNvCxnSpPr>
                <p:nvPr/>
              </p:nvCxnSpPr>
              <p:spPr>
                <a:xfrm flipV="1">
                  <a:off x="2130331" y="3171351"/>
                  <a:ext cx="1044910" cy="405844"/>
                </a:xfrm>
                <a:prstGeom prst="bentConnector3">
                  <a:avLst>
                    <a:gd name="adj1" fmla="val 54102"/>
                  </a:avLst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triangle"/>
                </a:ln>
                <a:effectLst/>
              </p:spPr>
            </p:cxnSp>
            <p:cxnSp>
              <p:nvCxnSpPr>
                <p:cNvPr id="13" name="연결선: 꺾임 12">
                  <a:extLst>
                    <a:ext uri="{FF2B5EF4-FFF2-40B4-BE49-F238E27FC236}">
                      <a16:creationId xmlns:a16="http://schemas.microsoft.com/office/drawing/2014/main" id="{3F3C7008-569B-45A5-9EDA-94ACC3AA287C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2131451" y="3171351"/>
                  <a:ext cx="491459" cy="406089"/>
                </a:xfrm>
                <a:prstGeom prst="bentConnector3">
                  <a:avLst>
                    <a:gd name="adj1" fmla="val 50000"/>
                  </a:avLst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triangle"/>
                </a:ln>
                <a:effectLst/>
              </p:spPr>
            </p:cxn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597193FF-83CB-4BC9-9EBC-297DCDBD193F}"/>
                    </a:ext>
                  </a:extLst>
                </p:cNvPr>
                <p:cNvCxnSpPr>
                  <a:cxnSpLocks/>
                  <a:endCxn id="8" idx="4"/>
                </p:cNvCxnSpPr>
                <p:nvPr/>
              </p:nvCxnSpPr>
              <p:spPr>
                <a:xfrm flipV="1">
                  <a:off x="2694918" y="2909520"/>
                  <a:ext cx="0" cy="66767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9E0925AC-53F8-46F1-B25B-D54B18D6322C}"/>
                    </a:ext>
                  </a:extLst>
                </p:cNvPr>
                <p:cNvGrpSpPr/>
                <p:nvPr/>
              </p:nvGrpSpPr>
              <p:grpSpPr>
                <a:xfrm>
                  <a:off x="2033474" y="3356059"/>
                  <a:ext cx="1061851" cy="144014"/>
                  <a:chOff x="3793145" y="2605856"/>
                  <a:chExt cx="1242405" cy="175651"/>
                </a:xfrm>
              </p:grpSpPr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27DF24A4-F3B7-4E53-9610-7389C7690C00}"/>
                      </a:ext>
                    </a:extLst>
                  </p:cNvPr>
                  <p:cNvSpPr/>
                  <p:nvPr/>
                </p:nvSpPr>
                <p:spPr>
                  <a:xfrm>
                    <a:off x="3793145" y="2605856"/>
                    <a:ext cx="226653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10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σ</a:t>
                    </a: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2F838219-05E6-49E3-8BFF-1578231D7F6E}"/>
                      </a:ext>
                    </a:extLst>
                  </p:cNvPr>
                  <p:cNvSpPr/>
                  <p:nvPr/>
                </p:nvSpPr>
                <p:spPr>
                  <a:xfrm>
                    <a:off x="4102081" y="2605856"/>
                    <a:ext cx="226653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10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σ</a:t>
                    </a: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2880663C-EC05-4B9D-8C4A-22D271EFCFFE}"/>
                      </a:ext>
                    </a:extLst>
                  </p:cNvPr>
                  <p:cNvSpPr/>
                  <p:nvPr/>
                </p:nvSpPr>
                <p:spPr>
                  <a:xfrm>
                    <a:off x="4412733" y="2605856"/>
                    <a:ext cx="308651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8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tanh</a:t>
                    </a:r>
                    <a:endParaRPr kumimoji="1" lang="ko-KR" altLang="en-US" sz="8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DA8B9FBA-3DE6-47CA-8B07-EAD22BAF5219}"/>
                      </a:ext>
                    </a:extLst>
                  </p:cNvPr>
                  <p:cNvSpPr/>
                  <p:nvPr/>
                </p:nvSpPr>
                <p:spPr>
                  <a:xfrm>
                    <a:off x="4808897" y="2605856"/>
                    <a:ext cx="226653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10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σ</a:t>
                    </a: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</p:grp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EA88C2C3-1114-46BE-B324-4F7DFF2D836F}"/>
                    </a:ext>
                  </a:extLst>
                </p:cNvPr>
                <p:cNvSpPr/>
                <p:nvPr/>
              </p:nvSpPr>
              <p:spPr>
                <a:xfrm>
                  <a:off x="2622910" y="3099343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X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cxnSp>
              <p:nvCxnSpPr>
                <p:cNvPr id="17" name="연결선: 꺾임 16">
                  <a:extLst>
                    <a:ext uri="{FF2B5EF4-FFF2-40B4-BE49-F238E27FC236}">
                      <a16:creationId xmlns:a16="http://schemas.microsoft.com/office/drawing/2014/main" id="{A1543FA2-BBD7-4432-95CA-1B37E430A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9954" y="2837511"/>
                  <a:ext cx="759466" cy="739684"/>
                </a:xfrm>
                <a:prstGeom prst="bentConnector3">
                  <a:avLst>
                    <a:gd name="adj1" fmla="val 6731"/>
                  </a:avLst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892FDE46-0A40-40BE-94E9-3525404953D1}"/>
                    </a:ext>
                  </a:extLst>
                </p:cNvPr>
                <p:cNvSpPr/>
                <p:nvPr/>
              </p:nvSpPr>
              <p:spPr>
                <a:xfrm>
                  <a:off x="3175241" y="3099343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X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A9235471-1A2F-43DF-918F-69B92E49BA77}"/>
                    </a:ext>
                  </a:extLst>
                </p:cNvPr>
                <p:cNvSpPr/>
                <p:nvPr/>
              </p:nvSpPr>
              <p:spPr>
                <a:xfrm>
                  <a:off x="3076821" y="2934242"/>
                  <a:ext cx="34085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8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tanh</a:t>
                  </a:r>
                  <a:endParaRPr kumimoji="1" lang="ko-KR" altLang="en-US" sz="8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A17DDC75-B9C7-4FD7-8755-E133F4BA9201}"/>
                    </a:ext>
                  </a:extLst>
                </p:cNvPr>
                <p:cNvCxnSpPr>
                  <a:cxnSpLocks/>
                  <a:endCxn id="10" idx="2"/>
                </p:cNvCxnSpPr>
                <p:nvPr/>
              </p:nvCxnSpPr>
              <p:spPr>
                <a:xfrm flipH="1" flipV="1">
                  <a:off x="3530766" y="2258406"/>
                  <a:ext cx="6" cy="1312514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0B5DA5-8483-47B2-AD81-12C051555859}"/>
                  </a:ext>
                </a:extLst>
              </p:cNvPr>
              <p:cNvSpPr txBox="1"/>
              <p:nvPr/>
            </p:nvSpPr>
            <p:spPr>
              <a:xfrm>
                <a:off x="3995333" y="3792723"/>
                <a:ext cx="3593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G</a:t>
                </a:r>
                <a:r>
                  <a:rPr lang="en-US" altLang="ko-KR" sz="1400" baseline="-25000" dirty="0"/>
                  <a:t>2</a:t>
                </a:r>
                <a:endParaRPr lang="ko-KR" altLang="en-US" sz="1400" baseline="-25000" dirty="0"/>
              </a:p>
            </p:txBody>
          </p: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FFD0E931-76E9-44CF-9CB6-8C412F0517DE}"/>
                  </a:ext>
                </a:extLst>
              </p:cNvPr>
              <p:cNvGrpSpPr/>
              <p:nvPr/>
            </p:nvGrpSpPr>
            <p:grpSpPr>
              <a:xfrm>
                <a:off x="3986864" y="1946400"/>
                <a:ext cx="2099298" cy="1846323"/>
                <a:chOff x="3986864" y="1946400"/>
                <a:chExt cx="2099298" cy="1846323"/>
              </a:xfrm>
            </p:grpSpPr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F2FD6769-40A9-438B-A62A-8C0389792B71}"/>
                    </a:ext>
                  </a:extLst>
                </p:cNvPr>
                <p:cNvGrpSpPr/>
                <p:nvPr/>
              </p:nvGrpSpPr>
              <p:grpSpPr>
                <a:xfrm>
                  <a:off x="3987897" y="2621488"/>
                  <a:ext cx="2098265" cy="1080119"/>
                  <a:chOff x="1547664" y="1988840"/>
                  <a:chExt cx="2098265" cy="1080119"/>
                </a:xfrm>
              </p:grpSpPr>
              <p:sp>
                <p:nvSpPr>
                  <p:cNvPr id="50" name="사각형: 둥근 모서리 49">
                    <a:extLst>
                      <a:ext uri="{FF2B5EF4-FFF2-40B4-BE49-F238E27FC236}">
                        <a16:creationId xmlns:a16="http://schemas.microsoft.com/office/drawing/2014/main" id="{C9DC4680-5614-4B30-9E9E-E95CE192E970}"/>
                      </a:ext>
                    </a:extLst>
                  </p:cNvPr>
                  <p:cNvSpPr/>
                  <p:nvPr/>
                </p:nvSpPr>
                <p:spPr>
                  <a:xfrm>
                    <a:off x="1547664" y="1988840"/>
                    <a:ext cx="1720229" cy="1080119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ko-KR" altLang="en-US" sz="2400" dirty="0">
                      <a:latin typeface="Times New Roman"/>
                      <a:ea typeface="굴림"/>
                    </a:endParaRPr>
                  </a:p>
                </p:txBody>
              </p:sp>
              <p:sp>
                <p:nvSpPr>
                  <p:cNvPr id="51" name="직사각형 50">
                    <a:extLst>
                      <a:ext uri="{FF2B5EF4-FFF2-40B4-BE49-F238E27FC236}">
                        <a16:creationId xmlns:a16="http://schemas.microsoft.com/office/drawing/2014/main" id="{CBC57ACE-41CD-4733-BF90-C315208BF21A}"/>
                      </a:ext>
                    </a:extLst>
                  </p:cNvPr>
                  <p:cNvSpPr/>
                  <p:nvPr/>
                </p:nvSpPr>
                <p:spPr>
                  <a:xfrm>
                    <a:off x="3484133" y="1988840"/>
                    <a:ext cx="161796" cy="1047293"/>
                  </a:xfrm>
                  <a:prstGeom prst="rect">
                    <a:avLst/>
                  </a:prstGeom>
                  <a:noFill/>
                  <a:ln w="12700" cap="flat" cmpd="sng" algn="ctr">
                    <a:noFill/>
                    <a:prstDash val="solid"/>
                    <a:round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</p:grpSp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74C5D0AD-864E-4231-90ED-62E359459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7897" y="2837513"/>
                  <a:ext cx="2016223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B96288DE-DE47-477A-ABAE-CEC36C92C5AB}"/>
                    </a:ext>
                  </a:extLst>
                </p:cNvPr>
                <p:cNvSpPr/>
                <p:nvPr/>
              </p:nvSpPr>
              <p:spPr>
                <a:xfrm>
                  <a:off x="4103023" y="2765504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X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2CC42070-79C1-4777-9AFA-24320E0C64B2}"/>
                    </a:ext>
                  </a:extLst>
                </p:cNvPr>
                <p:cNvSpPr/>
                <p:nvPr/>
              </p:nvSpPr>
              <p:spPr>
                <a:xfrm>
                  <a:off x="4667610" y="2765504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+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B2E3532-FB36-4F5E-AFAA-268EF5998FDA}"/>
                    </a:ext>
                  </a:extLst>
                </p:cNvPr>
                <p:cNvSpPr txBox="1"/>
                <p:nvPr/>
              </p:nvSpPr>
              <p:spPr>
                <a:xfrm>
                  <a:off x="5362937" y="1946400"/>
                  <a:ext cx="34015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h</a:t>
                  </a:r>
                  <a:r>
                    <a:rPr lang="en-US" altLang="ko-KR" sz="1400" baseline="-25000" dirty="0"/>
                    <a:t>2</a:t>
                  </a:r>
                  <a:endParaRPr lang="ko-KR" altLang="en-US" sz="1400" baseline="-25000" dirty="0"/>
                </a:p>
              </p:txBody>
            </p: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2E439779-CF8F-4C3D-AEDD-FE9F5931D729}"/>
                    </a:ext>
                  </a:extLst>
                </p:cNvPr>
                <p:cNvCxnSpPr>
                  <a:stCxn id="34" idx="0"/>
                </p:cNvCxnSpPr>
                <p:nvPr/>
              </p:nvCxnSpPr>
              <p:spPr>
                <a:xfrm flipV="1">
                  <a:off x="4175030" y="2934243"/>
                  <a:ext cx="2" cy="85848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37" name="연결선: 꺾임 36">
                  <a:extLst>
                    <a:ext uri="{FF2B5EF4-FFF2-40B4-BE49-F238E27FC236}">
                      <a16:creationId xmlns:a16="http://schemas.microsoft.com/office/drawing/2014/main" id="{B52D5912-0E94-4E80-A231-979F9EBE2DF9}"/>
                    </a:ext>
                  </a:extLst>
                </p:cNvPr>
                <p:cNvCxnSpPr>
                  <a:cxnSpLocks/>
                  <a:endCxn id="43" idx="2"/>
                </p:cNvCxnSpPr>
                <p:nvPr/>
              </p:nvCxnSpPr>
              <p:spPr>
                <a:xfrm flipV="1">
                  <a:off x="3987897" y="3171351"/>
                  <a:ext cx="1232044" cy="405844"/>
                </a:xfrm>
                <a:prstGeom prst="bentConnector3">
                  <a:avLst>
                    <a:gd name="adj1" fmla="val 85563"/>
                  </a:avLst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triangle"/>
                </a:ln>
                <a:effectLst/>
              </p:spPr>
            </p:cxnSp>
            <p:cxnSp>
              <p:nvCxnSpPr>
                <p:cNvPr id="38" name="연결선: 꺾임 37">
                  <a:extLst>
                    <a:ext uri="{FF2B5EF4-FFF2-40B4-BE49-F238E27FC236}">
                      <a16:creationId xmlns:a16="http://schemas.microsoft.com/office/drawing/2014/main" id="{664AE99A-18B1-481E-8AD6-20FCEF8D3330}"/>
                    </a:ext>
                  </a:extLst>
                </p:cNvPr>
                <p:cNvCxnSpPr>
                  <a:cxnSpLocks/>
                  <a:endCxn id="41" idx="2"/>
                </p:cNvCxnSpPr>
                <p:nvPr/>
              </p:nvCxnSpPr>
              <p:spPr>
                <a:xfrm flipV="1">
                  <a:off x="4020982" y="3171351"/>
                  <a:ext cx="646628" cy="405844"/>
                </a:xfrm>
                <a:prstGeom prst="bentConnector3">
                  <a:avLst>
                    <a:gd name="adj1" fmla="val 65467"/>
                  </a:avLst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triangle"/>
                </a:ln>
                <a:effectLst/>
              </p:spPr>
            </p:cxnSp>
            <p:cxnSp>
              <p:nvCxnSpPr>
                <p:cNvPr id="39" name="직선 화살표 연결선 38">
                  <a:extLst>
                    <a:ext uri="{FF2B5EF4-FFF2-40B4-BE49-F238E27FC236}">
                      <a16:creationId xmlns:a16="http://schemas.microsoft.com/office/drawing/2014/main" id="{3EC5BA0E-1CEB-4CDA-B969-AB8FB5774808}"/>
                    </a:ext>
                  </a:extLst>
                </p:cNvPr>
                <p:cNvCxnSpPr>
                  <a:cxnSpLocks/>
                  <a:endCxn id="33" idx="4"/>
                </p:cNvCxnSpPr>
                <p:nvPr/>
              </p:nvCxnSpPr>
              <p:spPr>
                <a:xfrm flipV="1">
                  <a:off x="4739618" y="2909520"/>
                  <a:ext cx="0" cy="66767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6EB3FAE2-808B-4901-8C08-31010A0C453C}"/>
                    </a:ext>
                  </a:extLst>
                </p:cNvPr>
                <p:cNvGrpSpPr/>
                <p:nvPr/>
              </p:nvGrpSpPr>
              <p:grpSpPr>
                <a:xfrm>
                  <a:off x="4078174" y="3356059"/>
                  <a:ext cx="1061851" cy="144014"/>
                  <a:chOff x="3793145" y="2605856"/>
                  <a:chExt cx="1242405" cy="175651"/>
                </a:xfrm>
              </p:grpSpPr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3DCB5713-3E4C-4F22-AD1A-ADA2442F9BBB}"/>
                      </a:ext>
                    </a:extLst>
                  </p:cNvPr>
                  <p:cNvSpPr/>
                  <p:nvPr/>
                </p:nvSpPr>
                <p:spPr>
                  <a:xfrm>
                    <a:off x="3793145" y="2605856"/>
                    <a:ext cx="226653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10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σ</a:t>
                    </a: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  <p:sp>
                <p:nvSpPr>
                  <p:cNvPr id="47" name="직사각형 46">
                    <a:extLst>
                      <a:ext uri="{FF2B5EF4-FFF2-40B4-BE49-F238E27FC236}">
                        <a16:creationId xmlns:a16="http://schemas.microsoft.com/office/drawing/2014/main" id="{9EA3A10D-FE09-46DF-8362-E6A7A6BDBAE8}"/>
                      </a:ext>
                    </a:extLst>
                  </p:cNvPr>
                  <p:cNvSpPr/>
                  <p:nvPr/>
                </p:nvSpPr>
                <p:spPr>
                  <a:xfrm>
                    <a:off x="4102081" y="2605856"/>
                    <a:ext cx="226653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10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σ</a:t>
                    </a: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  <p:sp>
                <p:nvSpPr>
                  <p:cNvPr id="48" name="직사각형 47">
                    <a:extLst>
                      <a:ext uri="{FF2B5EF4-FFF2-40B4-BE49-F238E27FC236}">
                        <a16:creationId xmlns:a16="http://schemas.microsoft.com/office/drawing/2014/main" id="{7BF40B50-EADB-40B4-B870-350255BBF078}"/>
                      </a:ext>
                    </a:extLst>
                  </p:cNvPr>
                  <p:cNvSpPr/>
                  <p:nvPr/>
                </p:nvSpPr>
                <p:spPr>
                  <a:xfrm>
                    <a:off x="4412733" y="2605856"/>
                    <a:ext cx="308651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8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tanh</a:t>
                    </a:r>
                    <a:endParaRPr kumimoji="1" lang="ko-KR" altLang="en-US" sz="8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483295B8-BBA2-45FB-B0CE-93EB1F7454E7}"/>
                      </a:ext>
                    </a:extLst>
                  </p:cNvPr>
                  <p:cNvSpPr/>
                  <p:nvPr/>
                </p:nvSpPr>
                <p:spPr>
                  <a:xfrm>
                    <a:off x="4808897" y="2605856"/>
                    <a:ext cx="226653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10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σ</a:t>
                    </a: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</p:grp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40489630-0053-4112-8FC6-7C6B830373C3}"/>
                    </a:ext>
                  </a:extLst>
                </p:cNvPr>
                <p:cNvSpPr/>
                <p:nvPr/>
              </p:nvSpPr>
              <p:spPr>
                <a:xfrm>
                  <a:off x="4667610" y="3099343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X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cxnSp>
              <p:nvCxnSpPr>
                <p:cNvPr id="42" name="연결선: 꺾임 41">
                  <a:extLst>
                    <a:ext uri="{FF2B5EF4-FFF2-40B4-BE49-F238E27FC236}">
                      <a16:creationId xmlns:a16="http://schemas.microsoft.com/office/drawing/2014/main" id="{C9D65D89-4B8D-452D-AA8C-560A26D38B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44654" y="2837511"/>
                  <a:ext cx="759466" cy="739684"/>
                </a:xfrm>
                <a:prstGeom prst="bentConnector3">
                  <a:avLst>
                    <a:gd name="adj1" fmla="val 6731"/>
                  </a:avLst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DCACD1A4-6F4E-4F23-ACC9-8BE65AF21654}"/>
                    </a:ext>
                  </a:extLst>
                </p:cNvPr>
                <p:cNvSpPr/>
                <p:nvPr/>
              </p:nvSpPr>
              <p:spPr>
                <a:xfrm>
                  <a:off x="5219941" y="3099343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X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AFF97DC3-9904-48D3-A28A-EF0CBDDC1FCA}"/>
                    </a:ext>
                  </a:extLst>
                </p:cNvPr>
                <p:cNvSpPr/>
                <p:nvPr/>
              </p:nvSpPr>
              <p:spPr>
                <a:xfrm>
                  <a:off x="5121521" y="2934242"/>
                  <a:ext cx="34085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8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tanh</a:t>
                  </a:r>
                  <a:endParaRPr kumimoji="1" lang="ko-KR" altLang="en-US" sz="8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2BBDCFFF-F1D9-42C3-A490-DF85CA384AE2}"/>
                    </a:ext>
                  </a:extLst>
                </p:cNvPr>
                <p:cNvCxnSpPr>
                  <a:cxnSpLocks/>
                  <a:endCxn id="35" idx="2"/>
                </p:cNvCxnSpPr>
                <p:nvPr/>
              </p:nvCxnSpPr>
              <p:spPr>
                <a:xfrm flipH="1" flipV="1">
                  <a:off x="5533016" y="2254177"/>
                  <a:ext cx="2" cy="1316742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8F1C0590-0013-4BC1-B8B8-2C8135F514F8}"/>
                    </a:ext>
                  </a:extLst>
                </p:cNvPr>
                <p:cNvSpPr/>
                <p:nvPr/>
              </p:nvSpPr>
              <p:spPr>
                <a:xfrm>
                  <a:off x="3986864" y="2621488"/>
                  <a:ext cx="1720229" cy="1080119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  <a:alpha val="90000"/>
                  </a:schemeClr>
                </a:solidFill>
                <a:ln w="2857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2400" dirty="0">
                    <a:latin typeface="Times New Roman"/>
                    <a:ea typeface="굴림"/>
                  </a:endParaRPr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EB12FEC0-B009-4AC6-8F52-8C3807370F5E}"/>
                  </a:ext>
                </a:extLst>
              </p:cNvPr>
              <p:cNvGrpSpPr/>
              <p:nvPr/>
            </p:nvGrpSpPr>
            <p:grpSpPr>
              <a:xfrm>
                <a:off x="7033846" y="1946400"/>
                <a:ext cx="2454268" cy="2147822"/>
                <a:chOff x="7033846" y="1946400"/>
                <a:chExt cx="2454268" cy="2147822"/>
              </a:xfrm>
            </p:grpSpPr>
            <p:cxnSp>
              <p:nvCxnSpPr>
                <p:cNvPr id="91" name="직선 화살표 연결선 90">
                  <a:extLst>
                    <a:ext uri="{FF2B5EF4-FFF2-40B4-BE49-F238E27FC236}">
                      <a16:creationId xmlns:a16="http://schemas.microsoft.com/office/drawing/2014/main" id="{8332CEB1-9E33-4CB3-A672-56E65BC3C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3846" y="2837513"/>
                  <a:ext cx="346334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93" name="직선 화살표 연결선 92">
                  <a:extLst>
                    <a:ext uri="{FF2B5EF4-FFF2-40B4-BE49-F238E27FC236}">
                      <a16:creationId xmlns:a16="http://schemas.microsoft.com/office/drawing/2014/main" id="{91068E51-E299-45E2-8057-02997585DD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3846" y="3570917"/>
                  <a:ext cx="346334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8A6017F9-00C3-4C57-8819-F96930F51341}"/>
                    </a:ext>
                  </a:extLst>
                </p:cNvPr>
                <p:cNvGrpSpPr/>
                <p:nvPr/>
              </p:nvGrpSpPr>
              <p:grpSpPr>
                <a:xfrm>
                  <a:off x="7389849" y="2615210"/>
                  <a:ext cx="2098265" cy="1080119"/>
                  <a:chOff x="1547664" y="1988840"/>
                  <a:chExt cx="2098265" cy="1080119"/>
                </a:xfrm>
              </p:grpSpPr>
              <p:sp>
                <p:nvSpPr>
                  <p:cNvPr id="75" name="사각형: 둥근 모서리 74">
                    <a:extLst>
                      <a:ext uri="{FF2B5EF4-FFF2-40B4-BE49-F238E27FC236}">
                        <a16:creationId xmlns:a16="http://schemas.microsoft.com/office/drawing/2014/main" id="{ECD5E7E1-B3A3-479E-AAD1-87E8FD47D6FD}"/>
                      </a:ext>
                    </a:extLst>
                  </p:cNvPr>
                  <p:cNvSpPr/>
                  <p:nvPr/>
                </p:nvSpPr>
                <p:spPr>
                  <a:xfrm>
                    <a:off x="1547664" y="1988840"/>
                    <a:ext cx="1720229" cy="1080119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ko-KR" altLang="en-US" sz="2400" dirty="0">
                      <a:latin typeface="Times New Roman"/>
                      <a:ea typeface="굴림"/>
                    </a:endParaRPr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417413D6-77E1-47B9-9BAC-82877D85ACA2}"/>
                      </a:ext>
                    </a:extLst>
                  </p:cNvPr>
                  <p:cNvSpPr/>
                  <p:nvPr/>
                </p:nvSpPr>
                <p:spPr>
                  <a:xfrm>
                    <a:off x="3484133" y="1988840"/>
                    <a:ext cx="161796" cy="1047293"/>
                  </a:xfrm>
                  <a:prstGeom prst="rect">
                    <a:avLst/>
                  </a:prstGeom>
                  <a:noFill/>
                  <a:ln w="12700" cap="flat" cmpd="sng" algn="ctr">
                    <a:noFill/>
                    <a:prstDash val="solid"/>
                    <a:round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</p:grpSp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CED1C05E-FBF7-435E-900F-BCE00FA552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9849" y="2831235"/>
                  <a:ext cx="154511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AFD20880-5A06-4174-9D87-A99461106387}"/>
                    </a:ext>
                  </a:extLst>
                </p:cNvPr>
                <p:cNvSpPr/>
                <p:nvPr/>
              </p:nvSpPr>
              <p:spPr>
                <a:xfrm>
                  <a:off x="7504975" y="2759226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X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4EBEBD2D-5957-407C-90B5-C55B14EF5CB9}"/>
                    </a:ext>
                  </a:extLst>
                </p:cNvPr>
                <p:cNvSpPr/>
                <p:nvPr/>
              </p:nvSpPr>
              <p:spPr>
                <a:xfrm>
                  <a:off x="8069562" y="2759226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+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E713607-5FC7-475F-A878-0E27E1FB7461}"/>
                    </a:ext>
                  </a:extLst>
                </p:cNvPr>
                <p:cNvSpPr txBox="1"/>
                <p:nvPr/>
              </p:nvSpPr>
              <p:spPr>
                <a:xfrm>
                  <a:off x="7397287" y="3786445"/>
                  <a:ext cx="3593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G</a:t>
                  </a:r>
                  <a:r>
                    <a:rPr lang="en-US" altLang="ko-KR" sz="1400" baseline="-25000" dirty="0"/>
                    <a:t>7</a:t>
                  </a:r>
                  <a:endParaRPr lang="ko-KR" altLang="en-US" sz="1400" baseline="-25000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1474DF9-7BDB-4022-A54E-1113C2295A01}"/>
                    </a:ext>
                  </a:extLst>
                </p:cNvPr>
                <p:cNvSpPr txBox="1"/>
                <p:nvPr/>
              </p:nvSpPr>
              <p:spPr>
                <a:xfrm>
                  <a:off x="8764890" y="1946400"/>
                  <a:ext cx="34015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h</a:t>
                  </a:r>
                  <a:r>
                    <a:rPr lang="en-US" altLang="ko-KR" sz="1400" baseline="-25000" dirty="0"/>
                    <a:t>7</a:t>
                  </a:r>
                  <a:endParaRPr lang="ko-KR" altLang="en-US" sz="1400" baseline="-25000" dirty="0"/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552BE084-3F23-4467-861B-B7F4F52C8FE7}"/>
                    </a:ext>
                  </a:extLst>
                </p:cNvPr>
                <p:cNvCxnSpPr>
                  <a:stCxn id="59" idx="0"/>
                </p:cNvCxnSpPr>
                <p:nvPr/>
              </p:nvCxnSpPr>
              <p:spPr>
                <a:xfrm flipV="1">
                  <a:off x="7576984" y="2927965"/>
                  <a:ext cx="1" cy="85848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cxnSp>
              <p:nvCxnSpPr>
                <p:cNvPr id="62" name="연결선: 꺾임 61">
                  <a:extLst>
                    <a:ext uri="{FF2B5EF4-FFF2-40B4-BE49-F238E27FC236}">
                      <a16:creationId xmlns:a16="http://schemas.microsoft.com/office/drawing/2014/main" id="{722F3A0F-C8B4-4CD2-B02C-26967E8DD1C5}"/>
                    </a:ext>
                  </a:extLst>
                </p:cNvPr>
                <p:cNvCxnSpPr>
                  <a:cxnSpLocks/>
                  <a:endCxn id="68" idx="2"/>
                </p:cNvCxnSpPr>
                <p:nvPr/>
              </p:nvCxnSpPr>
              <p:spPr>
                <a:xfrm flipV="1">
                  <a:off x="7389849" y="3165073"/>
                  <a:ext cx="1232044" cy="405844"/>
                </a:xfrm>
                <a:prstGeom prst="bentConnector3">
                  <a:avLst>
                    <a:gd name="adj1" fmla="val 85563"/>
                  </a:avLst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triangle"/>
                </a:ln>
                <a:effectLst/>
              </p:spPr>
            </p:cxnSp>
            <p:cxnSp>
              <p:nvCxnSpPr>
                <p:cNvPr id="63" name="연결선: 꺾임 62">
                  <a:extLst>
                    <a:ext uri="{FF2B5EF4-FFF2-40B4-BE49-F238E27FC236}">
                      <a16:creationId xmlns:a16="http://schemas.microsoft.com/office/drawing/2014/main" id="{A88F95EE-100D-4653-8B9C-1960C4DB3832}"/>
                    </a:ext>
                  </a:extLst>
                </p:cNvPr>
                <p:cNvCxnSpPr>
                  <a:cxnSpLocks/>
                  <a:endCxn id="66" idx="2"/>
                </p:cNvCxnSpPr>
                <p:nvPr/>
              </p:nvCxnSpPr>
              <p:spPr>
                <a:xfrm flipV="1">
                  <a:off x="7422934" y="3165073"/>
                  <a:ext cx="646628" cy="405844"/>
                </a:xfrm>
                <a:prstGeom prst="bentConnector3">
                  <a:avLst>
                    <a:gd name="adj1" fmla="val 65467"/>
                  </a:avLst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triangle"/>
                </a:ln>
                <a:effectLst/>
              </p:spPr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CC74C86B-D52A-4209-9FAE-12BB4E69B8C8}"/>
                    </a:ext>
                  </a:extLst>
                </p:cNvPr>
                <p:cNvCxnSpPr>
                  <a:cxnSpLocks/>
                  <a:endCxn id="58" idx="4"/>
                </p:cNvCxnSpPr>
                <p:nvPr/>
              </p:nvCxnSpPr>
              <p:spPr>
                <a:xfrm flipV="1">
                  <a:off x="8141570" y="2903242"/>
                  <a:ext cx="0" cy="66767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E7645A0B-3A28-43F5-BBCE-3C3032232458}"/>
                    </a:ext>
                  </a:extLst>
                </p:cNvPr>
                <p:cNvGrpSpPr/>
                <p:nvPr/>
              </p:nvGrpSpPr>
              <p:grpSpPr>
                <a:xfrm>
                  <a:off x="7480126" y="3349781"/>
                  <a:ext cx="1061851" cy="144014"/>
                  <a:chOff x="3793145" y="2605856"/>
                  <a:chExt cx="1242405" cy="175651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6874B23B-F0C7-4600-BDFD-7CD9C0DB5AFF}"/>
                      </a:ext>
                    </a:extLst>
                  </p:cNvPr>
                  <p:cNvSpPr/>
                  <p:nvPr/>
                </p:nvSpPr>
                <p:spPr>
                  <a:xfrm>
                    <a:off x="3793145" y="2605856"/>
                    <a:ext cx="226653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10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σ</a:t>
                    </a: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01ADC988-0C07-4A14-9401-C9D97CD81673}"/>
                      </a:ext>
                    </a:extLst>
                  </p:cNvPr>
                  <p:cNvSpPr/>
                  <p:nvPr/>
                </p:nvSpPr>
                <p:spPr>
                  <a:xfrm>
                    <a:off x="4102081" y="2605856"/>
                    <a:ext cx="226653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10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σ</a:t>
                    </a: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64DC491C-DF5A-4604-88A8-DD7ACC900473}"/>
                      </a:ext>
                    </a:extLst>
                  </p:cNvPr>
                  <p:cNvSpPr/>
                  <p:nvPr/>
                </p:nvSpPr>
                <p:spPr>
                  <a:xfrm>
                    <a:off x="4412733" y="2605856"/>
                    <a:ext cx="308651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0" tIns="45720" rIns="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8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tanh</a:t>
                    </a:r>
                    <a:endParaRPr kumimoji="1" lang="ko-KR" altLang="en-US" sz="8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8D854C81-250F-4463-B71A-A4AE22FB5731}"/>
                      </a:ext>
                    </a:extLst>
                  </p:cNvPr>
                  <p:cNvSpPr/>
                  <p:nvPr/>
                </p:nvSpPr>
                <p:spPr>
                  <a:xfrm>
                    <a:off x="4808897" y="2605856"/>
                    <a:ext cx="226653" cy="175651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ko-KR" sz="10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rPr>
                      <a:t>σ</a:t>
                    </a:r>
                    <a:endParaRPr kumimoji="1" lang="ko-KR" altLang="en-US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endParaRPr>
                  </a:p>
                </p:txBody>
              </p:sp>
            </p:grp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D3D80F4A-F017-41D6-B83C-2E96C856C355}"/>
                    </a:ext>
                  </a:extLst>
                </p:cNvPr>
                <p:cNvSpPr/>
                <p:nvPr/>
              </p:nvSpPr>
              <p:spPr>
                <a:xfrm>
                  <a:off x="8069562" y="3093065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X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cxnSp>
              <p:nvCxnSpPr>
                <p:cNvPr id="67" name="연결선: 꺾임 66">
                  <a:extLst>
                    <a:ext uri="{FF2B5EF4-FFF2-40B4-BE49-F238E27FC236}">
                      <a16:creationId xmlns:a16="http://schemas.microsoft.com/office/drawing/2014/main" id="{0D2C205D-ADE4-4F51-8CC2-0268DF6C5E98}"/>
                    </a:ext>
                  </a:extLst>
                </p:cNvPr>
                <p:cNvCxnSpPr>
                  <a:cxnSpLocks/>
                  <a:endCxn id="60" idx="2"/>
                </p:cNvCxnSpPr>
                <p:nvPr/>
              </p:nvCxnSpPr>
              <p:spPr>
                <a:xfrm rot="5400000" flipH="1" flipV="1">
                  <a:off x="8331376" y="2616360"/>
                  <a:ext cx="965776" cy="241410"/>
                </a:xfrm>
                <a:prstGeom prst="bentConnector3">
                  <a:avLst>
                    <a:gd name="adj1" fmla="val 50000"/>
                  </a:avLst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EBB935CA-71DA-4F13-91D4-92767441D6A4}"/>
                    </a:ext>
                  </a:extLst>
                </p:cNvPr>
                <p:cNvSpPr/>
                <p:nvPr/>
              </p:nvSpPr>
              <p:spPr>
                <a:xfrm>
                  <a:off x="8621893" y="3093065"/>
                  <a:ext cx="14401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X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A9AD7381-6B9F-4A8C-85E5-165DB986F420}"/>
                    </a:ext>
                  </a:extLst>
                </p:cNvPr>
                <p:cNvSpPr/>
                <p:nvPr/>
              </p:nvSpPr>
              <p:spPr>
                <a:xfrm>
                  <a:off x="8523473" y="2927964"/>
                  <a:ext cx="340856" cy="144016"/>
                </a:xfrm>
                <a:prstGeom prst="ellipse">
                  <a:avLst/>
                </a:prstGeom>
                <a:solidFill>
                  <a:srgbClr val="FFCCCC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8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tanh</a:t>
                  </a:r>
                  <a:endParaRPr kumimoji="1" lang="ko-KR" altLang="en-US" sz="8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DF421B7F-7DA4-4C71-8EAE-3269C6660610}"/>
                    </a:ext>
                  </a:extLst>
                </p:cNvPr>
                <p:cNvCxnSpPr>
                  <a:cxnSpLocks/>
                  <a:endCxn id="60" idx="2"/>
                </p:cNvCxnSpPr>
                <p:nvPr/>
              </p:nvCxnSpPr>
              <p:spPr>
                <a:xfrm flipH="1" flipV="1">
                  <a:off x="8934969" y="2254177"/>
                  <a:ext cx="390" cy="1067094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tailEnd type="triangle"/>
                </a:ln>
                <a:effectLst/>
              </p:spPr>
            </p:cxn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4A7601D7-5131-4CF5-9511-D349E626D8F7}"/>
                    </a:ext>
                  </a:extLst>
                </p:cNvPr>
                <p:cNvSpPr/>
                <p:nvPr/>
              </p:nvSpPr>
              <p:spPr>
                <a:xfrm>
                  <a:off x="7388816" y="2615210"/>
                  <a:ext cx="1720229" cy="1080119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  <a:alpha val="90000"/>
                  </a:schemeClr>
                </a:solidFill>
                <a:ln w="2857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2400" dirty="0">
                    <a:latin typeface="Times New Roman"/>
                    <a:ea typeface="굴림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3361CE-C6F9-4618-9B71-D6ABAAFC648E}"/>
                  </a:ext>
                </a:extLst>
              </p:cNvPr>
              <p:cNvSpPr txBox="1"/>
              <p:nvPr/>
            </p:nvSpPr>
            <p:spPr>
              <a:xfrm>
                <a:off x="6540051" y="2933293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79" name="왼쪽 중괄호 78">
                <a:extLst>
                  <a:ext uri="{FF2B5EF4-FFF2-40B4-BE49-F238E27FC236}">
                    <a16:creationId xmlns:a16="http://schemas.microsoft.com/office/drawing/2014/main" id="{4B9727E1-C6CE-43B2-BD33-C03AE7D43E58}"/>
                  </a:ext>
                </a:extLst>
              </p:cNvPr>
              <p:cNvSpPr/>
              <p:nvPr/>
            </p:nvSpPr>
            <p:spPr>
              <a:xfrm rot="16200000">
                <a:off x="4759680" y="1408220"/>
                <a:ext cx="264902" cy="5831696"/>
              </a:xfrm>
              <a:prstGeom prst="leftBrace">
                <a:avLst>
                  <a:gd name="adj1" fmla="val 49084"/>
                  <a:gd name="adj2" fmla="val 5000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147E004-DDA0-4CFB-837C-D0F7FAA3BCC6}"/>
                  </a:ext>
                </a:extLst>
              </p:cNvPr>
              <p:cNvSpPr txBox="1"/>
              <p:nvPr/>
            </p:nvSpPr>
            <p:spPr>
              <a:xfrm>
                <a:off x="3904307" y="4533626"/>
                <a:ext cx="2020060" cy="620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/>
                  <a:t>G</a:t>
                </a:r>
                <a:r>
                  <a:rPr lang="en-US" altLang="ko-KR" sz="2000" baseline="-25000" dirty="0"/>
                  <a:t>i</a:t>
                </a:r>
              </a:p>
              <a:p>
                <a:pPr algn="ctr"/>
                <a:endParaRPr lang="en-US" altLang="ko-KR" sz="500" baseline="-25000" dirty="0"/>
              </a:p>
              <a:p>
                <a:pPr algn="ctr"/>
                <a:r>
                  <a:rPr lang="en-US" altLang="ko-KR" sz="1100" dirty="0"/>
                  <a:t>Time series data</a:t>
                </a:r>
                <a:endParaRPr lang="ko-KR" altLang="en-US" sz="1100" dirty="0"/>
              </a:p>
            </p:txBody>
          </p: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A21DCB1-A427-44FE-AD9D-E015AFB93967}"/>
                </a:ext>
              </a:extLst>
            </p:cNvPr>
            <p:cNvSpPr/>
            <p:nvPr/>
          </p:nvSpPr>
          <p:spPr>
            <a:xfrm>
              <a:off x="2097024" y="3918425"/>
              <a:ext cx="7534093" cy="1316740"/>
            </a:xfrm>
            <a:prstGeom prst="rect">
              <a:avLst/>
            </a:prstGeom>
            <a:solidFill>
              <a:srgbClr val="FFFFE0">
                <a:alpha val="30000"/>
              </a:srgb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LSTM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43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30E9634E-E44B-4F35-B3AC-7E9855598226}"/>
              </a:ext>
            </a:extLst>
          </p:cNvPr>
          <p:cNvSpPr txBox="1"/>
          <p:nvPr/>
        </p:nvSpPr>
        <p:spPr>
          <a:xfrm>
            <a:off x="754743" y="1578769"/>
            <a:ext cx="4859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2" indent="-285742">
              <a:buFont typeface="Arial" panose="020B0604020202020204" pitchFamily="34" charset="0"/>
              <a:buChar char="•"/>
            </a:pPr>
            <a:r>
              <a:rPr lang="ko-KR" altLang="en-US" dirty="0"/>
              <a:t>이전에 그린 </a:t>
            </a:r>
            <a:r>
              <a:rPr lang="en-US" altLang="ko-KR" dirty="0"/>
              <a:t>LSTM </a:t>
            </a:r>
            <a:r>
              <a:rPr lang="ko-KR" altLang="en-US" dirty="0"/>
              <a:t>모델 내부 그림</a:t>
            </a:r>
            <a:endParaRPr lang="en-US" altLang="ko-KR" dirty="0"/>
          </a:p>
          <a:p>
            <a:pPr marL="285742" indent="-285742">
              <a:buFont typeface="Arial" panose="020B0604020202020204" pitchFamily="34" charset="0"/>
              <a:buChar char="•"/>
            </a:pPr>
            <a:r>
              <a:rPr lang="ko-KR" altLang="en-US" dirty="0"/>
              <a:t>참고 필요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https://skymind.ai/kr/wiki/lstm</a:t>
            </a:r>
            <a:endParaRPr lang="en-US" altLang="ko-KR" dirty="0"/>
          </a:p>
          <a:p>
            <a:pPr marL="285742" indent="-285742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C98C55-A485-4355-A074-E2B0A7EC09AF}"/>
              </a:ext>
            </a:extLst>
          </p:cNvPr>
          <p:cNvGrpSpPr/>
          <p:nvPr/>
        </p:nvGrpSpPr>
        <p:grpSpPr>
          <a:xfrm>
            <a:off x="4305134" y="3275525"/>
            <a:ext cx="2222353" cy="2149871"/>
            <a:chOff x="4305134" y="3275525"/>
            <a:chExt cx="2222353" cy="214987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6894B48-0138-49B0-BBA8-1F89072A9821}"/>
                </a:ext>
              </a:extLst>
            </p:cNvPr>
            <p:cNvGrpSpPr/>
            <p:nvPr/>
          </p:nvGrpSpPr>
          <p:grpSpPr>
            <a:xfrm>
              <a:off x="4429222" y="3275525"/>
              <a:ext cx="2098265" cy="2149871"/>
              <a:chOff x="1943197" y="1950629"/>
              <a:chExt cx="2098265" cy="2149871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07F37771-6521-48DB-8566-26C194E7C4F5}"/>
                  </a:ext>
                </a:extLst>
              </p:cNvPr>
              <p:cNvGrpSpPr/>
              <p:nvPr/>
            </p:nvGrpSpPr>
            <p:grpSpPr>
              <a:xfrm>
                <a:off x="1943197" y="2621488"/>
                <a:ext cx="2098265" cy="1080119"/>
                <a:chOff x="1547664" y="1988840"/>
                <a:chExt cx="2098265" cy="1080119"/>
              </a:xfrm>
            </p:grpSpPr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25D55063-0FE2-4FE4-AE7D-74788A6A3CC7}"/>
                    </a:ext>
                  </a:extLst>
                </p:cNvPr>
                <p:cNvSpPr/>
                <p:nvPr/>
              </p:nvSpPr>
              <p:spPr>
                <a:xfrm>
                  <a:off x="1547664" y="1988840"/>
                  <a:ext cx="1720229" cy="1080119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2400" dirty="0">
                    <a:latin typeface="Times New Roman"/>
                    <a:ea typeface="굴림"/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A86CC81C-27BD-4679-868E-E24164C89FC6}"/>
                    </a:ext>
                  </a:extLst>
                </p:cNvPr>
                <p:cNvSpPr/>
                <p:nvPr/>
              </p:nvSpPr>
              <p:spPr>
                <a:xfrm>
                  <a:off x="3484133" y="1988840"/>
                  <a:ext cx="161796" cy="104729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</p:grpSp>
          <p:cxnSp>
            <p:nvCxnSpPr>
              <p:cNvPr id="81" name="연결선: 꺾임 80">
                <a:extLst>
                  <a:ext uri="{FF2B5EF4-FFF2-40B4-BE49-F238E27FC236}">
                    <a16:creationId xmlns:a16="http://schemas.microsoft.com/office/drawing/2014/main" id="{95E6BDA8-2AEE-47DE-89DE-9502E732FAB1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2329486" y="3171351"/>
                <a:ext cx="845755" cy="405844"/>
              </a:xfrm>
              <a:prstGeom prst="bentConnector3">
                <a:avLst>
                  <a:gd name="adj1" fmla="val 79282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triangle"/>
              </a:ln>
              <a:effectLst/>
            </p:spPr>
          </p:cxn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387AADDB-8AB3-4E8D-90EF-28BD2B203E7A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2058323" y="2837512"/>
                <a:ext cx="1901097" cy="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2324427-175A-4C30-BC67-8E6930BFDDD7}"/>
                  </a:ext>
                </a:extLst>
              </p:cNvPr>
              <p:cNvSpPr/>
              <p:nvPr/>
            </p:nvSpPr>
            <p:spPr>
              <a:xfrm>
                <a:off x="2058323" y="2765504"/>
                <a:ext cx="144016" cy="144016"/>
              </a:xfrm>
              <a:prstGeom prst="ellipse">
                <a:avLst/>
              </a:prstGeom>
              <a:solidFill>
                <a:srgbClr val="FFCCCC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X</a:t>
                </a: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9A1D73DB-0687-46CD-B162-E8076A34A0CB}"/>
                  </a:ext>
                </a:extLst>
              </p:cNvPr>
              <p:cNvSpPr/>
              <p:nvPr/>
            </p:nvSpPr>
            <p:spPr>
              <a:xfrm>
                <a:off x="2622910" y="2765504"/>
                <a:ext cx="144016" cy="144016"/>
              </a:xfrm>
              <a:prstGeom prst="ellipse">
                <a:avLst/>
              </a:prstGeom>
              <a:solidFill>
                <a:srgbClr val="FFCCCC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+</a:t>
                </a: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75382-D5E1-43FF-A555-181F1BB81AD5}"/>
                  </a:ext>
                </a:extLst>
              </p:cNvPr>
              <p:cNvSpPr txBox="1"/>
              <p:nvPr/>
            </p:nvSpPr>
            <p:spPr>
              <a:xfrm>
                <a:off x="1965317" y="3792723"/>
                <a:ext cx="325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G</a:t>
                </a:r>
                <a:r>
                  <a:rPr lang="en-US" altLang="ko-KR" sz="1400" baseline="-25000" dirty="0"/>
                  <a:t>i</a:t>
                </a:r>
                <a:endParaRPr lang="ko-KR" altLang="en-US" sz="1400" baseline="-250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0104DF-4A2E-44CC-A53E-4207A3E889FD}"/>
                  </a:ext>
                </a:extLst>
              </p:cNvPr>
              <p:cNvSpPr txBox="1"/>
              <p:nvPr/>
            </p:nvSpPr>
            <p:spPr>
              <a:xfrm>
                <a:off x="3377518" y="1950629"/>
                <a:ext cx="3064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h</a:t>
                </a:r>
                <a:r>
                  <a:rPr lang="en-US" altLang="ko-KR" sz="1400" baseline="-25000" dirty="0"/>
                  <a:t>i</a:t>
                </a:r>
                <a:endParaRPr lang="ko-KR" altLang="en-US" sz="1400" baseline="-25000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BB8B6000-64B9-4A3A-9B84-0BD06EB6AF6F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28182" y="2934245"/>
                <a:ext cx="2149" cy="85847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8D62CEF2-ADD3-4BFC-A292-2AA740B2E33C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2130331" y="3171351"/>
                <a:ext cx="1044910" cy="405844"/>
              </a:xfrm>
              <a:prstGeom prst="bentConnector3">
                <a:avLst>
                  <a:gd name="adj1" fmla="val 54102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triangle"/>
              </a:ln>
              <a:effectLst/>
            </p:spPr>
          </p:cxnSp>
          <p:cxnSp>
            <p:nvCxnSpPr>
              <p:cNvPr id="13" name="연결선: 꺾임 12">
                <a:extLst>
                  <a:ext uri="{FF2B5EF4-FFF2-40B4-BE49-F238E27FC236}">
                    <a16:creationId xmlns:a16="http://schemas.microsoft.com/office/drawing/2014/main" id="{3F3C7008-569B-45A5-9EDA-94ACC3AA287C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 flipV="1">
                <a:off x="2131451" y="3171351"/>
                <a:ext cx="491459" cy="406089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triangle"/>
              </a:ln>
              <a:effectLst/>
            </p:spPr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97193FF-83CB-4BC9-9EBC-297DCDBD193F}"/>
                  </a:ext>
                </a:extLst>
              </p:cNvPr>
              <p:cNvCxnSpPr>
                <a:cxnSpLocks/>
                <a:endCxn id="8" idx="4"/>
              </p:cNvCxnSpPr>
              <p:nvPr/>
            </p:nvCxnSpPr>
            <p:spPr>
              <a:xfrm flipV="1">
                <a:off x="2694918" y="2909520"/>
                <a:ext cx="0" cy="66767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9E0925AC-53F8-46F1-B25B-D54B18D6322C}"/>
                  </a:ext>
                </a:extLst>
              </p:cNvPr>
              <p:cNvGrpSpPr/>
              <p:nvPr/>
            </p:nvGrpSpPr>
            <p:grpSpPr>
              <a:xfrm>
                <a:off x="2033474" y="3356059"/>
                <a:ext cx="1061851" cy="144014"/>
                <a:chOff x="3793145" y="2605856"/>
                <a:chExt cx="1242405" cy="175651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27DF24A4-F3B7-4E53-9610-7389C7690C00}"/>
                    </a:ext>
                  </a:extLst>
                </p:cNvPr>
                <p:cNvSpPr/>
                <p:nvPr/>
              </p:nvSpPr>
              <p:spPr>
                <a:xfrm>
                  <a:off x="3793145" y="2605856"/>
                  <a:ext cx="226653" cy="175651"/>
                </a:xfrm>
                <a:prstGeom prst="rect">
                  <a:avLst/>
                </a:prstGeom>
                <a:solidFill>
                  <a:srgbClr val="FFFF99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σ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2F838219-05E6-49E3-8BFF-1578231D7F6E}"/>
                    </a:ext>
                  </a:extLst>
                </p:cNvPr>
                <p:cNvSpPr/>
                <p:nvPr/>
              </p:nvSpPr>
              <p:spPr>
                <a:xfrm>
                  <a:off x="4102081" y="2605856"/>
                  <a:ext cx="226653" cy="175651"/>
                </a:xfrm>
                <a:prstGeom prst="rect">
                  <a:avLst/>
                </a:prstGeom>
                <a:solidFill>
                  <a:srgbClr val="FFFF99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σ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880663C-EC05-4B9D-8C4A-22D271EFCFFE}"/>
                    </a:ext>
                  </a:extLst>
                </p:cNvPr>
                <p:cNvSpPr/>
                <p:nvPr/>
              </p:nvSpPr>
              <p:spPr>
                <a:xfrm>
                  <a:off x="4412733" y="2605856"/>
                  <a:ext cx="308651" cy="175651"/>
                </a:xfrm>
                <a:prstGeom prst="rect">
                  <a:avLst/>
                </a:prstGeom>
                <a:solidFill>
                  <a:srgbClr val="FFFF99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8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tanh</a:t>
                  </a:r>
                  <a:endParaRPr kumimoji="1" lang="ko-KR" altLang="en-US" sz="8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A8B9FBA-3DE6-47CA-8B07-EAD22BAF5219}"/>
                    </a:ext>
                  </a:extLst>
                </p:cNvPr>
                <p:cNvSpPr/>
                <p:nvPr/>
              </p:nvSpPr>
              <p:spPr>
                <a:xfrm>
                  <a:off x="4808897" y="2605856"/>
                  <a:ext cx="226653" cy="175651"/>
                </a:xfrm>
                <a:prstGeom prst="rect">
                  <a:avLst/>
                </a:prstGeom>
                <a:solidFill>
                  <a:srgbClr val="FFFF99"/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00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σ</a:t>
                  </a:r>
                  <a:endParaRPr kumimoji="1" lang="ko-KR" altLang="en-US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</p:grp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A88C2C3-1114-46BE-B324-4F7DFF2D836F}"/>
                  </a:ext>
                </a:extLst>
              </p:cNvPr>
              <p:cNvSpPr/>
              <p:nvPr/>
            </p:nvSpPr>
            <p:spPr>
              <a:xfrm>
                <a:off x="2622910" y="3099343"/>
                <a:ext cx="144016" cy="144016"/>
              </a:xfrm>
              <a:prstGeom prst="ellipse">
                <a:avLst/>
              </a:prstGeom>
              <a:solidFill>
                <a:srgbClr val="FFCCCC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X</a:t>
                </a: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A1543FA2-BBD7-4432-95CA-1B37E430A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9954" y="2837511"/>
                <a:ext cx="759466" cy="739684"/>
              </a:xfrm>
              <a:prstGeom prst="bentConnector3">
                <a:avLst>
                  <a:gd name="adj1" fmla="val 6731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892FDE46-0A40-40BE-94E9-3525404953D1}"/>
                  </a:ext>
                </a:extLst>
              </p:cNvPr>
              <p:cNvSpPr/>
              <p:nvPr/>
            </p:nvSpPr>
            <p:spPr>
              <a:xfrm>
                <a:off x="3175241" y="3099343"/>
                <a:ext cx="144016" cy="144016"/>
              </a:xfrm>
              <a:prstGeom prst="ellipse">
                <a:avLst/>
              </a:prstGeom>
              <a:solidFill>
                <a:srgbClr val="FFCCCC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X</a:t>
                </a:r>
                <a:endParaRPr kumimoji="1" lang="ko-KR" altLang="en-US" sz="1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9235471-1A2F-43DF-918F-69B92E49BA77}"/>
                  </a:ext>
                </a:extLst>
              </p:cNvPr>
              <p:cNvSpPr/>
              <p:nvPr/>
            </p:nvSpPr>
            <p:spPr>
              <a:xfrm>
                <a:off x="3076821" y="2934242"/>
                <a:ext cx="340856" cy="144016"/>
              </a:xfrm>
              <a:prstGeom prst="ellipse">
                <a:avLst/>
              </a:prstGeom>
              <a:solidFill>
                <a:srgbClr val="FFCCCC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8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tanh</a:t>
                </a:r>
                <a:endParaRPr kumimoji="1" lang="ko-KR" altLang="en-US" sz="8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A17DDC75-B9C7-4FD7-8755-E133F4BA9201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 flipH="1" flipV="1">
                <a:off x="3530765" y="2258406"/>
                <a:ext cx="8" cy="13125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</p:cxn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A21DCB1-A427-44FE-AD9D-E015AFB93967}"/>
                </a:ext>
              </a:extLst>
            </p:cNvPr>
            <p:cNvSpPr/>
            <p:nvPr/>
          </p:nvSpPr>
          <p:spPr>
            <a:xfrm>
              <a:off x="4305134" y="3851847"/>
              <a:ext cx="2193718" cy="1316740"/>
            </a:xfrm>
            <a:prstGeom prst="rect">
              <a:avLst/>
            </a:prstGeom>
            <a:solidFill>
              <a:srgbClr val="FFFFE0">
                <a:alpha val="30000"/>
              </a:srgb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335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그룹 737">
            <a:extLst>
              <a:ext uri="{FF2B5EF4-FFF2-40B4-BE49-F238E27FC236}">
                <a16:creationId xmlns:a16="http://schemas.microsoft.com/office/drawing/2014/main" id="{129B005D-6448-4A12-84C3-19E4AD64A128}"/>
              </a:ext>
            </a:extLst>
          </p:cNvPr>
          <p:cNvGrpSpPr/>
          <p:nvPr/>
        </p:nvGrpSpPr>
        <p:grpSpPr>
          <a:xfrm>
            <a:off x="330701" y="849028"/>
            <a:ext cx="5485720" cy="3837443"/>
            <a:chOff x="330701" y="849028"/>
            <a:chExt cx="5485720" cy="3837443"/>
          </a:xfrm>
        </p:grpSpPr>
        <p:sp>
          <p:nvSpPr>
            <p:cNvPr id="409" name="직사각형 408">
              <a:extLst>
                <a:ext uri="{FF2B5EF4-FFF2-40B4-BE49-F238E27FC236}">
                  <a16:creationId xmlns:a16="http://schemas.microsoft.com/office/drawing/2014/main" id="{68DCBDAA-7208-4493-B0BA-480A73FEAB80}"/>
                </a:ext>
              </a:extLst>
            </p:cNvPr>
            <p:cNvSpPr/>
            <p:nvPr/>
          </p:nvSpPr>
          <p:spPr>
            <a:xfrm>
              <a:off x="2181297" y="924290"/>
              <a:ext cx="1385179" cy="3721668"/>
            </a:xfrm>
            <a:prstGeom prst="rect">
              <a:avLst/>
            </a:prstGeom>
            <a:solidFill>
              <a:srgbClr val="FFFF99">
                <a:alpha val="20000"/>
              </a:srgb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LSTM</a:t>
              </a:r>
            </a:p>
          </p:txBody>
        </p: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D81C1EDB-598B-4A09-9B9C-A5FD75F9CA18}"/>
                </a:ext>
              </a:extLst>
            </p:cNvPr>
            <p:cNvCxnSpPr>
              <a:cxnSpLocks/>
              <a:stCxn id="433" idx="6"/>
              <a:endCxn id="465" idx="2"/>
            </p:cNvCxnSpPr>
            <p:nvPr/>
          </p:nvCxnSpPr>
          <p:spPr>
            <a:xfrm>
              <a:off x="5136068" y="1625501"/>
              <a:ext cx="293704" cy="116269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35AEFC59-3ED0-4237-8519-DB5A31C42BE9}"/>
                </a:ext>
              </a:extLst>
            </p:cNvPr>
            <p:cNvCxnSpPr>
              <a:cxnSpLocks/>
              <a:stCxn id="432" idx="6"/>
              <a:endCxn id="465" idx="2"/>
            </p:cNvCxnSpPr>
            <p:nvPr/>
          </p:nvCxnSpPr>
          <p:spPr>
            <a:xfrm>
              <a:off x="5136068" y="2208649"/>
              <a:ext cx="293704" cy="57954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FE64B606-971F-496D-9D68-7D0B7B68417F}"/>
                </a:ext>
              </a:extLst>
            </p:cNvPr>
            <p:cNvCxnSpPr>
              <a:cxnSpLocks/>
              <a:stCxn id="431" idx="6"/>
              <a:endCxn id="465" idx="2"/>
            </p:cNvCxnSpPr>
            <p:nvPr/>
          </p:nvCxnSpPr>
          <p:spPr>
            <a:xfrm flipV="1">
              <a:off x="5136068" y="2788191"/>
              <a:ext cx="293704" cy="5386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A8E67F50-8C28-4226-968A-0E4860E9A0DE}"/>
                </a:ext>
              </a:extLst>
            </p:cNvPr>
            <p:cNvCxnSpPr>
              <a:cxnSpLocks/>
              <a:stCxn id="430" idx="6"/>
              <a:endCxn id="465" idx="2"/>
            </p:cNvCxnSpPr>
            <p:nvPr/>
          </p:nvCxnSpPr>
          <p:spPr>
            <a:xfrm flipV="1">
              <a:off x="5136068" y="2788191"/>
              <a:ext cx="293704" cy="11218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911D6D1A-9B4F-4FB9-B884-D7BE1454E0DC}"/>
                </a:ext>
              </a:extLst>
            </p:cNvPr>
            <p:cNvCxnSpPr>
              <a:cxnSpLocks/>
              <a:stCxn id="221" idx="6"/>
              <a:endCxn id="433" idx="2"/>
            </p:cNvCxnSpPr>
            <p:nvPr/>
          </p:nvCxnSpPr>
          <p:spPr>
            <a:xfrm>
              <a:off x="4223254" y="1042353"/>
              <a:ext cx="526165" cy="583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FA7F3BF5-0EFB-4C4C-9B40-0C389D4393E8}"/>
                </a:ext>
              </a:extLst>
            </p:cNvPr>
            <p:cNvCxnSpPr>
              <a:cxnSpLocks/>
              <a:stCxn id="311" idx="6"/>
              <a:endCxn id="433" idx="2"/>
            </p:cNvCxnSpPr>
            <p:nvPr/>
          </p:nvCxnSpPr>
          <p:spPr>
            <a:xfrm>
              <a:off x="4223254" y="1625501"/>
              <a:ext cx="52616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F2C069F4-05D4-450A-BD9C-A2D77841A76A}"/>
                </a:ext>
              </a:extLst>
            </p:cNvPr>
            <p:cNvCxnSpPr>
              <a:cxnSpLocks/>
              <a:endCxn id="433" idx="2"/>
            </p:cNvCxnSpPr>
            <p:nvPr/>
          </p:nvCxnSpPr>
          <p:spPr>
            <a:xfrm flipV="1">
              <a:off x="4207726" y="1625501"/>
              <a:ext cx="541693" cy="4555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857D99C3-80A1-45A6-825B-7F59828C09C4}"/>
                </a:ext>
              </a:extLst>
            </p:cNvPr>
            <p:cNvCxnSpPr>
              <a:cxnSpLocks/>
              <a:stCxn id="309" idx="6"/>
              <a:endCxn id="433" idx="2"/>
            </p:cNvCxnSpPr>
            <p:nvPr/>
          </p:nvCxnSpPr>
          <p:spPr>
            <a:xfrm flipV="1">
              <a:off x="4223254" y="1625501"/>
              <a:ext cx="526165" cy="17013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B331C527-7F9C-4D89-95A2-804666CE2DCF}"/>
                </a:ext>
              </a:extLst>
            </p:cNvPr>
            <p:cNvCxnSpPr>
              <a:cxnSpLocks/>
              <a:stCxn id="308" idx="6"/>
              <a:endCxn id="433" idx="2"/>
            </p:cNvCxnSpPr>
            <p:nvPr/>
          </p:nvCxnSpPr>
          <p:spPr>
            <a:xfrm flipV="1">
              <a:off x="4223254" y="1625501"/>
              <a:ext cx="526165" cy="22844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C65ACF3C-56BC-4E30-845C-50996BDB18C7}"/>
                </a:ext>
              </a:extLst>
            </p:cNvPr>
            <p:cNvCxnSpPr>
              <a:cxnSpLocks/>
              <a:stCxn id="307" idx="6"/>
              <a:endCxn id="433" idx="2"/>
            </p:cNvCxnSpPr>
            <p:nvPr/>
          </p:nvCxnSpPr>
          <p:spPr>
            <a:xfrm flipV="1">
              <a:off x="4223254" y="1625501"/>
              <a:ext cx="526165" cy="28676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554C8E64-688F-4F9D-B209-6B539A52B5ED}"/>
                </a:ext>
              </a:extLst>
            </p:cNvPr>
            <p:cNvCxnSpPr>
              <a:cxnSpLocks/>
              <a:stCxn id="221" idx="6"/>
              <a:endCxn id="432" idx="2"/>
            </p:cNvCxnSpPr>
            <p:nvPr/>
          </p:nvCxnSpPr>
          <p:spPr>
            <a:xfrm>
              <a:off x="4223254" y="1042353"/>
              <a:ext cx="526165" cy="11662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96206B6A-7B6A-4559-A2CF-966BE8E2148C}"/>
                </a:ext>
              </a:extLst>
            </p:cNvPr>
            <p:cNvCxnSpPr>
              <a:cxnSpLocks/>
              <a:stCxn id="311" idx="6"/>
              <a:endCxn id="432" idx="2"/>
            </p:cNvCxnSpPr>
            <p:nvPr/>
          </p:nvCxnSpPr>
          <p:spPr>
            <a:xfrm>
              <a:off x="4223254" y="1625501"/>
              <a:ext cx="526165" cy="583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9DBBC542-E78D-4BD7-8CD8-E9662D323D50}"/>
                </a:ext>
              </a:extLst>
            </p:cNvPr>
            <p:cNvCxnSpPr>
              <a:cxnSpLocks/>
              <a:endCxn id="432" idx="2"/>
            </p:cNvCxnSpPr>
            <p:nvPr/>
          </p:nvCxnSpPr>
          <p:spPr>
            <a:xfrm>
              <a:off x="4207726" y="2081090"/>
              <a:ext cx="541693" cy="1275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A24534CD-FB13-442D-AA0E-6A129A0B8E78}"/>
                </a:ext>
              </a:extLst>
            </p:cNvPr>
            <p:cNvCxnSpPr>
              <a:cxnSpLocks/>
              <a:stCxn id="309" idx="6"/>
              <a:endCxn id="432" idx="2"/>
            </p:cNvCxnSpPr>
            <p:nvPr/>
          </p:nvCxnSpPr>
          <p:spPr>
            <a:xfrm flipV="1">
              <a:off x="4223254" y="2208649"/>
              <a:ext cx="526165" cy="11182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C80BCAB4-F010-4BA2-99A7-2459517AD6D1}"/>
                </a:ext>
              </a:extLst>
            </p:cNvPr>
            <p:cNvCxnSpPr>
              <a:cxnSpLocks/>
              <a:stCxn id="308" idx="6"/>
              <a:endCxn id="432" idx="2"/>
            </p:cNvCxnSpPr>
            <p:nvPr/>
          </p:nvCxnSpPr>
          <p:spPr>
            <a:xfrm flipV="1">
              <a:off x="4223254" y="2208649"/>
              <a:ext cx="526165" cy="17013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69AAC6C7-A8AF-4E4B-9234-E240B407E443}"/>
                </a:ext>
              </a:extLst>
            </p:cNvPr>
            <p:cNvCxnSpPr>
              <a:cxnSpLocks/>
              <a:stCxn id="307" idx="6"/>
              <a:endCxn id="432" idx="2"/>
            </p:cNvCxnSpPr>
            <p:nvPr/>
          </p:nvCxnSpPr>
          <p:spPr>
            <a:xfrm flipV="1">
              <a:off x="4223254" y="2208649"/>
              <a:ext cx="526165" cy="22844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5" name="직선 연결선 294">
              <a:extLst>
                <a:ext uri="{FF2B5EF4-FFF2-40B4-BE49-F238E27FC236}">
                  <a16:creationId xmlns:a16="http://schemas.microsoft.com/office/drawing/2014/main" id="{7863BEF4-D645-4126-A855-A46DC0ED0251}"/>
                </a:ext>
              </a:extLst>
            </p:cNvPr>
            <p:cNvCxnSpPr>
              <a:cxnSpLocks/>
              <a:stCxn id="221" idx="6"/>
              <a:endCxn id="431" idx="2"/>
            </p:cNvCxnSpPr>
            <p:nvPr/>
          </p:nvCxnSpPr>
          <p:spPr>
            <a:xfrm>
              <a:off x="4223254" y="1042353"/>
              <a:ext cx="526165" cy="22844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57D7583F-93A9-4C89-9F1F-DB1F556307B8}"/>
                </a:ext>
              </a:extLst>
            </p:cNvPr>
            <p:cNvCxnSpPr>
              <a:cxnSpLocks/>
              <a:stCxn id="311" idx="6"/>
              <a:endCxn id="431" idx="2"/>
            </p:cNvCxnSpPr>
            <p:nvPr/>
          </p:nvCxnSpPr>
          <p:spPr>
            <a:xfrm>
              <a:off x="4223254" y="1625501"/>
              <a:ext cx="526165" cy="17013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FF2EB395-6598-49FE-A749-32F669EDB9A7}"/>
                </a:ext>
              </a:extLst>
            </p:cNvPr>
            <p:cNvCxnSpPr>
              <a:cxnSpLocks/>
              <a:endCxn id="431" idx="2"/>
            </p:cNvCxnSpPr>
            <p:nvPr/>
          </p:nvCxnSpPr>
          <p:spPr>
            <a:xfrm>
              <a:off x="4207726" y="2081090"/>
              <a:ext cx="541693" cy="12457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2067B679-394A-4258-AD09-C976D580017E}"/>
                </a:ext>
              </a:extLst>
            </p:cNvPr>
            <p:cNvCxnSpPr>
              <a:cxnSpLocks/>
              <a:stCxn id="309" idx="6"/>
              <a:endCxn id="431" idx="2"/>
            </p:cNvCxnSpPr>
            <p:nvPr/>
          </p:nvCxnSpPr>
          <p:spPr>
            <a:xfrm>
              <a:off x="4223254" y="3326850"/>
              <a:ext cx="52616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2F5A9C60-0C89-4065-A370-56C6D6B05121}"/>
                </a:ext>
              </a:extLst>
            </p:cNvPr>
            <p:cNvCxnSpPr>
              <a:cxnSpLocks/>
              <a:stCxn id="308" idx="6"/>
              <a:endCxn id="431" idx="2"/>
            </p:cNvCxnSpPr>
            <p:nvPr/>
          </p:nvCxnSpPr>
          <p:spPr>
            <a:xfrm flipV="1">
              <a:off x="4223254" y="3326850"/>
              <a:ext cx="526165" cy="583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01" name="직선 연결선 300">
              <a:extLst>
                <a:ext uri="{FF2B5EF4-FFF2-40B4-BE49-F238E27FC236}">
                  <a16:creationId xmlns:a16="http://schemas.microsoft.com/office/drawing/2014/main" id="{4BC64EDF-F3A5-40F6-9940-655C83AD1EC7}"/>
                </a:ext>
              </a:extLst>
            </p:cNvPr>
            <p:cNvCxnSpPr>
              <a:cxnSpLocks/>
              <a:stCxn id="307" idx="6"/>
              <a:endCxn id="431" idx="2"/>
            </p:cNvCxnSpPr>
            <p:nvPr/>
          </p:nvCxnSpPr>
          <p:spPr>
            <a:xfrm flipV="1">
              <a:off x="4223254" y="3326850"/>
              <a:ext cx="526165" cy="11662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FA53532F-07A8-46C9-BD42-CC70A46A4EB1}"/>
                </a:ext>
              </a:extLst>
            </p:cNvPr>
            <p:cNvCxnSpPr>
              <a:cxnSpLocks/>
              <a:stCxn id="221" idx="6"/>
              <a:endCxn id="430" idx="2"/>
            </p:cNvCxnSpPr>
            <p:nvPr/>
          </p:nvCxnSpPr>
          <p:spPr>
            <a:xfrm>
              <a:off x="4223254" y="1042353"/>
              <a:ext cx="526165" cy="28676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4C6F9E9E-0FC2-4DC7-87A9-03872F21DAE7}"/>
                </a:ext>
              </a:extLst>
            </p:cNvPr>
            <p:cNvCxnSpPr>
              <a:cxnSpLocks/>
              <a:stCxn id="311" idx="6"/>
              <a:endCxn id="430" idx="2"/>
            </p:cNvCxnSpPr>
            <p:nvPr/>
          </p:nvCxnSpPr>
          <p:spPr>
            <a:xfrm>
              <a:off x="4223254" y="1625501"/>
              <a:ext cx="526165" cy="22844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D84B03B0-0FD2-469E-AE85-89E18F8D8332}"/>
                </a:ext>
              </a:extLst>
            </p:cNvPr>
            <p:cNvCxnSpPr>
              <a:cxnSpLocks/>
              <a:endCxn id="430" idx="2"/>
            </p:cNvCxnSpPr>
            <p:nvPr/>
          </p:nvCxnSpPr>
          <p:spPr>
            <a:xfrm>
              <a:off x="4207726" y="2081090"/>
              <a:ext cx="541693" cy="1828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AB332064-8804-4B2C-B87F-24E77B349B03}"/>
                </a:ext>
              </a:extLst>
            </p:cNvPr>
            <p:cNvCxnSpPr>
              <a:cxnSpLocks/>
              <a:stCxn id="309" idx="6"/>
              <a:endCxn id="430" idx="2"/>
            </p:cNvCxnSpPr>
            <p:nvPr/>
          </p:nvCxnSpPr>
          <p:spPr>
            <a:xfrm>
              <a:off x="4223254" y="3326850"/>
              <a:ext cx="526165" cy="583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0B6FD0CD-BE9B-4AD1-8DD2-A32676F1D7DF}"/>
                </a:ext>
              </a:extLst>
            </p:cNvPr>
            <p:cNvCxnSpPr>
              <a:cxnSpLocks/>
              <a:stCxn id="308" idx="6"/>
              <a:endCxn id="430" idx="2"/>
            </p:cNvCxnSpPr>
            <p:nvPr/>
          </p:nvCxnSpPr>
          <p:spPr>
            <a:xfrm>
              <a:off x="4223254" y="3909998"/>
              <a:ext cx="52616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FCC811CF-7C98-436F-8831-1F2B8F3983A2}"/>
                </a:ext>
              </a:extLst>
            </p:cNvPr>
            <p:cNvCxnSpPr>
              <a:cxnSpLocks/>
              <a:stCxn id="307" idx="6"/>
              <a:endCxn id="430" idx="2"/>
            </p:cNvCxnSpPr>
            <p:nvPr/>
          </p:nvCxnSpPr>
          <p:spPr>
            <a:xfrm flipV="1">
              <a:off x="4223254" y="3909998"/>
              <a:ext cx="526165" cy="5831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60" name="직선 화살표 연결선 359">
              <a:extLst>
                <a:ext uri="{FF2B5EF4-FFF2-40B4-BE49-F238E27FC236}">
                  <a16:creationId xmlns:a16="http://schemas.microsoft.com/office/drawing/2014/main" id="{DDA08ACD-4B89-45EF-B56B-AA69C2E67774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1896539" y="1247315"/>
              <a:ext cx="28475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09" name="왼쪽 중괄호 208">
              <a:extLst>
                <a:ext uri="{FF2B5EF4-FFF2-40B4-BE49-F238E27FC236}">
                  <a16:creationId xmlns:a16="http://schemas.microsoft.com/office/drawing/2014/main" id="{BF59AEDC-B9F9-46FC-B341-6BB055342F04}"/>
                </a:ext>
              </a:extLst>
            </p:cNvPr>
            <p:cNvSpPr/>
            <p:nvPr/>
          </p:nvSpPr>
          <p:spPr>
            <a:xfrm>
              <a:off x="1226289" y="954052"/>
              <a:ext cx="278647" cy="3730175"/>
            </a:xfrm>
            <a:prstGeom prst="leftBrace">
              <a:avLst>
                <a:gd name="adj1" fmla="val 49084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39515213-6A71-4C71-916B-677F636F2111}"/>
                </a:ext>
              </a:extLst>
            </p:cNvPr>
            <p:cNvSpPr txBox="1"/>
            <p:nvPr/>
          </p:nvSpPr>
          <p:spPr>
            <a:xfrm>
              <a:off x="330701" y="2586535"/>
              <a:ext cx="925253" cy="789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G</a:t>
              </a:r>
              <a:r>
                <a:rPr lang="en-US" altLang="ko-KR" sz="2000" baseline="-25000" dirty="0"/>
                <a:t>i</a:t>
              </a:r>
            </a:p>
            <a:p>
              <a:pPr algn="ctr"/>
              <a:endParaRPr lang="en-US" altLang="ko-KR" sz="500" baseline="-25000" dirty="0"/>
            </a:p>
            <a:p>
              <a:r>
                <a:rPr lang="en-US" altLang="ko-KR" sz="1100" dirty="0"/>
                <a:t>Time series</a:t>
              </a:r>
            </a:p>
            <a:p>
              <a:r>
                <a:rPr lang="en-US" altLang="ko-KR" sz="1100" dirty="0"/>
                <a:t>Glucose data</a:t>
              </a:r>
              <a:endParaRPr lang="ko-KR" altLang="en-US" sz="11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090B3D6-7CB0-4160-8F50-8E8E75B5C190}"/>
                </a:ext>
              </a:extLst>
            </p:cNvPr>
            <p:cNvSpPr/>
            <p:nvPr/>
          </p:nvSpPr>
          <p:spPr>
            <a:xfrm>
              <a:off x="1509890" y="1053990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G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34FB4EA7-D852-4C9D-B471-3895AC01D13F}"/>
                </a:ext>
              </a:extLst>
            </p:cNvPr>
            <p:cNvCxnSpPr>
              <a:cxnSpLocks/>
              <a:stCxn id="185" idx="6"/>
            </p:cNvCxnSpPr>
            <p:nvPr/>
          </p:nvCxnSpPr>
          <p:spPr>
            <a:xfrm>
              <a:off x="1896539" y="4394240"/>
              <a:ext cx="28475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E12F6B60-12DA-46D6-A438-8D99351E059F}"/>
                </a:ext>
              </a:extLst>
            </p:cNvPr>
            <p:cNvSpPr/>
            <p:nvPr/>
          </p:nvSpPr>
          <p:spPr>
            <a:xfrm>
              <a:off x="1509890" y="4200915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G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7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B34AF1F2-D6BA-4883-818C-0841BB40AB6F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1896539" y="1771802"/>
              <a:ext cx="28475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172AC6D8-4BA0-491D-930F-766C999C0A68}"/>
                </a:ext>
              </a:extLst>
            </p:cNvPr>
            <p:cNvSpPr/>
            <p:nvPr/>
          </p:nvSpPr>
          <p:spPr>
            <a:xfrm>
              <a:off x="1509890" y="1578477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G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2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CF790257-D765-4BE7-A3B0-A3A9DE94DD4B}"/>
                </a:ext>
              </a:extLst>
            </p:cNvPr>
            <p:cNvCxnSpPr>
              <a:cxnSpLocks/>
              <a:stCxn id="214" idx="6"/>
            </p:cNvCxnSpPr>
            <p:nvPr/>
          </p:nvCxnSpPr>
          <p:spPr>
            <a:xfrm>
              <a:off x="1896539" y="2296289"/>
              <a:ext cx="28475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71352B24-F105-4BE4-AA72-7B02DD7A2966}"/>
                </a:ext>
              </a:extLst>
            </p:cNvPr>
            <p:cNvSpPr/>
            <p:nvPr/>
          </p:nvSpPr>
          <p:spPr>
            <a:xfrm>
              <a:off x="1509890" y="2102964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G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3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215" name="직선 화살표 연결선 214">
              <a:extLst>
                <a:ext uri="{FF2B5EF4-FFF2-40B4-BE49-F238E27FC236}">
                  <a16:creationId xmlns:a16="http://schemas.microsoft.com/office/drawing/2014/main" id="{0815895C-B4D4-4D48-8BFD-6CEED3370258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1896539" y="2820776"/>
              <a:ext cx="28475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6165F55-1129-4269-A470-5866F7C102F5}"/>
                </a:ext>
              </a:extLst>
            </p:cNvPr>
            <p:cNvSpPr/>
            <p:nvPr/>
          </p:nvSpPr>
          <p:spPr>
            <a:xfrm>
              <a:off x="1509890" y="2627451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G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4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217" name="직선 화살표 연결선 216">
              <a:extLst>
                <a:ext uri="{FF2B5EF4-FFF2-40B4-BE49-F238E27FC236}">
                  <a16:creationId xmlns:a16="http://schemas.microsoft.com/office/drawing/2014/main" id="{E6D19563-13E0-4B1F-B9F9-18B3436923A7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>
              <a:off x="1896539" y="3345263"/>
              <a:ext cx="27914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144055AC-21E2-42F0-AC95-E857B3CBD008}"/>
                </a:ext>
              </a:extLst>
            </p:cNvPr>
            <p:cNvSpPr/>
            <p:nvPr/>
          </p:nvSpPr>
          <p:spPr>
            <a:xfrm>
              <a:off x="1509890" y="3151938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G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5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8E7F6AA4-84DB-45FB-8B27-0F2B8B3D9AB5}"/>
                </a:ext>
              </a:extLst>
            </p:cNvPr>
            <p:cNvCxnSpPr>
              <a:cxnSpLocks/>
              <a:stCxn id="220" idx="6"/>
            </p:cNvCxnSpPr>
            <p:nvPr/>
          </p:nvCxnSpPr>
          <p:spPr>
            <a:xfrm>
              <a:off x="1896539" y="3869751"/>
              <a:ext cx="279141" cy="20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4FC3F9B-2B3D-4ADE-8A9D-48CA775BB9B6}"/>
                </a:ext>
              </a:extLst>
            </p:cNvPr>
            <p:cNvSpPr/>
            <p:nvPr/>
          </p:nvSpPr>
          <p:spPr>
            <a:xfrm>
              <a:off x="1509890" y="3676426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G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6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A6FD3B64-6259-4B1D-9428-0BCABD33168D}"/>
                </a:ext>
              </a:extLst>
            </p:cNvPr>
            <p:cNvGrpSpPr/>
            <p:nvPr/>
          </p:nvGrpSpPr>
          <p:grpSpPr>
            <a:xfrm>
              <a:off x="3559911" y="849028"/>
              <a:ext cx="663343" cy="3837443"/>
              <a:chOff x="3559911" y="849028"/>
              <a:chExt cx="663343" cy="3837443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F622439-B105-4AC1-A12E-CDEDC238E711}"/>
                  </a:ext>
                </a:extLst>
              </p:cNvPr>
              <p:cNvSpPr txBox="1"/>
              <p:nvPr/>
            </p:nvSpPr>
            <p:spPr>
              <a:xfrm rot="5400000">
                <a:off x="3880474" y="2598472"/>
                <a:ext cx="338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...</a:t>
                </a:r>
                <a:endParaRPr lang="ko-KR" altLang="en-US" sz="1600" dirty="0"/>
              </a:p>
            </p:txBody>
          </p:sp>
          <p:cxnSp>
            <p:nvCxnSpPr>
              <p:cNvPr id="333" name="직선 화살표 연결선 332">
                <a:extLst>
                  <a:ext uri="{FF2B5EF4-FFF2-40B4-BE49-F238E27FC236}">
                    <a16:creationId xmlns:a16="http://schemas.microsoft.com/office/drawing/2014/main" id="{F5202904-BA56-4FE9-95DE-6F379EAC2317}"/>
                  </a:ext>
                </a:extLst>
              </p:cNvPr>
              <p:cNvCxnSpPr>
                <a:cxnSpLocks/>
                <a:endCxn id="221" idx="2"/>
              </p:cNvCxnSpPr>
              <p:nvPr/>
            </p:nvCxnSpPr>
            <p:spPr>
              <a:xfrm>
                <a:off x="3559911" y="1042353"/>
                <a:ext cx="276694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915855BF-464E-471F-BDE8-29A6B3356447}"/>
                  </a:ext>
                </a:extLst>
              </p:cNvPr>
              <p:cNvSpPr/>
              <p:nvPr/>
            </p:nvSpPr>
            <p:spPr>
              <a:xfrm>
                <a:off x="3836605" y="849028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306" name="직선 화살표 연결선 305">
                <a:extLst>
                  <a:ext uri="{FF2B5EF4-FFF2-40B4-BE49-F238E27FC236}">
                    <a16:creationId xmlns:a16="http://schemas.microsoft.com/office/drawing/2014/main" id="{EA03A1E6-E9D6-4C71-9FFA-493E56CDD855}"/>
                  </a:ext>
                </a:extLst>
              </p:cNvPr>
              <p:cNvCxnSpPr>
                <a:cxnSpLocks/>
                <a:endCxn id="307" idx="2"/>
              </p:cNvCxnSpPr>
              <p:nvPr/>
            </p:nvCxnSpPr>
            <p:spPr>
              <a:xfrm>
                <a:off x="3575428" y="4493147"/>
                <a:ext cx="26117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307" name="타원 306">
                <a:extLst>
                  <a:ext uri="{FF2B5EF4-FFF2-40B4-BE49-F238E27FC236}">
                    <a16:creationId xmlns:a16="http://schemas.microsoft.com/office/drawing/2014/main" id="{CB4DF0EF-47F9-4797-BDDE-D60E367E4993}"/>
                  </a:ext>
                </a:extLst>
              </p:cNvPr>
              <p:cNvSpPr/>
              <p:nvPr/>
            </p:nvSpPr>
            <p:spPr>
              <a:xfrm>
                <a:off x="3836605" y="4299822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64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308" name="타원 307">
                <a:extLst>
                  <a:ext uri="{FF2B5EF4-FFF2-40B4-BE49-F238E27FC236}">
                    <a16:creationId xmlns:a16="http://schemas.microsoft.com/office/drawing/2014/main" id="{6FD0CC4E-383F-4306-B3AC-472BAFBB1EC9}"/>
                  </a:ext>
                </a:extLst>
              </p:cNvPr>
              <p:cNvSpPr/>
              <p:nvPr/>
            </p:nvSpPr>
            <p:spPr>
              <a:xfrm>
                <a:off x="3836605" y="3716673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63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309" name="타원 308">
                <a:extLst>
                  <a:ext uri="{FF2B5EF4-FFF2-40B4-BE49-F238E27FC236}">
                    <a16:creationId xmlns:a16="http://schemas.microsoft.com/office/drawing/2014/main" id="{92E84632-5FB4-44B3-856D-BC4F4E5FF792}"/>
                  </a:ext>
                </a:extLst>
              </p:cNvPr>
              <p:cNvSpPr/>
              <p:nvPr/>
            </p:nvSpPr>
            <p:spPr>
              <a:xfrm>
                <a:off x="3836605" y="3133525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62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04368C6A-2775-46C7-81F4-5B72010A7A9C}"/>
                  </a:ext>
                </a:extLst>
              </p:cNvPr>
              <p:cNvSpPr/>
              <p:nvPr/>
            </p:nvSpPr>
            <p:spPr>
              <a:xfrm>
                <a:off x="3836605" y="2015324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3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311" name="타원 310">
                <a:extLst>
                  <a:ext uri="{FF2B5EF4-FFF2-40B4-BE49-F238E27FC236}">
                    <a16:creationId xmlns:a16="http://schemas.microsoft.com/office/drawing/2014/main" id="{14DB6221-D988-4D08-B2A6-EBA20AE9D351}"/>
                  </a:ext>
                </a:extLst>
              </p:cNvPr>
              <p:cNvSpPr/>
              <p:nvPr/>
            </p:nvSpPr>
            <p:spPr>
              <a:xfrm>
                <a:off x="3836605" y="1432176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315" name="직선 연결선 314">
                <a:extLst>
                  <a:ext uri="{FF2B5EF4-FFF2-40B4-BE49-F238E27FC236}">
                    <a16:creationId xmlns:a16="http://schemas.microsoft.com/office/drawing/2014/main" id="{FC583FE7-97B6-45B4-AA0D-F2537E15A0F3}"/>
                  </a:ext>
                </a:extLst>
              </p:cNvPr>
              <p:cNvCxnSpPr>
                <a:cxnSpLocks/>
                <a:endCxn id="311" idx="2"/>
              </p:cNvCxnSpPr>
              <p:nvPr/>
            </p:nvCxnSpPr>
            <p:spPr>
              <a:xfrm>
                <a:off x="3566476" y="1625501"/>
                <a:ext cx="27012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1D74B342-D717-40C5-BE53-21F7336A1282}"/>
                  </a:ext>
                </a:extLst>
              </p:cNvPr>
              <p:cNvCxnSpPr>
                <a:cxnSpLocks/>
                <a:endCxn id="310" idx="2"/>
              </p:cNvCxnSpPr>
              <p:nvPr/>
            </p:nvCxnSpPr>
            <p:spPr>
              <a:xfrm>
                <a:off x="3566476" y="2208649"/>
                <a:ext cx="27012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331" name="직선 연결선 330">
                <a:extLst>
                  <a:ext uri="{FF2B5EF4-FFF2-40B4-BE49-F238E27FC236}">
                    <a16:creationId xmlns:a16="http://schemas.microsoft.com/office/drawing/2014/main" id="{11FF7CE0-E306-4892-B026-5E3185C06883}"/>
                  </a:ext>
                </a:extLst>
              </p:cNvPr>
              <p:cNvCxnSpPr>
                <a:cxnSpLocks/>
                <a:endCxn id="309" idx="2"/>
              </p:cNvCxnSpPr>
              <p:nvPr/>
            </p:nvCxnSpPr>
            <p:spPr>
              <a:xfrm>
                <a:off x="3575428" y="3326850"/>
                <a:ext cx="26117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223E2C8-4426-4531-A551-4176D23A590D}"/>
                  </a:ext>
                </a:extLst>
              </p:cNvPr>
              <p:cNvCxnSpPr>
                <a:cxnSpLocks/>
                <a:endCxn id="308" idx="2"/>
              </p:cNvCxnSpPr>
              <p:nvPr/>
            </p:nvCxnSpPr>
            <p:spPr>
              <a:xfrm>
                <a:off x="3575428" y="3909998"/>
                <a:ext cx="26117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</p:grpSp>
        <p:grpSp>
          <p:nvGrpSpPr>
            <p:cNvPr id="424" name="그룹 423">
              <a:extLst>
                <a:ext uri="{FF2B5EF4-FFF2-40B4-BE49-F238E27FC236}">
                  <a16:creationId xmlns:a16="http://schemas.microsoft.com/office/drawing/2014/main" id="{2FE36FB8-8288-40D3-8C31-01B03F31FC21}"/>
                </a:ext>
              </a:extLst>
            </p:cNvPr>
            <p:cNvGrpSpPr/>
            <p:nvPr/>
          </p:nvGrpSpPr>
          <p:grpSpPr>
            <a:xfrm>
              <a:off x="4749419" y="1432176"/>
              <a:ext cx="386649" cy="2671146"/>
              <a:chOff x="3836605" y="1432176"/>
              <a:chExt cx="386649" cy="2671146"/>
            </a:xfrm>
          </p:grpSpPr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BFA0B4C4-97D6-4946-BBD8-D87D6FDBE8CF}"/>
                  </a:ext>
                </a:extLst>
              </p:cNvPr>
              <p:cNvSpPr txBox="1"/>
              <p:nvPr/>
            </p:nvSpPr>
            <p:spPr>
              <a:xfrm rot="5400000">
                <a:off x="3880474" y="2598472"/>
                <a:ext cx="338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...</a:t>
                </a:r>
                <a:endParaRPr lang="ko-KR" altLang="en-US" sz="1600" dirty="0"/>
              </a:p>
            </p:txBody>
          </p:sp>
          <p:sp>
            <p:nvSpPr>
              <p:cNvPr id="430" name="타원 429">
                <a:extLst>
                  <a:ext uri="{FF2B5EF4-FFF2-40B4-BE49-F238E27FC236}">
                    <a16:creationId xmlns:a16="http://schemas.microsoft.com/office/drawing/2014/main" id="{3A1FED25-FB88-4291-A42C-6A2C0918A247}"/>
                  </a:ext>
                </a:extLst>
              </p:cNvPr>
              <p:cNvSpPr/>
              <p:nvPr/>
            </p:nvSpPr>
            <p:spPr>
              <a:xfrm>
                <a:off x="3836605" y="3716673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N2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10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431" name="타원 430">
                <a:extLst>
                  <a:ext uri="{FF2B5EF4-FFF2-40B4-BE49-F238E27FC236}">
                    <a16:creationId xmlns:a16="http://schemas.microsoft.com/office/drawing/2014/main" id="{CBE33AB2-CB85-4308-A880-991E04CB38E7}"/>
                  </a:ext>
                </a:extLst>
              </p:cNvPr>
              <p:cNvSpPr/>
              <p:nvPr/>
            </p:nvSpPr>
            <p:spPr>
              <a:xfrm>
                <a:off x="3836605" y="3133525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N2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9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432" name="타원 431">
                <a:extLst>
                  <a:ext uri="{FF2B5EF4-FFF2-40B4-BE49-F238E27FC236}">
                    <a16:creationId xmlns:a16="http://schemas.microsoft.com/office/drawing/2014/main" id="{6865C2A5-92F1-411A-B025-44AEAA9FDBCA}"/>
                  </a:ext>
                </a:extLst>
              </p:cNvPr>
              <p:cNvSpPr/>
              <p:nvPr/>
            </p:nvSpPr>
            <p:spPr>
              <a:xfrm>
                <a:off x="3836605" y="2015324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N2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433" name="타원 432">
                <a:extLst>
                  <a:ext uri="{FF2B5EF4-FFF2-40B4-BE49-F238E27FC236}">
                    <a16:creationId xmlns:a16="http://schemas.microsoft.com/office/drawing/2014/main" id="{9F63F1E7-B3AD-42AC-85F9-8BA58025FCEC}"/>
                  </a:ext>
                </a:extLst>
              </p:cNvPr>
              <p:cNvSpPr/>
              <p:nvPr/>
            </p:nvSpPr>
            <p:spPr>
              <a:xfrm>
                <a:off x="3836605" y="1432176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N2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</p:grp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FA6B3BB2-629A-4FC9-80B1-099F2A688B18}"/>
                </a:ext>
              </a:extLst>
            </p:cNvPr>
            <p:cNvSpPr/>
            <p:nvPr/>
          </p:nvSpPr>
          <p:spPr>
            <a:xfrm>
              <a:off x="5429772" y="2594866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O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grpSp>
        <p:nvGrpSpPr>
          <p:cNvPr id="719" name="그룹 718">
            <a:extLst>
              <a:ext uri="{FF2B5EF4-FFF2-40B4-BE49-F238E27FC236}">
                <a16:creationId xmlns:a16="http://schemas.microsoft.com/office/drawing/2014/main" id="{5B414B7F-3DFB-4F9F-8070-95058C7935A7}"/>
              </a:ext>
            </a:extLst>
          </p:cNvPr>
          <p:cNvGrpSpPr/>
          <p:nvPr/>
        </p:nvGrpSpPr>
        <p:grpSpPr>
          <a:xfrm>
            <a:off x="1823844" y="5082444"/>
            <a:ext cx="3992577" cy="3482562"/>
            <a:chOff x="250498" y="5082444"/>
            <a:chExt cx="3992577" cy="3482562"/>
          </a:xfrm>
        </p:grpSpPr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84843C25-2518-43BC-A869-326D146A1430}"/>
                </a:ext>
              </a:extLst>
            </p:cNvPr>
            <p:cNvSpPr txBox="1"/>
            <p:nvPr/>
          </p:nvSpPr>
          <p:spPr>
            <a:xfrm>
              <a:off x="250498" y="6640386"/>
              <a:ext cx="1098378" cy="620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P</a:t>
              </a:r>
              <a:r>
                <a:rPr lang="en-US" altLang="ko-KR" sz="2000" baseline="-25000" dirty="0"/>
                <a:t>i</a:t>
              </a:r>
            </a:p>
            <a:p>
              <a:pPr algn="ctr"/>
              <a:endParaRPr lang="en-US" altLang="ko-KR" sz="500" baseline="-25000" dirty="0"/>
            </a:p>
            <a:p>
              <a:r>
                <a:rPr lang="en-US" altLang="ko-KR" sz="1100" dirty="0"/>
                <a:t>Value of Patient</a:t>
              </a:r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2034D280-0FD6-453F-B0BB-ACCA53E664CB}"/>
                </a:ext>
              </a:extLst>
            </p:cNvPr>
            <p:cNvSpPr txBox="1"/>
            <p:nvPr/>
          </p:nvSpPr>
          <p:spPr>
            <a:xfrm rot="5400000">
              <a:off x="2357238" y="6654447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...</a:t>
              </a:r>
              <a:endParaRPr lang="ko-KR" altLang="en-US" sz="1600" dirty="0"/>
            </a:p>
          </p:txBody>
        </p:sp>
        <p:cxnSp>
          <p:nvCxnSpPr>
            <p:cNvPr id="593" name="직선 화살표 연결선 592">
              <a:extLst>
                <a:ext uri="{FF2B5EF4-FFF2-40B4-BE49-F238E27FC236}">
                  <a16:creationId xmlns:a16="http://schemas.microsoft.com/office/drawing/2014/main" id="{3B2FEDB4-A88E-4F56-BF5C-B4CE7101802F}"/>
                </a:ext>
              </a:extLst>
            </p:cNvPr>
            <p:cNvCxnSpPr>
              <a:cxnSpLocks/>
              <a:stCxn id="605" idx="6"/>
              <a:endCxn id="594" idx="2"/>
            </p:cNvCxnSpPr>
            <p:nvPr/>
          </p:nvCxnSpPr>
          <p:spPr>
            <a:xfrm flipV="1">
              <a:off x="1891585" y="5275769"/>
              <a:ext cx="421784" cy="152390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56905FD6-9E0A-47ED-8412-DD135707626D}"/>
                </a:ext>
              </a:extLst>
            </p:cNvPr>
            <p:cNvSpPr/>
            <p:nvPr/>
          </p:nvSpPr>
          <p:spPr>
            <a:xfrm>
              <a:off x="2313369" y="5082444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595" name="직선 화살표 연결선 594">
              <a:extLst>
                <a:ext uri="{FF2B5EF4-FFF2-40B4-BE49-F238E27FC236}">
                  <a16:creationId xmlns:a16="http://schemas.microsoft.com/office/drawing/2014/main" id="{911C3F62-69D3-466F-9422-CAB2D1F1F688}"/>
                </a:ext>
              </a:extLst>
            </p:cNvPr>
            <p:cNvCxnSpPr>
              <a:cxnSpLocks/>
              <a:stCxn id="605" idx="6"/>
              <a:endCxn id="596" idx="2"/>
            </p:cNvCxnSpPr>
            <p:nvPr/>
          </p:nvCxnSpPr>
          <p:spPr>
            <a:xfrm>
              <a:off x="1891585" y="6799677"/>
              <a:ext cx="421784" cy="15720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596" name="타원 595">
              <a:extLst>
                <a:ext uri="{FF2B5EF4-FFF2-40B4-BE49-F238E27FC236}">
                  <a16:creationId xmlns:a16="http://schemas.microsoft.com/office/drawing/2014/main" id="{97843925-7957-4DC0-86CC-2B2935F35D47}"/>
                </a:ext>
              </a:extLst>
            </p:cNvPr>
            <p:cNvSpPr/>
            <p:nvPr/>
          </p:nvSpPr>
          <p:spPr>
            <a:xfrm>
              <a:off x="2313369" y="8178357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10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597" name="타원 596">
              <a:extLst>
                <a:ext uri="{FF2B5EF4-FFF2-40B4-BE49-F238E27FC236}">
                  <a16:creationId xmlns:a16="http://schemas.microsoft.com/office/drawing/2014/main" id="{C12BBE85-FE26-48FB-B4C6-DD7239DD31A7}"/>
                </a:ext>
              </a:extLst>
            </p:cNvPr>
            <p:cNvSpPr/>
            <p:nvPr/>
          </p:nvSpPr>
          <p:spPr>
            <a:xfrm>
              <a:off x="2313369" y="7654354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9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598" name="타원 597">
              <a:extLst>
                <a:ext uri="{FF2B5EF4-FFF2-40B4-BE49-F238E27FC236}">
                  <a16:creationId xmlns:a16="http://schemas.microsoft.com/office/drawing/2014/main" id="{DD38A94F-8502-4868-9483-9E13E01BD273}"/>
                </a:ext>
              </a:extLst>
            </p:cNvPr>
            <p:cNvSpPr/>
            <p:nvPr/>
          </p:nvSpPr>
          <p:spPr>
            <a:xfrm>
              <a:off x="2313369" y="7130353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8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9C279ED6-2604-47E4-B759-ECBFB016FAEA}"/>
                </a:ext>
              </a:extLst>
            </p:cNvPr>
            <p:cNvSpPr/>
            <p:nvPr/>
          </p:nvSpPr>
          <p:spPr>
            <a:xfrm>
              <a:off x="2313369" y="6130446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3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38E264F4-2D45-484C-B884-6C5EDDAC40E4}"/>
                </a:ext>
              </a:extLst>
            </p:cNvPr>
            <p:cNvSpPr/>
            <p:nvPr/>
          </p:nvSpPr>
          <p:spPr>
            <a:xfrm>
              <a:off x="2313369" y="5606445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2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601" name="직선 연결선 600">
              <a:extLst>
                <a:ext uri="{FF2B5EF4-FFF2-40B4-BE49-F238E27FC236}">
                  <a16:creationId xmlns:a16="http://schemas.microsoft.com/office/drawing/2014/main" id="{487CF920-A21B-496F-9081-3A0331918BE7}"/>
                </a:ext>
              </a:extLst>
            </p:cNvPr>
            <p:cNvCxnSpPr>
              <a:cxnSpLocks/>
              <a:stCxn id="605" idx="6"/>
              <a:endCxn id="600" idx="2"/>
            </p:cNvCxnSpPr>
            <p:nvPr/>
          </p:nvCxnSpPr>
          <p:spPr>
            <a:xfrm flipV="1">
              <a:off x="1891585" y="5799770"/>
              <a:ext cx="421784" cy="9999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602" name="직선 연결선 601">
              <a:extLst>
                <a:ext uri="{FF2B5EF4-FFF2-40B4-BE49-F238E27FC236}">
                  <a16:creationId xmlns:a16="http://schemas.microsoft.com/office/drawing/2014/main" id="{C4070D51-3494-4989-95FC-49276BC5F58C}"/>
                </a:ext>
              </a:extLst>
            </p:cNvPr>
            <p:cNvCxnSpPr>
              <a:cxnSpLocks/>
              <a:stCxn id="605" idx="6"/>
              <a:endCxn id="599" idx="2"/>
            </p:cNvCxnSpPr>
            <p:nvPr/>
          </p:nvCxnSpPr>
          <p:spPr>
            <a:xfrm flipV="1">
              <a:off x="1891585" y="6323771"/>
              <a:ext cx="421784" cy="47590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603" name="직선 연결선 602">
              <a:extLst>
                <a:ext uri="{FF2B5EF4-FFF2-40B4-BE49-F238E27FC236}">
                  <a16:creationId xmlns:a16="http://schemas.microsoft.com/office/drawing/2014/main" id="{ADF96F0F-BCA5-46E6-8C54-D116781C622E}"/>
                </a:ext>
              </a:extLst>
            </p:cNvPr>
            <p:cNvCxnSpPr>
              <a:cxnSpLocks/>
              <a:stCxn id="605" idx="6"/>
              <a:endCxn id="598" idx="2"/>
            </p:cNvCxnSpPr>
            <p:nvPr/>
          </p:nvCxnSpPr>
          <p:spPr>
            <a:xfrm>
              <a:off x="1891585" y="6799677"/>
              <a:ext cx="42178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604" name="직선 연결선 603">
              <a:extLst>
                <a:ext uri="{FF2B5EF4-FFF2-40B4-BE49-F238E27FC236}">
                  <a16:creationId xmlns:a16="http://schemas.microsoft.com/office/drawing/2014/main" id="{D02C5B2C-60E3-483E-A22D-AAF18EF0F4EA}"/>
                </a:ext>
              </a:extLst>
            </p:cNvPr>
            <p:cNvCxnSpPr>
              <a:cxnSpLocks/>
              <a:stCxn id="605" idx="6"/>
              <a:endCxn id="597" idx="2"/>
            </p:cNvCxnSpPr>
            <p:nvPr/>
          </p:nvCxnSpPr>
          <p:spPr>
            <a:xfrm>
              <a:off x="1891585" y="6799677"/>
              <a:ext cx="421784" cy="10480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605" name="타원 604">
              <a:extLst>
                <a:ext uri="{FF2B5EF4-FFF2-40B4-BE49-F238E27FC236}">
                  <a16:creationId xmlns:a16="http://schemas.microsoft.com/office/drawing/2014/main" id="{3736ACCB-1280-426D-8B4D-7F061B821833}"/>
                </a:ext>
              </a:extLst>
            </p:cNvPr>
            <p:cNvSpPr/>
            <p:nvPr/>
          </p:nvSpPr>
          <p:spPr>
            <a:xfrm>
              <a:off x="1504936" y="6606352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P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i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8E2AEBAB-F6EC-4E1B-BA92-AE0AAAE913F1}"/>
                </a:ext>
              </a:extLst>
            </p:cNvPr>
            <p:cNvSpPr txBox="1"/>
            <p:nvPr/>
          </p:nvSpPr>
          <p:spPr>
            <a:xfrm rot="5400000">
              <a:off x="3217131" y="6654447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...</a:t>
              </a:r>
              <a:endParaRPr lang="ko-KR" altLang="en-US" sz="1600" dirty="0"/>
            </a:p>
          </p:txBody>
        </p: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82A36943-C129-4388-822E-FDB54513676B}"/>
                </a:ext>
              </a:extLst>
            </p:cNvPr>
            <p:cNvSpPr/>
            <p:nvPr/>
          </p:nvSpPr>
          <p:spPr>
            <a:xfrm>
              <a:off x="3173262" y="5082444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5A532DDF-F247-40F6-A1F7-F5D066A29A65}"/>
                </a:ext>
              </a:extLst>
            </p:cNvPr>
            <p:cNvSpPr/>
            <p:nvPr/>
          </p:nvSpPr>
          <p:spPr>
            <a:xfrm>
              <a:off x="3173262" y="8178357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10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F97E6F65-264E-4EBC-89DB-C594D2E06648}"/>
                </a:ext>
              </a:extLst>
            </p:cNvPr>
            <p:cNvSpPr/>
            <p:nvPr/>
          </p:nvSpPr>
          <p:spPr>
            <a:xfrm>
              <a:off x="3173262" y="7654354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9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A8C85894-22E2-4CC2-891C-0F250F56B780}"/>
                </a:ext>
              </a:extLst>
            </p:cNvPr>
            <p:cNvSpPr/>
            <p:nvPr/>
          </p:nvSpPr>
          <p:spPr>
            <a:xfrm>
              <a:off x="3173262" y="7130353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8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23" name="타원 622">
              <a:extLst>
                <a:ext uri="{FF2B5EF4-FFF2-40B4-BE49-F238E27FC236}">
                  <a16:creationId xmlns:a16="http://schemas.microsoft.com/office/drawing/2014/main" id="{41D26735-8AA7-40C6-B9BC-322AC9005D07}"/>
                </a:ext>
              </a:extLst>
            </p:cNvPr>
            <p:cNvSpPr/>
            <p:nvPr/>
          </p:nvSpPr>
          <p:spPr>
            <a:xfrm>
              <a:off x="3173262" y="6130446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3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24" name="타원 623">
              <a:extLst>
                <a:ext uri="{FF2B5EF4-FFF2-40B4-BE49-F238E27FC236}">
                  <a16:creationId xmlns:a16="http://schemas.microsoft.com/office/drawing/2014/main" id="{A2143A9D-7E48-4E36-8CD0-01DCC09E0CB4}"/>
                </a:ext>
              </a:extLst>
            </p:cNvPr>
            <p:cNvSpPr/>
            <p:nvPr/>
          </p:nvSpPr>
          <p:spPr>
            <a:xfrm>
              <a:off x="3173262" y="5606445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2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31" name="타원 630">
              <a:extLst>
                <a:ext uri="{FF2B5EF4-FFF2-40B4-BE49-F238E27FC236}">
                  <a16:creationId xmlns:a16="http://schemas.microsoft.com/office/drawing/2014/main" id="{DC3E19C6-7BE6-45F2-9EF9-1A122800D66D}"/>
                </a:ext>
              </a:extLst>
            </p:cNvPr>
            <p:cNvSpPr/>
            <p:nvPr/>
          </p:nvSpPr>
          <p:spPr>
            <a:xfrm>
              <a:off x="3856426" y="6606352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O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2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633" name="직선 연결선 632">
              <a:extLst>
                <a:ext uri="{FF2B5EF4-FFF2-40B4-BE49-F238E27FC236}">
                  <a16:creationId xmlns:a16="http://schemas.microsoft.com/office/drawing/2014/main" id="{471EF1AF-DD0A-47C9-85E3-63A40E58A606}"/>
                </a:ext>
              </a:extLst>
            </p:cNvPr>
            <p:cNvCxnSpPr>
              <a:stCxn id="594" idx="6"/>
              <a:endCxn id="619" idx="2"/>
            </p:cNvCxnSpPr>
            <p:nvPr/>
          </p:nvCxnSpPr>
          <p:spPr>
            <a:xfrm>
              <a:off x="2700018" y="5275769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35" name="직선 연결선 634">
              <a:extLst>
                <a:ext uri="{FF2B5EF4-FFF2-40B4-BE49-F238E27FC236}">
                  <a16:creationId xmlns:a16="http://schemas.microsoft.com/office/drawing/2014/main" id="{37F63D49-8792-4739-B074-15F087B5275F}"/>
                </a:ext>
              </a:extLst>
            </p:cNvPr>
            <p:cNvCxnSpPr>
              <a:stCxn id="594" idx="6"/>
              <a:endCxn id="624" idx="2"/>
            </p:cNvCxnSpPr>
            <p:nvPr/>
          </p:nvCxnSpPr>
          <p:spPr>
            <a:xfrm>
              <a:off x="2700018" y="5275769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37" name="직선 연결선 636">
              <a:extLst>
                <a:ext uri="{FF2B5EF4-FFF2-40B4-BE49-F238E27FC236}">
                  <a16:creationId xmlns:a16="http://schemas.microsoft.com/office/drawing/2014/main" id="{CE61163D-BAC4-4DD6-A7B9-78D57B78E2EA}"/>
                </a:ext>
              </a:extLst>
            </p:cNvPr>
            <p:cNvCxnSpPr>
              <a:stCxn id="594" idx="6"/>
              <a:endCxn id="623" idx="2"/>
            </p:cNvCxnSpPr>
            <p:nvPr/>
          </p:nvCxnSpPr>
          <p:spPr>
            <a:xfrm>
              <a:off x="2700018" y="5275769"/>
              <a:ext cx="473244" cy="10480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39" name="직선 연결선 638">
              <a:extLst>
                <a:ext uri="{FF2B5EF4-FFF2-40B4-BE49-F238E27FC236}">
                  <a16:creationId xmlns:a16="http://schemas.microsoft.com/office/drawing/2014/main" id="{F80CE449-C1F9-4CEF-971E-67F5EE408983}"/>
                </a:ext>
              </a:extLst>
            </p:cNvPr>
            <p:cNvCxnSpPr>
              <a:stCxn id="594" idx="6"/>
              <a:endCxn id="622" idx="2"/>
            </p:cNvCxnSpPr>
            <p:nvPr/>
          </p:nvCxnSpPr>
          <p:spPr>
            <a:xfrm>
              <a:off x="2700018" y="5275769"/>
              <a:ext cx="473244" cy="20479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41" name="직선 연결선 640">
              <a:extLst>
                <a:ext uri="{FF2B5EF4-FFF2-40B4-BE49-F238E27FC236}">
                  <a16:creationId xmlns:a16="http://schemas.microsoft.com/office/drawing/2014/main" id="{DDA5C7B3-CE9A-49D0-BDC9-33646649B14E}"/>
                </a:ext>
              </a:extLst>
            </p:cNvPr>
            <p:cNvCxnSpPr>
              <a:stCxn id="594" idx="6"/>
              <a:endCxn id="621" idx="2"/>
            </p:cNvCxnSpPr>
            <p:nvPr/>
          </p:nvCxnSpPr>
          <p:spPr>
            <a:xfrm>
              <a:off x="2700018" y="5275769"/>
              <a:ext cx="473244" cy="25719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43" name="직선 연결선 642">
              <a:extLst>
                <a:ext uri="{FF2B5EF4-FFF2-40B4-BE49-F238E27FC236}">
                  <a16:creationId xmlns:a16="http://schemas.microsoft.com/office/drawing/2014/main" id="{ABD78DDD-B6F0-4125-8AB3-F360BBDAFDAE}"/>
                </a:ext>
              </a:extLst>
            </p:cNvPr>
            <p:cNvCxnSpPr>
              <a:stCxn id="594" idx="6"/>
              <a:endCxn id="620" idx="2"/>
            </p:cNvCxnSpPr>
            <p:nvPr/>
          </p:nvCxnSpPr>
          <p:spPr>
            <a:xfrm>
              <a:off x="2700018" y="5275769"/>
              <a:ext cx="473244" cy="30959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45" name="직선 연결선 644">
              <a:extLst>
                <a:ext uri="{FF2B5EF4-FFF2-40B4-BE49-F238E27FC236}">
                  <a16:creationId xmlns:a16="http://schemas.microsoft.com/office/drawing/2014/main" id="{0829D5A5-0F79-4EC6-A62A-007C28757954}"/>
                </a:ext>
              </a:extLst>
            </p:cNvPr>
            <p:cNvCxnSpPr>
              <a:stCxn id="600" idx="6"/>
              <a:endCxn id="619" idx="2"/>
            </p:cNvCxnSpPr>
            <p:nvPr/>
          </p:nvCxnSpPr>
          <p:spPr>
            <a:xfrm flipV="1">
              <a:off x="2700018" y="5275769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47" name="직선 연결선 646">
              <a:extLst>
                <a:ext uri="{FF2B5EF4-FFF2-40B4-BE49-F238E27FC236}">
                  <a16:creationId xmlns:a16="http://schemas.microsoft.com/office/drawing/2014/main" id="{9545DE54-6941-46D5-976B-859A8E6E07AE}"/>
                </a:ext>
              </a:extLst>
            </p:cNvPr>
            <p:cNvCxnSpPr>
              <a:stCxn id="600" idx="6"/>
              <a:endCxn id="624" idx="2"/>
            </p:cNvCxnSpPr>
            <p:nvPr/>
          </p:nvCxnSpPr>
          <p:spPr>
            <a:xfrm>
              <a:off x="2700018" y="5799770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49" name="직선 연결선 648">
              <a:extLst>
                <a:ext uri="{FF2B5EF4-FFF2-40B4-BE49-F238E27FC236}">
                  <a16:creationId xmlns:a16="http://schemas.microsoft.com/office/drawing/2014/main" id="{71AC9561-2404-4BC5-AA48-61B0D78266D4}"/>
                </a:ext>
              </a:extLst>
            </p:cNvPr>
            <p:cNvCxnSpPr>
              <a:stCxn id="600" idx="6"/>
              <a:endCxn id="623" idx="2"/>
            </p:cNvCxnSpPr>
            <p:nvPr/>
          </p:nvCxnSpPr>
          <p:spPr>
            <a:xfrm>
              <a:off x="2700018" y="5799770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51" name="직선 연결선 650">
              <a:extLst>
                <a:ext uri="{FF2B5EF4-FFF2-40B4-BE49-F238E27FC236}">
                  <a16:creationId xmlns:a16="http://schemas.microsoft.com/office/drawing/2014/main" id="{73D2985F-AA35-42B5-8FB8-929750ACD5F6}"/>
                </a:ext>
              </a:extLst>
            </p:cNvPr>
            <p:cNvCxnSpPr>
              <a:stCxn id="600" idx="6"/>
              <a:endCxn id="622" idx="2"/>
            </p:cNvCxnSpPr>
            <p:nvPr/>
          </p:nvCxnSpPr>
          <p:spPr>
            <a:xfrm>
              <a:off x="2700018" y="5799770"/>
              <a:ext cx="473244" cy="1523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53" name="직선 연결선 652">
              <a:extLst>
                <a:ext uri="{FF2B5EF4-FFF2-40B4-BE49-F238E27FC236}">
                  <a16:creationId xmlns:a16="http://schemas.microsoft.com/office/drawing/2014/main" id="{32CE1307-43B6-468A-BF52-DFAF896C6A7E}"/>
                </a:ext>
              </a:extLst>
            </p:cNvPr>
            <p:cNvCxnSpPr>
              <a:stCxn id="600" idx="6"/>
              <a:endCxn id="621" idx="2"/>
            </p:cNvCxnSpPr>
            <p:nvPr/>
          </p:nvCxnSpPr>
          <p:spPr>
            <a:xfrm>
              <a:off x="2700018" y="5799770"/>
              <a:ext cx="473244" cy="20479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55" name="직선 연결선 654">
              <a:extLst>
                <a:ext uri="{FF2B5EF4-FFF2-40B4-BE49-F238E27FC236}">
                  <a16:creationId xmlns:a16="http://schemas.microsoft.com/office/drawing/2014/main" id="{DD6B3201-E37A-442A-B6BE-62670866BB26}"/>
                </a:ext>
              </a:extLst>
            </p:cNvPr>
            <p:cNvCxnSpPr>
              <a:stCxn id="600" idx="6"/>
              <a:endCxn id="620" idx="2"/>
            </p:cNvCxnSpPr>
            <p:nvPr/>
          </p:nvCxnSpPr>
          <p:spPr>
            <a:xfrm>
              <a:off x="2700018" y="5799770"/>
              <a:ext cx="473244" cy="25719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57" name="직선 연결선 656">
              <a:extLst>
                <a:ext uri="{FF2B5EF4-FFF2-40B4-BE49-F238E27FC236}">
                  <a16:creationId xmlns:a16="http://schemas.microsoft.com/office/drawing/2014/main" id="{5B0BD876-A385-45F1-AF41-4385CF48D937}"/>
                </a:ext>
              </a:extLst>
            </p:cNvPr>
            <p:cNvCxnSpPr>
              <a:stCxn id="599" idx="6"/>
              <a:endCxn id="619" idx="2"/>
            </p:cNvCxnSpPr>
            <p:nvPr/>
          </p:nvCxnSpPr>
          <p:spPr>
            <a:xfrm flipV="1">
              <a:off x="2700018" y="5275769"/>
              <a:ext cx="473244" cy="10480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59" name="직선 연결선 658">
              <a:extLst>
                <a:ext uri="{FF2B5EF4-FFF2-40B4-BE49-F238E27FC236}">
                  <a16:creationId xmlns:a16="http://schemas.microsoft.com/office/drawing/2014/main" id="{B4F6FDEC-5AF2-4E71-AEA6-746EC8075897}"/>
                </a:ext>
              </a:extLst>
            </p:cNvPr>
            <p:cNvCxnSpPr>
              <a:stCxn id="599" idx="6"/>
              <a:endCxn id="624" idx="2"/>
            </p:cNvCxnSpPr>
            <p:nvPr/>
          </p:nvCxnSpPr>
          <p:spPr>
            <a:xfrm flipV="1">
              <a:off x="2700018" y="5799770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61" name="직선 연결선 660">
              <a:extLst>
                <a:ext uri="{FF2B5EF4-FFF2-40B4-BE49-F238E27FC236}">
                  <a16:creationId xmlns:a16="http://schemas.microsoft.com/office/drawing/2014/main" id="{B893798E-68B5-41E6-86EC-755F6A17456B}"/>
                </a:ext>
              </a:extLst>
            </p:cNvPr>
            <p:cNvCxnSpPr>
              <a:stCxn id="599" idx="6"/>
              <a:endCxn id="623" idx="2"/>
            </p:cNvCxnSpPr>
            <p:nvPr/>
          </p:nvCxnSpPr>
          <p:spPr>
            <a:xfrm>
              <a:off x="2700018" y="6323771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63" name="직선 연결선 662">
              <a:extLst>
                <a:ext uri="{FF2B5EF4-FFF2-40B4-BE49-F238E27FC236}">
                  <a16:creationId xmlns:a16="http://schemas.microsoft.com/office/drawing/2014/main" id="{27942F66-F3CC-46E0-851A-FBC462F632A7}"/>
                </a:ext>
              </a:extLst>
            </p:cNvPr>
            <p:cNvCxnSpPr>
              <a:stCxn id="599" idx="6"/>
              <a:endCxn id="622" idx="2"/>
            </p:cNvCxnSpPr>
            <p:nvPr/>
          </p:nvCxnSpPr>
          <p:spPr>
            <a:xfrm>
              <a:off x="2700018" y="6323771"/>
              <a:ext cx="473244" cy="9999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65" name="직선 연결선 664">
              <a:extLst>
                <a:ext uri="{FF2B5EF4-FFF2-40B4-BE49-F238E27FC236}">
                  <a16:creationId xmlns:a16="http://schemas.microsoft.com/office/drawing/2014/main" id="{551FEF53-BCA2-4615-89B1-F63D14B0FA55}"/>
                </a:ext>
              </a:extLst>
            </p:cNvPr>
            <p:cNvCxnSpPr>
              <a:stCxn id="599" idx="6"/>
              <a:endCxn id="621" idx="2"/>
            </p:cNvCxnSpPr>
            <p:nvPr/>
          </p:nvCxnSpPr>
          <p:spPr>
            <a:xfrm>
              <a:off x="2700018" y="6323771"/>
              <a:ext cx="473244" cy="1523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67" name="직선 연결선 666">
              <a:extLst>
                <a:ext uri="{FF2B5EF4-FFF2-40B4-BE49-F238E27FC236}">
                  <a16:creationId xmlns:a16="http://schemas.microsoft.com/office/drawing/2014/main" id="{4E5DCA67-5A4A-4B6F-8BBF-92E67A5225B4}"/>
                </a:ext>
              </a:extLst>
            </p:cNvPr>
            <p:cNvCxnSpPr>
              <a:stCxn id="599" idx="6"/>
              <a:endCxn id="620" idx="2"/>
            </p:cNvCxnSpPr>
            <p:nvPr/>
          </p:nvCxnSpPr>
          <p:spPr>
            <a:xfrm>
              <a:off x="2700018" y="6323771"/>
              <a:ext cx="473244" cy="2047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69" name="직선 연결선 668">
              <a:extLst>
                <a:ext uri="{FF2B5EF4-FFF2-40B4-BE49-F238E27FC236}">
                  <a16:creationId xmlns:a16="http://schemas.microsoft.com/office/drawing/2014/main" id="{9AC6D3EC-6890-4D2C-A48C-57C2FB68A709}"/>
                </a:ext>
              </a:extLst>
            </p:cNvPr>
            <p:cNvCxnSpPr>
              <a:stCxn id="598" idx="6"/>
              <a:endCxn id="619" idx="2"/>
            </p:cNvCxnSpPr>
            <p:nvPr/>
          </p:nvCxnSpPr>
          <p:spPr>
            <a:xfrm flipV="1">
              <a:off x="2700018" y="5275769"/>
              <a:ext cx="473244" cy="20479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71" name="직선 연결선 670">
              <a:extLst>
                <a:ext uri="{FF2B5EF4-FFF2-40B4-BE49-F238E27FC236}">
                  <a16:creationId xmlns:a16="http://schemas.microsoft.com/office/drawing/2014/main" id="{DD1B5656-910A-4259-B048-DAC188B560D5}"/>
                </a:ext>
              </a:extLst>
            </p:cNvPr>
            <p:cNvCxnSpPr>
              <a:stCxn id="598" idx="6"/>
              <a:endCxn id="624" idx="2"/>
            </p:cNvCxnSpPr>
            <p:nvPr/>
          </p:nvCxnSpPr>
          <p:spPr>
            <a:xfrm flipV="1">
              <a:off x="2700018" y="5799770"/>
              <a:ext cx="473244" cy="1523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73" name="직선 연결선 672">
              <a:extLst>
                <a:ext uri="{FF2B5EF4-FFF2-40B4-BE49-F238E27FC236}">
                  <a16:creationId xmlns:a16="http://schemas.microsoft.com/office/drawing/2014/main" id="{1E8423F1-A0C6-4C40-A37E-CB673DCE2F06}"/>
                </a:ext>
              </a:extLst>
            </p:cNvPr>
            <p:cNvCxnSpPr>
              <a:stCxn id="623" idx="2"/>
              <a:endCxn id="598" idx="6"/>
            </p:cNvCxnSpPr>
            <p:nvPr/>
          </p:nvCxnSpPr>
          <p:spPr>
            <a:xfrm flipH="1">
              <a:off x="2700018" y="6323771"/>
              <a:ext cx="473244" cy="9999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75" name="직선 연결선 674">
              <a:extLst>
                <a:ext uri="{FF2B5EF4-FFF2-40B4-BE49-F238E27FC236}">
                  <a16:creationId xmlns:a16="http://schemas.microsoft.com/office/drawing/2014/main" id="{231798A3-E328-4C22-9EC0-2C8074BA606F}"/>
                </a:ext>
              </a:extLst>
            </p:cNvPr>
            <p:cNvCxnSpPr>
              <a:stCxn id="598" idx="6"/>
              <a:endCxn id="622" idx="2"/>
            </p:cNvCxnSpPr>
            <p:nvPr/>
          </p:nvCxnSpPr>
          <p:spPr>
            <a:xfrm>
              <a:off x="2700018" y="7323678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77" name="직선 연결선 676">
              <a:extLst>
                <a:ext uri="{FF2B5EF4-FFF2-40B4-BE49-F238E27FC236}">
                  <a16:creationId xmlns:a16="http://schemas.microsoft.com/office/drawing/2014/main" id="{25647D9F-96D0-48DF-938C-AE4891072E4E}"/>
                </a:ext>
              </a:extLst>
            </p:cNvPr>
            <p:cNvCxnSpPr>
              <a:cxnSpLocks/>
              <a:stCxn id="598" idx="6"/>
              <a:endCxn id="621" idx="2"/>
            </p:cNvCxnSpPr>
            <p:nvPr/>
          </p:nvCxnSpPr>
          <p:spPr>
            <a:xfrm>
              <a:off x="2700018" y="7323678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80" name="직선 연결선 679">
              <a:extLst>
                <a:ext uri="{FF2B5EF4-FFF2-40B4-BE49-F238E27FC236}">
                  <a16:creationId xmlns:a16="http://schemas.microsoft.com/office/drawing/2014/main" id="{A7BD187D-03B8-45A3-84FB-547AF14E7F93}"/>
                </a:ext>
              </a:extLst>
            </p:cNvPr>
            <p:cNvCxnSpPr>
              <a:stCxn id="598" idx="6"/>
              <a:endCxn id="620" idx="2"/>
            </p:cNvCxnSpPr>
            <p:nvPr/>
          </p:nvCxnSpPr>
          <p:spPr>
            <a:xfrm>
              <a:off x="2700018" y="7323678"/>
              <a:ext cx="473244" cy="10480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82" name="직선 연결선 681">
              <a:extLst>
                <a:ext uri="{FF2B5EF4-FFF2-40B4-BE49-F238E27FC236}">
                  <a16:creationId xmlns:a16="http://schemas.microsoft.com/office/drawing/2014/main" id="{8D7EB6D4-1E90-4249-861A-B515DD4AD576}"/>
                </a:ext>
              </a:extLst>
            </p:cNvPr>
            <p:cNvCxnSpPr>
              <a:stCxn id="597" idx="6"/>
              <a:endCxn id="619" idx="2"/>
            </p:cNvCxnSpPr>
            <p:nvPr/>
          </p:nvCxnSpPr>
          <p:spPr>
            <a:xfrm flipV="1">
              <a:off x="2700018" y="5275769"/>
              <a:ext cx="473244" cy="25719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84" name="직선 연결선 683">
              <a:extLst>
                <a:ext uri="{FF2B5EF4-FFF2-40B4-BE49-F238E27FC236}">
                  <a16:creationId xmlns:a16="http://schemas.microsoft.com/office/drawing/2014/main" id="{45D35F6C-AAD0-4B91-819C-2699AEBE61D2}"/>
                </a:ext>
              </a:extLst>
            </p:cNvPr>
            <p:cNvCxnSpPr>
              <a:stCxn id="597" idx="6"/>
              <a:endCxn id="624" idx="2"/>
            </p:cNvCxnSpPr>
            <p:nvPr/>
          </p:nvCxnSpPr>
          <p:spPr>
            <a:xfrm flipV="1">
              <a:off x="2700018" y="5799770"/>
              <a:ext cx="473244" cy="20479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86" name="직선 연결선 685">
              <a:extLst>
                <a:ext uri="{FF2B5EF4-FFF2-40B4-BE49-F238E27FC236}">
                  <a16:creationId xmlns:a16="http://schemas.microsoft.com/office/drawing/2014/main" id="{B37FE15A-E1BB-4F00-8E6D-286EC52C5340}"/>
                </a:ext>
              </a:extLst>
            </p:cNvPr>
            <p:cNvCxnSpPr>
              <a:cxnSpLocks/>
              <a:stCxn id="597" idx="6"/>
              <a:endCxn id="623" idx="2"/>
            </p:cNvCxnSpPr>
            <p:nvPr/>
          </p:nvCxnSpPr>
          <p:spPr>
            <a:xfrm flipV="1">
              <a:off x="2700018" y="6323771"/>
              <a:ext cx="473244" cy="1523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89" name="직선 연결선 688">
              <a:extLst>
                <a:ext uri="{FF2B5EF4-FFF2-40B4-BE49-F238E27FC236}">
                  <a16:creationId xmlns:a16="http://schemas.microsoft.com/office/drawing/2014/main" id="{4E22F236-A775-4EF3-A083-F6703325CC84}"/>
                </a:ext>
              </a:extLst>
            </p:cNvPr>
            <p:cNvCxnSpPr>
              <a:stCxn id="597" idx="6"/>
              <a:endCxn id="622" idx="2"/>
            </p:cNvCxnSpPr>
            <p:nvPr/>
          </p:nvCxnSpPr>
          <p:spPr>
            <a:xfrm flipV="1">
              <a:off x="2700018" y="7323678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91" name="직선 연결선 690">
              <a:extLst>
                <a:ext uri="{FF2B5EF4-FFF2-40B4-BE49-F238E27FC236}">
                  <a16:creationId xmlns:a16="http://schemas.microsoft.com/office/drawing/2014/main" id="{4A62BFBF-3DF6-4900-BD86-F2643F612F22}"/>
                </a:ext>
              </a:extLst>
            </p:cNvPr>
            <p:cNvCxnSpPr>
              <a:cxnSpLocks/>
              <a:stCxn id="597" idx="6"/>
              <a:endCxn id="621" idx="2"/>
            </p:cNvCxnSpPr>
            <p:nvPr/>
          </p:nvCxnSpPr>
          <p:spPr>
            <a:xfrm>
              <a:off x="2700018" y="7847679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94" name="직선 연결선 693">
              <a:extLst>
                <a:ext uri="{FF2B5EF4-FFF2-40B4-BE49-F238E27FC236}">
                  <a16:creationId xmlns:a16="http://schemas.microsoft.com/office/drawing/2014/main" id="{9DACBE86-C0B8-4E4F-B36F-B47161D6F1E4}"/>
                </a:ext>
              </a:extLst>
            </p:cNvPr>
            <p:cNvCxnSpPr>
              <a:stCxn id="597" idx="6"/>
              <a:endCxn id="620" idx="2"/>
            </p:cNvCxnSpPr>
            <p:nvPr/>
          </p:nvCxnSpPr>
          <p:spPr>
            <a:xfrm>
              <a:off x="2700018" y="7847679"/>
              <a:ext cx="473244" cy="5240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96" name="직선 연결선 695">
              <a:extLst>
                <a:ext uri="{FF2B5EF4-FFF2-40B4-BE49-F238E27FC236}">
                  <a16:creationId xmlns:a16="http://schemas.microsoft.com/office/drawing/2014/main" id="{A22D9739-3AA5-4356-8BC1-E681669314DD}"/>
                </a:ext>
              </a:extLst>
            </p:cNvPr>
            <p:cNvCxnSpPr>
              <a:stCxn id="596" idx="6"/>
              <a:endCxn id="619" idx="2"/>
            </p:cNvCxnSpPr>
            <p:nvPr/>
          </p:nvCxnSpPr>
          <p:spPr>
            <a:xfrm flipV="1">
              <a:off x="2700018" y="5275769"/>
              <a:ext cx="473244" cy="30959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98" name="직선 연결선 697">
              <a:extLst>
                <a:ext uri="{FF2B5EF4-FFF2-40B4-BE49-F238E27FC236}">
                  <a16:creationId xmlns:a16="http://schemas.microsoft.com/office/drawing/2014/main" id="{B3492478-FDC3-459E-ADA9-A814493883DD}"/>
                </a:ext>
              </a:extLst>
            </p:cNvPr>
            <p:cNvCxnSpPr>
              <a:stCxn id="596" idx="6"/>
              <a:endCxn id="624" idx="2"/>
            </p:cNvCxnSpPr>
            <p:nvPr/>
          </p:nvCxnSpPr>
          <p:spPr>
            <a:xfrm flipV="1">
              <a:off x="2700018" y="5799770"/>
              <a:ext cx="473244" cy="25719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00" name="직선 연결선 699">
              <a:extLst>
                <a:ext uri="{FF2B5EF4-FFF2-40B4-BE49-F238E27FC236}">
                  <a16:creationId xmlns:a16="http://schemas.microsoft.com/office/drawing/2014/main" id="{8DF5B0BC-76A0-4BA0-BE01-EC971319214C}"/>
                </a:ext>
              </a:extLst>
            </p:cNvPr>
            <p:cNvCxnSpPr>
              <a:stCxn id="596" idx="6"/>
              <a:endCxn id="623" idx="2"/>
            </p:cNvCxnSpPr>
            <p:nvPr/>
          </p:nvCxnSpPr>
          <p:spPr>
            <a:xfrm flipV="1">
              <a:off x="2700018" y="6323771"/>
              <a:ext cx="473244" cy="2047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02" name="직선 연결선 701">
              <a:extLst>
                <a:ext uri="{FF2B5EF4-FFF2-40B4-BE49-F238E27FC236}">
                  <a16:creationId xmlns:a16="http://schemas.microsoft.com/office/drawing/2014/main" id="{4548434F-852E-4C2E-94F8-B202BC2D4CDC}"/>
                </a:ext>
              </a:extLst>
            </p:cNvPr>
            <p:cNvCxnSpPr>
              <a:stCxn id="596" idx="6"/>
              <a:endCxn id="622" idx="2"/>
            </p:cNvCxnSpPr>
            <p:nvPr/>
          </p:nvCxnSpPr>
          <p:spPr>
            <a:xfrm flipV="1">
              <a:off x="2700018" y="7323678"/>
              <a:ext cx="473244" cy="10480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04" name="직선 연결선 703">
              <a:extLst>
                <a:ext uri="{FF2B5EF4-FFF2-40B4-BE49-F238E27FC236}">
                  <a16:creationId xmlns:a16="http://schemas.microsoft.com/office/drawing/2014/main" id="{6CE1F381-4C89-4944-95F9-F015BEEFE2DA}"/>
                </a:ext>
              </a:extLst>
            </p:cNvPr>
            <p:cNvCxnSpPr>
              <a:stCxn id="596" idx="6"/>
              <a:endCxn id="621" idx="2"/>
            </p:cNvCxnSpPr>
            <p:nvPr/>
          </p:nvCxnSpPr>
          <p:spPr>
            <a:xfrm flipV="1">
              <a:off x="2700018" y="7847679"/>
              <a:ext cx="473244" cy="5240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06" name="직선 연결선 705">
              <a:extLst>
                <a:ext uri="{FF2B5EF4-FFF2-40B4-BE49-F238E27FC236}">
                  <a16:creationId xmlns:a16="http://schemas.microsoft.com/office/drawing/2014/main" id="{EB8FBD57-D98F-4B1F-B083-3DA976112AF9}"/>
                </a:ext>
              </a:extLst>
            </p:cNvPr>
            <p:cNvCxnSpPr>
              <a:stCxn id="596" idx="6"/>
              <a:endCxn id="620" idx="2"/>
            </p:cNvCxnSpPr>
            <p:nvPr/>
          </p:nvCxnSpPr>
          <p:spPr>
            <a:xfrm>
              <a:off x="2700018" y="8371682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08" name="직선 연결선 707">
              <a:extLst>
                <a:ext uri="{FF2B5EF4-FFF2-40B4-BE49-F238E27FC236}">
                  <a16:creationId xmlns:a16="http://schemas.microsoft.com/office/drawing/2014/main" id="{2D12C4E4-B416-475B-A081-3D5D77E37CF7}"/>
                </a:ext>
              </a:extLst>
            </p:cNvPr>
            <p:cNvCxnSpPr>
              <a:stCxn id="619" idx="6"/>
              <a:endCxn id="631" idx="2"/>
            </p:cNvCxnSpPr>
            <p:nvPr/>
          </p:nvCxnSpPr>
          <p:spPr>
            <a:xfrm>
              <a:off x="3559911" y="5275769"/>
              <a:ext cx="296515" cy="1523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10" name="직선 연결선 709">
              <a:extLst>
                <a:ext uri="{FF2B5EF4-FFF2-40B4-BE49-F238E27FC236}">
                  <a16:creationId xmlns:a16="http://schemas.microsoft.com/office/drawing/2014/main" id="{FA71ED99-05D3-4CF7-A13C-9AA2BBF3ED2E}"/>
                </a:ext>
              </a:extLst>
            </p:cNvPr>
            <p:cNvCxnSpPr>
              <a:stCxn id="624" idx="6"/>
              <a:endCxn id="631" idx="2"/>
            </p:cNvCxnSpPr>
            <p:nvPr/>
          </p:nvCxnSpPr>
          <p:spPr>
            <a:xfrm>
              <a:off x="3559911" y="5799770"/>
              <a:ext cx="296515" cy="9999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12" name="직선 연결선 711">
              <a:extLst>
                <a:ext uri="{FF2B5EF4-FFF2-40B4-BE49-F238E27FC236}">
                  <a16:creationId xmlns:a16="http://schemas.microsoft.com/office/drawing/2014/main" id="{32B90CE0-D0CC-4E6A-8CAC-8B4EF8F5C3A2}"/>
                </a:ext>
              </a:extLst>
            </p:cNvPr>
            <p:cNvCxnSpPr>
              <a:stCxn id="623" idx="6"/>
              <a:endCxn id="631" idx="2"/>
            </p:cNvCxnSpPr>
            <p:nvPr/>
          </p:nvCxnSpPr>
          <p:spPr>
            <a:xfrm>
              <a:off x="3559911" y="6323771"/>
              <a:ext cx="296515" cy="47590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14" name="직선 연결선 713">
              <a:extLst>
                <a:ext uri="{FF2B5EF4-FFF2-40B4-BE49-F238E27FC236}">
                  <a16:creationId xmlns:a16="http://schemas.microsoft.com/office/drawing/2014/main" id="{B7C4FFBB-8CC4-4E66-A517-B2756B410C0F}"/>
                </a:ext>
              </a:extLst>
            </p:cNvPr>
            <p:cNvCxnSpPr>
              <a:stCxn id="622" idx="6"/>
              <a:endCxn id="631" idx="2"/>
            </p:cNvCxnSpPr>
            <p:nvPr/>
          </p:nvCxnSpPr>
          <p:spPr>
            <a:xfrm flipV="1">
              <a:off x="3559911" y="6799677"/>
              <a:ext cx="296515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16" name="직선 연결선 715">
              <a:extLst>
                <a:ext uri="{FF2B5EF4-FFF2-40B4-BE49-F238E27FC236}">
                  <a16:creationId xmlns:a16="http://schemas.microsoft.com/office/drawing/2014/main" id="{B1B67E40-4D21-4B2D-98D2-D7C51EDEE481}"/>
                </a:ext>
              </a:extLst>
            </p:cNvPr>
            <p:cNvCxnSpPr>
              <a:stCxn id="621" idx="6"/>
              <a:endCxn id="631" idx="2"/>
            </p:cNvCxnSpPr>
            <p:nvPr/>
          </p:nvCxnSpPr>
          <p:spPr>
            <a:xfrm flipV="1">
              <a:off x="3559911" y="6799677"/>
              <a:ext cx="296515" cy="10480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18" name="직선 연결선 717">
              <a:extLst>
                <a:ext uri="{FF2B5EF4-FFF2-40B4-BE49-F238E27FC236}">
                  <a16:creationId xmlns:a16="http://schemas.microsoft.com/office/drawing/2014/main" id="{DB0AF4EE-1A39-4B2B-8252-0D2B3F7C8008}"/>
                </a:ext>
              </a:extLst>
            </p:cNvPr>
            <p:cNvCxnSpPr>
              <a:stCxn id="620" idx="6"/>
              <a:endCxn id="631" idx="2"/>
            </p:cNvCxnSpPr>
            <p:nvPr/>
          </p:nvCxnSpPr>
          <p:spPr>
            <a:xfrm flipV="1">
              <a:off x="3559911" y="6799677"/>
              <a:ext cx="296515" cy="15720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</p:grpSp>
      <p:grpSp>
        <p:nvGrpSpPr>
          <p:cNvPr id="852" name="그룹 851">
            <a:extLst>
              <a:ext uri="{FF2B5EF4-FFF2-40B4-BE49-F238E27FC236}">
                <a16:creationId xmlns:a16="http://schemas.microsoft.com/office/drawing/2014/main" id="{3221BD9F-F75C-40EC-9360-D30084EAF90E}"/>
              </a:ext>
            </a:extLst>
          </p:cNvPr>
          <p:cNvGrpSpPr/>
          <p:nvPr/>
        </p:nvGrpSpPr>
        <p:grpSpPr>
          <a:xfrm>
            <a:off x="5816421" y="2219794"/>
            <a:ext cx="4392479" cy="5003741"/>
            <a:chOff x="5816421" y="2219794"/>
            <a:chExt cx="4392479" cy="5003741"/>
          </a:xfrm>
        </p:grpSpPr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6D05AE19-1BB0-483C-A9F9-E7CAEBA3D959}"/>
                </a:ext>
              </a:extLst>
            </p:cNvPr>
            <p:cNvSpPr txBox="1"/>
            <p:nvPr/>
          </p:nvSpPr>
          <p:spPr>
            <a:xfrm rot="5400000">
              <a:off x="7625968" y="4552387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...</a:t>
              </a:r>
              <a:endParaRPr lang="ko-KR" altLang="en-US" sz="1600" dirty="0"/>
            </a:p>
          </p:txBody>
        </p:sp>
        <p:cxnSp>
          <p:nvCxnSpPr>
            <p:cNvPr id="726" name="직선 화살표 연결선 725">
              <a:extLst>
                <a:ext uri="{FF2B5EF4-FFF2-40B4-BE49-F238E27FC236}">
                  <a16:creationId xmlns:a16="http://schemas.microsoft.com/office/drawing/2014/main" id="{FE9C11E5-9370-4D90-B2BA-FA24F6CE2017}"/>
                </a:ext>
              </a:extLst>
            </p:cNvPr>
            <p:cNvCxnSpPr>
              <a:cxnSpLocks/>
              <a:stCxn id="465" idx="6"/>
              <a:endCxn id="727" idx="2"/>
            </p:cNvCxnSpPr>
            <p:nvPr/>
          </p:nvCxnSpPr>
          <p:spPr>
            <a:xfrm>
              <a:off x="5816421" y="2788191"/>
              <a:ext cx="1765678" cy="20807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727" name="타원 726">
              <a:extLst>
                <a:ext uri="{FF2B5EF4-FFF2-40B4-BE49-F238E27FC236}">
                  <a16:creationId xmlns:a16="http://schemas.microsoft.com/office/drawing/2014/main" id="{A252E53F-C0B1-4C15-9679-4CE7EB4246FA}"/>
                </a:ext>
              </a:extLst>
            </p:cNvPr>
            <p:cNvSpPr/>
            <p:nvPr/>
          </p:nvSpPr>
          <p:spPr>
            <a:xfrm>
              <a:off x="7582099" y="2802943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2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728" name="직선 화살표 연결선 727">
              <a:extLst>
                <a:ext uri="{FF2B5EF4-FFF2-40B4-BE49-F238E27FC236}">
                  <a16:creationId xmlns:a16="http://schemas.microsoft.com/office/drawing/2014/main" id="{BA9FFE63-26F2-4216-BDC8-858738A0FE0D}"/>
                </a:ext>
              </a:extLst>
            </p:cNvPr>
            <p:cNvCxnSpPr>
              <a:cxnSpLocks/>
              <a:stCxn id="631" idx="6"/>
              <a:endCxn id="729" idx="2"/>
            </p:cNvCxnSpPr>
            <p:nvPr/>
          </p:nvCxnSpPr>
          <p:spPr>
            <a:xfrm flipV="1">
              <a:off x="5816421" y="6447062"/>
              <a:ext cx="1765678" cy="352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729" name="타원 728">
              <a:extLst>
                <a:ext uri="{FF2B5EF4-FFF2-40B4-BE49-F238E27FC236}">
                  <a16:creationId xmlns:a16="http://schemas.microsoft.com/office/drawing/2014/main" id="{0B312AC3-E980-49DA-86AD-5C5CF5F1BEA5}"/>
                </a:ext>
              </a:extLst>
            </p:cNvPr>
            <p:cNvSpPr/>
            <p:nvPr/>
          </p:nvSpPr>
          <p:spPr>
            <a:xfrm>
              <a:off x="7582099" y="6253737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9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730" name="타원 729">
              <a:extLst>
                <a:ext uri="{FF2B5EF4-FFF2-40B4-BE49-F238E27FC236}">
                  <a16:creationId xmlns:a16="http://schemas.microsoft.com/office/drawing/2014/main" id="{D39B36A0-E09D-4641-A3A5-2389BC65E60E}"/>
                </a:ext>
              </a:extLst>
            </p:cNvPr>
            <p:cNvSpPr/>
            <p:nvPr/>
          </p:nvSpPr>
          <p:spPr>
            <a:xfrm>
              <a:off x="7582099" y="5670588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8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731" name="타원 730">
              <a:extLst>
                <a:ext uri="{FF2B5EF4-FFF2-40B4-BE49-F238E27FC236}">
                  <a16:creationId xmlns:a16="http://schemas.microsoft.com/office/drawing/2014/main" id="{98E47356-F0B9-4505-9C47-892AE9508F98}"/>
                </a:ext>
              </a:extLst>
            </p:cNvPr>
            <p:cNvSpPr/>
            <p:nvPr/>
          </p:nvSpPr>
          <p:spPr>
            <a:xfrm>
              <a:off x="7582099" y="5087440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7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732" name="타원 731">
              <a:extLst>
                <a:ext uri="{FF2B5EF4-FFF2-40B4-BE49-F238E27FC236}">
                  <a16:creationId xmlns:a16="http://schemas.microsoft.com/office/drawing/2014/main" id="{91098FEE-B709-4F90-B4F9-C775B2FDAA2F}"/>
                </a:ext>
              </a:extLst>
            </p:cNvPr>
            <p:cNvSpPr/>
            <p:nvPr/>
          </p:nvSpPr>
          <p:spPr>
            <a:xfrm>
              <a:off x="7582099" y="3969239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4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7A1876B3-A480-47EC-A041-703913D5E8D8}"/>
                </a:ext>
              </a:extLst>
            </p:cNvPr>
            <p:cNvSpPr/>
            <p:nvPr/>
          </p:nvSpPr>
          <p:spPr>
            <a:xfrm>
              <a:off x="7582099" y="3386091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3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734" name="직선 연결선 733">
              <a:extLst>
                <a:ext uri="{FF2B5EF4-FFF2-40B4-BE49-F238E27FC236}">
                  <a16:creationId xmlns:a16="http://schemas.microsoft.com/office/drawing/2014/main" id="{33B6BF37-5B42-4053-AF45-077E6B99F68F}"/>
                </a:ext>
              </a:extLst>
            </p:cNvPr>
            <p:cNvCxnSpPr>
              <a:cxnSpLocks/>
              <a:stCxn id="465" idx="6"/>
              <a:endCxn id="733" idx="2"/>
            </p:cNvCxnSpPr>
            <p:nvPr/>
          </p:nvCxnSpPr>
          <p:spPr>
            <a:xfrm>
              <a:off x="5816421" y="2788191"/>
              <a:ext cx="1765678" cy="7912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35" name="직선 연결선 734">
              <a:extLst>
                <a:ext uri="{FF2B5EF4-FFF2-40B4-BE49-F238E27FC236}">
                  <a16:creationId xmlns:a16="http://schemas.microsoft.com/office/drawing/2014/main" id="{42BEC101-26E6-4D2A-BD7A-A4837B6C44CD}"/>
                </a:ext>
              </a:extLst>
            </p:cNvPr>
            <p:cNvCxnSpPr>
              <a:cxnSpLocks/>
              <a:stCxn id="465" idx="6"/>
              <a:endCxn id="732" idx="2"/>
            </p:cNvCxnSpPr>
            <p:nvPr/>
          </p:nvCxnSpPr>
          <p:spPr>
            <a:xfrm>
              <a:off x="5816421" y="2788191"/>
              <a:ext cx="1765678" cy="13743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36" name="직선 연결선 735">
              <a:extLst>
                <a:ext uri="{FF2B5EF4-FFF2-40B4-BE49-F238E27FC236}">
                  <a16:creationId xmlns:a16="http://schemas.microsoft.com/office/drawing/2014/main" id="{51C4879D-FFC8-4233-A90C-C93FD437CE4A}"/>
                </a:ext>
              </a:extLst>
            </p:cNvPr>
            <p:cNvCxnSpPr>
              <a:cxnSpLocks/>
              <a:stCxn id="631" idx="6"/>
              <a:endCxn id="731" idx="2"/>
            </p:cNvCxnSpPr>
            <p:nvPr/>
          </p:nvCxnSpPr>
          <p:spPr>
            <a:xfrm flipV="1">
              <a:off x="5816421" y="5280765"/>
              <a:ext cx="1765678" cy="15189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37" name="직선 연결선 736">
              <a:extLst>
                <a:ext uri="{FF2B5EF4-FFF2-40B4-BE49-F238E27FC236}">
                  <a16:creationId xmlns:a16="http://schemas.microsoft.com/office/drawing/2014/main" id="{030180A2-ACAC-4C0C-93EC-A72C34E56331}"/>
                </a:ext>
              </a:extLst>
            </p:cNvPr>
            <p:cNvCxnSpPr>
              <a:cxnSpLocks/>
              <a:stCxn id="631" idx="6"/>
              <a:endCxn id="730" idx="2"/>
            </p:cNvCxnSpPr>
            <p:nvPr/>
          </p:nvCxnSpPr>
          <p:spPr>
            <a:xfrm flipV="1">
              <a:off x="5816421" y="5863913"/>
              <a:ext cx="1765678" cy="9357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71" name="직선 화살표 연결선 770">
              <a:extLst>
                <a:ext uri="{FF2B5EF4-FFF2-40B4-BE49-F238E27FC236}">
                  <a16:creationId xmlns:a16="http://schemas.microsoft.com/office/drawing/2014/main" id="{D26420B1-65CD-4F21-B72A-6D34F2F32D2A}"/>
                </a:ext>
              </a:extLst>
            </p:cNvPr>
            <p:cNvCxnSpPr>
              <a:cxnSpLocks/>
              <a:stCxn id="631" idx="6"/>
              <a:endCxn id="772" idx="2"/>
            </p:cNvCxnSpPr>
            <p:nvPr/>
          </p:nvCxnSpPr>
          <p:spPr>
            <a:xfrm>
              <a:off x="5816421" y="6799677"/>
              <a:ext cx="1765678" cy="2305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772" name="타원 771">
              <a:extLst>
                <a:ext uri="{FF2B5EF4-FFF2-40B4-BE49-F238E27FC236}">
                  <a16:creationId xmlns:a16="http://schemas.microsoft.com/office/drawing/2014/main" id="{E23A2846-BAED-4C11-9D21-7A7816AC5652}"/>
                </a:ext>
              </a:extLst>
            </p:cNvPr>
            <p:cNvSpPr/>
            <p:nvPr/>
          </p:nvSpPr>
          <p:spPr>
            <a:xfrm>
              <a:off x="7582099" y="6836886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10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773" name="직선 화살표 연결선 772">
              <a:extLst>
                <a:ext uri="{FF2B5EF4-FFF2-40B4-BE49-F238E27FC236}">
                  <a16:creationId xmlns:a16="http://schemas.microsoft.com/office/drawing/2014/main" id="{C93E745F-8946-41EF-BCA8-6CBE408E161A}"/>
                </a:ext>
              </a:extLst>
            </p:cNvPr>
            <p:cNvCxnSpPr>
              <a:cxnSpLocks/>
              <a:stCxn id="465" idx="6"/>
              <a:endCxn id="774" idx="2"/>
            </p:cNvCxnSpPr>
            <p:nvPr/>
          </p:nvCxnSpPr>
          <p:spPr>
            <a:xfrm flipV="1">
              <a:off x="5816421" y="2413119"/>
              <a:ext cx="1765678" cy="37507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774" name="타원 773">
              <a:extLst>
                <a:ext uri="{FF2B5EF4-FFF2-40B4-BE49-F238E27FC236}">
                  <a16:creationId xmlns:a16="http://schemas.microsoft.com/office/drawing/2014/main" id="{B7B6D542-C210-4F5C-80A7-3AF14F47B19E}"/>
                </a:ext>
              </a:extLst>
            </p:cNvPr>
            <p:cNvSpPr/>
            <p:nvPr/>
          </p:nvSpPr>
          <p:spPr>
            <a:xfrm>
              <a:off x="7582099" y="2219794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N5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791" name="직선 화살표 연결선 790">
              <a:extLst>
                <a:ext uri="{FF2B5EF4-FFF2-40B4-BE49-F238E27FC236}">
                  <a16:creationId xmlns:a16="http://schemas.microsoft.com/office/drawing/2014/main" id="{6D87326A-8628-4A1E-A9F5-076B73F3C3D1}"/>
                </a:ext>
              </a:extLst>
            </p:cNvPr>
            <p:cNvCxnSpPr>
              <a:cxnSpLocks/>
              <a:stCxn id="465" idx="6"/>
              <a:endCxn id="730" idx="2"/>
            </p:cNvCxnSpPr>
            <p:nvPr/>
          </p:nvCxnSpPr>
          <p:spPr>
            <a:xfrm>
              <a:off x="5816421" y="2788191"/>
              <a:ext cx="1765678" cy="30757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93" name="직선 연결선 792">
              <a:extLst>
                <a:ext uri="{FF2B5EF4-FFF2-40B4-BE49-F238E27FC236}">
                  <a16:creationId xmlns:a16="http://schemas.microsoft.com/office/drawing/2014/main" id="{D77C9294-4E6B-4116-A3B1-919C4D7671E2}"/>
                </a:ext>
              </a:extLst>
            </p:cNvPr>
            <p:cNvCxnSpPr>
              <a:cxnSpLocks/>
              <a:stCxn id="465" idx="6"/>
              <a:endCxn id="729" idx="2"/>
            </p:cNvCxnSpPr>
            <p:nvPr/>
          </p:nvCxnSpPr>
          <p:spPr>
            <a:xfrm>
              <a:off x="5816421" y="2788191"/>
              <a:ext cx="1765678" cy="36588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94" name="직선 연결선 793">
              <a:extLst>
                <a:ext uri="{FF2B5EF4-FFF2-40B4-BE49-F238E27FC236}">
                  <a16:creationId xmlns:a16="http://schemas.microsoft.com/office/drawing/2014/main" id="{4228250A-7C83-4324-A56F-F765E87E933C}"/>
                </a:ext>
              </a:extLst>
            </p:cNvPr>
            <p:cNvCxnSpPr>
              <a:cxnSpLocks/>
              <a:stCxn id="465" idx="6"/>
              <a:endCxn id="772" idx="2"/>
            </p:cNvCxnSpPr>
            <p:nvPr/>
          </p:nvCxnSpPr>
          <p:spPr>
            <a:xfrm>
              <a:off x="5816421" y="2788191"/>
              <a:ext cx="1765678" cy="42420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98" name="직선 화살표 연결선 797">
              <a:extLst>
                <a:ext uri="{FF2B5EF4-FFF2-40B4-BE49-F238E27FC236}">
                  <a16:creationId xmlns:a16="http://schemas.microsoft.com/office/drawing/2014/main" id="{6C6A6F56-D70A-41CD-87CF-3645B7E04A85}"/>
                </a:ext>
              </a:extLst>
            </p:cNvPr>
            <p:cNvCxnSpPr>
              <a:cxnSpLocks/>
              <a:stCxn id="465" idx="6"/>
              <a:endCxn id="731" idx="2"/>
            </p:cNvCxnSpPr>
            <p:nvPr/>
          </p:nvCxnSpPr>
          <p:spPr>
            <a:xfrm>
              <a:off x="5816421" y="2788191"/>
              <a:ext cx="1765678" cy="249257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811" name="직선 화살표 연결선 810">
              <a:extLst>
                <a:ext uri="{FF2B5EF4-FFF2-40B4-BE49-F238E27FC236}">
                  <a16:creationId xmlns:a16="http://schemas.microsoft.com/office/drawing/2014/main" id="{9C4BDE1D-CE19-4A04-B7A5-5C3ABAA3E2C5}"/>
                </a:ext>
              </a:extLst>
            </p:cNvPr>
            <p:cNvCxnSpPr>
              <a:cxnSpLocks/>
              <a:stCxn id="631" idx="6"/>
              <a:endCxn id="733" idx="2"/>
            </p:cNvCxnSpPr>
            <p:nvPr/>
          </p:nvCxnSpPr>
          <p:spPr>
            <a:xfrm flipV="1">
              <a:off x="5816421" y="3579416"/>
              <a:ext cx="1765678" cy="322026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812" name="직선 연결선 811">
              <a:extLst>
                <a:ext uri="{FF2B5EF4-FFF2-40B4-BE49-F238E27FC236}">
                  <a16:creationId xmlns:a16="http://schemas.microsoft.com/office/drawing/2014/main" id="{83F63D18-1FAB-434A-855B-AEFAFC4E1C92}"/>
                </a:ext>
              </a:extLst>
            </p:cNvPr>
            <p:cNvCxnSpPr>
              <a:cxnSpLocks/>
              <a:stCxn id="631" idx="6"/>
              <a:endCxn id="774" idx="2"/>
            </p:cNvCxnSpPr>
            <p:nvPr/>
          </p:nvCxnSpPr>
          <p:spPr>
            <a:xfrm flipV="1">
              <a:off x="5816421" y="2413119"/>
              <a:ext cx="1765678" cy="43865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813" name="직선 연결선 812">
              <a:extLst>
                <a:ext uri="{FF2B5EF4-FFF2-40B4-BE49-F238E27FC236}">
                  <a16:creationId xmlns:a16="http://schemas.microsoft.com/office/drawing/2014/main" id="{45F79D0C-A054-44B4-9543-E9567CB9EE95}"/>
                </a:ext>
              </a:extLst>
            </p:cNvPr>
            <p:cNvCxnSpPr>
              <a:cxnSpLocks/>
              <a:stCxn id="631" idx="6"/>
              <a:endCxn id="727" idx="2"/>
            </p:cNvCxnSpPr>
            <p:nvPr/>
          </p:nvCxnSpPr>
          <p:spPr>
            <a:xfrm flipV="1">
              <a:off x="5816421" y="2996268"/>
              <a:ext cx="1765678" cy="38034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814" name="직선 화살표 연결선 813">
              <a:extLst>
                <a:ext uri="{FF2B5EF4-FFF2-40B4-BE49-F238E27FC236}">
                  <a16:creationId xmlns:a16="http://schemas.microsoft.com/office/drawing/2014/main" id="{4523BD50-5A7A-4530-996B-98EE90194FF4}"/>
                </a:ext>
              </a:extLst>
            </p:cNvPr>
            <p:cNvCxnSpPr>
              <a:cxnSpLocks/>
              <a:stCxn id="631" idx="6"/>
              <a:endCxn id="732" idx="2"/>
            </p:cNvCxnSpPr>
            <p:nvPr/>
          </p:nvCxnSpPr>
          <p:spPr>
            <a:xfrm flipV="1">
              <a:off x="5816421" y="4162564"/>
              <a:ext cx="1765678" cy="26371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828" name="타원 827">
              <a:extLst>
                <a:ext uri="{FF2B5EF4-FFF2-40B4-BE49-F238E27FC236}">
                  <a16:creationId xmlns:a16="http://schemas.microsoft.com/office/drawing/2014/main" id="{068DB195-2EF8-450A-BEFB-423677047EE6}"/>
                </a:ext>
              </a:extLst>
            </p:cNvPr>
            <p:cNvSpPr/>
            <p:nvPr/>
          </p:nvSpPr>
          <p:spPr>
            <a:xfrm>
              <a:off x="8534739" y="4522552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O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3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830" name="직선 연결선 829">
              <a:extLst>
                <a:ext uri="{FF2B5EF4-FFF2-40B4-BE49-F238E27FC236}">
                  <a16:creationId xmlns:a16="http://schemas.microsoft.com/office/drawing/2014/main" id="{67926121-BB3A-4A4E-863E-AC0F232FBB6D}"/>
                </a:ext>
              </a:extLst>
            </p:cNvPr>
            <p:cNvCxnSpPr>
              <a:stCxn id="774" idx="6"/>
              <a:endCxn id="828" idx="2"/>
            </p:cNvCxnSpPr>
            <p:nvPr/>
          </p:nvCxnSpPr>
          <p:spPr>
            <a:xfrm>
              <a:off x="7968748" y="2413119"/>
              <a:ext cx="565991" cy="23027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32" name="직선 연결선 831">
              <a:extLst>
                <a:ext uri="{FF2B5EF4-FFF2-40B4-BE49-F238E27FC236}">
                  <a16:creationId xmlns:a16="http://schemas.microsoft.com/office/drawing/2014/main" id="{BC468DF3-9BD3-4C55-A881-4298BB5F2559}"/>
                </a:ext>
              </a:extLst>
            </p:cNvPr>
            <p:cNvCxnSpPr>
              <a:stCxn id="727" idx="6"/>
              <a:endCxn id="828" idx="2"/>
            </p:cNvCxnSpPr>
            <p:nvPr/>
          </p:nvCxnSpPr>
          <p:spPr>
            <a:xfrm>
              <a:off x="7968748" y="2996268"/>
              <a:ext cx="565991" cy="17196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34" name="직선 연결선 833">
              <a:extLst>
                <a:ext uri="{FF2B5EF4-FFF2-40B4-BE49-F238E27FC236}">
                  <a16:creationId xmlns:a16="http://schemas.microsoft.com/office/drawing/2014/main" id="{EF2D18BD-26AB-416A-A38C-A0583DA80A0D}"/>
                </a:ext>
              </a:extLst>
            </p:cNvPr>
            <p:cNvCxnSpPr>
              <a:stCxn id="733" idx="6"/>
              <a:endCxn id="828" idx="2"/>
            </p:cNvCxnSpPr>
            <p:nvPr/>
          </p:nvCxnSpPr>
          <p:spPr>
            <a:xfrm>
              <a:off x="7968748" y="3579416"/>
              <a:ext cx="565991" cy="11364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36" name="직선 연결선 835">
              <a:extLst>
                <a:ext uri="{FF2B5EF4-FFF2-40B4-BE49-F238E27FC236}">
                  <a16:creationId xmlns:a16="http://schemas.microsoft.com/office/drawing/2014/main" id="{9601B337-F057-4644-AF00-BAF449A17029}"/>
                </a:ext>
              </a:extLst>
            </p:cNvPr>
            <p:cNvCxnSpPr>
              <a:cxnSpLocks/>
              <a:stCxn id="732" idx="6"/>
              <a:endCxn id="828" idx="2"/>
            </p:cNvCxnSpPr>
            <p:nvPr/>
          </p:nvCxnSpPr>
          <p:spPr>
            <a:xfrm>
              <a:off x="7968748" y="4162564"/>
              <a:ext cx="565991" cy="5533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40" name="직선 연결선 839">
              <a:extLst>
                <a:ext uri="{FF2B5EF4-FFF2-40B4-BE49-F238E27FC236}">
                  <a16:creationId xmlns:a16="http://schemas.microsoft.com/office/drawing/2014/main" id="{2353C2A1-B43D-4AE6-B512-F57B8BD25E8A}"/>
                </a:ext>
              </a:extLst>
            </p:cNvPr>
            <p:cNvCxnSpPr>
              <a:stCxn id="731" idx="6"/>
              <a:endCxn id="828" idx="2"/>
            </p:cNvCxnSpPr>
            <p:nvPr/>
          </p:nvCxnSpPr>
          <p:spPr>
            <a:xfrm flipV="1">
              <a:off x="7968748" y="4715877"/>
              <a:ext cx="565991" cy="5648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42" name="직선 연결선 841">
              <a:extLst>
                <a:ext uri="{FF2B5EF4-FFF2-40B4-BE49-F238E27FC236}">
                  <a16:creationId xmlns:a16="http://schemas.microsoft.com/office/drawing/2014/main" id="{5E63292E-E042-437E-9F42-004C50A38160}"/>
                </a:ext>
              </a:extLst>
            </p:cNvPr>
            <p:cNvCxnSpPr>
              <a:stCxn id="730" idx="6"/>
              <a:endCxn id="828" idx="2"/>
            </p:cNvCxnSpPr>
            <p:nvPr/>
          </p:nvCxnSpPr>
          <p:spPr>
            <a:xfrm flipV="1">
              <a:off x="7968748" y="4715877"/>
              <a:ext cx="565991" cy="11480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44" name="직선 연결선 843">
              <a:extLst>
                <a:ext uri="{FF2B5EF4-FFF2-40B4-BE49-F238E27FC236}">
                  <a16:creationId xmlns:a16="http://schemas.microsoft.com/office/drawing/2014/main" id="{5A450A86-0AD9-4513-ACC9-3BE94A33E79D}"/>
                </a:ext>
              </a:extLst>
            </p:cNvPr>
            <p:cNvCxnSpPr>
              <a:stCxn id="729" idx="6"/>
              <a:endCxn id="828" idx="2"/>
            </p:cNvCxnSpPr>
            <p:nvPr/>
          </p:nvCxnSpPr>
          <p:spPr>
            <a:xfrm flipV="1">
              <a:off x="7968748" y="4715877"/>
              <a:ext cx="565991" cy="173118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46" name="직선 연결선 845">
              <a:extLst>
                <a:ext uri="{FF2B5EF4-FFF2-40B4-BE49-F238E27FC236}">
                  <a16:creationId xmlns:a16="http://schemas.microsoft.com/office/drawing/2014/main" id="{624C18B3-C700-4B87-B9B4-59F42659D62C}"/>
                </a:ext>
              </a:extLst>
            </p:cNvPr>
            <p:cNvCxnSpPr>
              <a:stCxn id="772" idx="6"/>
              <a:endCxn id="828" idx="2"/>
            </p:cNvCxnSpPr>
            <p:nvPr/>
          </p:nvCxnSpPr>
          <p:spPr>
            <a:xfrm flipV="1">
              <a:off x="7968748" y="4715877"/>
              <a:ext cx="565991" cy="23143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847" name="직선 화살표 연결선 846">
              <a:extLst>
                <a:ext uri="{FF2B5EF4-FFF2-40B4-BE49-F238E27FC236}">
                  <a16:creationId xmlns:a16="http://schemas.microsoft.com/office/drawing/2014/main" id="{0DE611A6-8C60-4F03-9C34-50F6A9F51F72}"/>
                </a:ext>
              </a:extLst>
            </p:cNvPr>
            <p:cNvCxnSpPr>
              <a:cxnSpLocks/>
              <a:stCxn id="828" idx="6"/>
            </p:cNvCxnSpPr>
            <p:nvPr/>
          </p:nvCxnSpPr>
          <p:spPr>
            <a:xfrm>
              <a:off x="8921388" y="4715877"/>
              <a:ext cx="25387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B5294090-8196-4D9D-9DED-2811BD8EDE80}"/>
                </a:ext>
              </a:extLst>
            </p:cNvPr>
            <p:cNvSpPr txBox="1"/>
            <p:nvPr/>
          </p:nvSpPr>
          <p:spPr>
            <a:xfrm>
              <a:off x="9283646" y="4355888"/>
              <a:ext cx="925254" cy="789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O</a:t>
              </a:r>
              <a:r>
                <a:rPr lang="en-US" altLang="ko-KR" sz="2000" baseline="-25000" dirty="0"/>
                <a:t>3</a:t>
              </a:r>
            </a:p>
            <a:p>
              <a:pPr algn="ctr"/>
              <a:endParaRPr lang="en-US" altLang="ko-KR" sz="500" baseline="-25000" dirty="0"/>
            </a:p>
            <a:p>
              <a:pPr algn="ctr"/>
              <a:r>
                <a:rPr lang="en-US" altLang="ko-KR" sz="1100" dirty="0"/>
                <a:t>PH30, PH60</a:t>
              </a:r>
            </a:p>
            <a:p>
              <a:pPr algn="ctr"/>
              <a:r>
                <a:rPr lang="en-US" altLang="ko-KR" sz="1100" dirty="0"/>
                <a:t>Glucose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95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그룹 737">
            <a:extLst>
              <a:ext uri="{FF2B5EF4-FFF2-40B4-BE49-F238E27FC236}">
                <a16:creationId xmlns:a16="http://schemas.microsoft.com/office/drawing/2014/main" id="{129B005D-6448-4A12-84C3-19E4AD64A128}"/>
              </a:ext>
            </a:extLst>
          </p:cNvPr>
          <p:cNvGrpSpPr/>
          <p:nvPr/>
        </p:nvGrpSpPr>
        <p:grpSpPr>
          <a:xfrm>
            <a:off x="330701" y="849028"/>
            <a:ext cx="5485720" cy="3837443"/>
            <a:chOff x="330701" y="849028"/>
            <a:chExt cx="5485720" cy="3837443"/>
          </a:xfrm>
        </p:grpSpPr>
        <p:sp>
          <p:nvSpPr>
            <p:cNvPr id="409" name="직사각형 408">
              <a:extLst>
                <a:ext uri="{FF2B5EF4-FFF2-40B4-BE49-F238E27FC236}">
                  <a16:creationId xmlns:a16="http://schemas.microsoft.com/office/drawing/2014/main" id="{68DCBDAA-7208-4493-B0BA-480A73FEAB80}"/>
                </a:ext>
              </a:extLst>
            </p:cNvPr>
            <p:cNvSpPr/>
            <p:nvPr/>
          </p:nvSpPr>
          <p:spPr>
            <a:xfrm>
              <a:off x="2181297" y="924290"/>
              <a:ext cx="1385179" cy="3721668"/>
            </a:xfrm>
            <a:prstGeom prst="rect">
              <a:avLst/>
            </a:prstGeom>
            <a:solidFill>
              <a:srgbClr val="FFFF99">
                <a:alpha val="20000"/>
              </a:srgb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LSTM</a:t>
              </a:r>
            </a:p>
          </p:txBody>
        </p: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D81C1EDB-598B-4A09-9B9C-A5FD75F9CA18}"/>
                </a:ext>
              </a:extLst>
            </p:cNvPr>
            <p:cNvCxnSpPr>
              <a:cxnSpLocks/>
              <a:stCxn id="433" idx="6"/>
              <a:endCxn id="465" idx="2"/>
            </p:cNvCxnSpPr>
            <p:nvPr/>
          </p:nvCxnSpPr>
          <p:spPr>
            <a:xfrm>
              <a:off x="5136068" y="1625501"/>
              <a:ext cx="293704" cy="116269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35AEFC59-3ED0-4237-8519-DB5A31C42BE9}"/>
                </a:ext>
              </a:extLst>
            </p:cNvPr>
            <p:cNvCxnSpPr>
              <a:cxnSpLocks/>
              <a:stCxn id="432" idx="6"/>
              <a:endCxn id="465" idx="2"/>
            </p:cNvCxnSpPr>
            <p:nvPr/>
          </p:nvCxnSpPr>
          <p:spPr>
            <a:xfrm>
              <a:off x="5136068" y="2208649"/>
              <a:ext cx="293704" cy="57954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FE64B606-971F-496D-9D68-7D0B7B68417F}"/>
                </a:ext>
              </a:extLst>
            </p:cNvPr>
            <p:cNvCxnSpPr>
              <a:cxnSpLocks/>
              <a:stCxn id="431" idx="6"/>
              <a:endCxn id="465" idx="2"/>
            </p:cNvCxnSpPr>
            <p:nvPr/>
          </p:nvCxnSpPr>
          <p:spPr>
            <a:xfrm flipV="1">
              <a:off x="5136068" y="2788191"/>
              <a:ext cx="293704" cy="5386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A8E67F50-8C28-4226-968A-0E4860E9A0DE}"/>
                </a:ext>
              </a:extLst>
            </p:cNvPr>
            <p:cNvCxnSpPr>
              <a:cxnSpLocks/>
              <a:stCxn id="430" idx="6"/>
              <a:endCxn id="465" idx="2"/>
            </p:cNvCxnSpPr>
            <p:nvPr/>
          </p:nvCxnSpPr>
          <p:spPr>
            <a:xfrm flipV="1">
              <a:off x="5136068" y="2788191"/>
              <a:ext cx="293704" cy="11218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911D6D1A-9B4F-4FB9-B884-D7BE1454E0DC}"/>
                </a:ext>
              </a:extLst>
            </p:cNvPr>
            <p:cNvCxnSpPr>
              <a:cxnSpLocks/>
              <a:stCxn id="221" idx="6"/>
              <a:endCxn id="433" idx="2"/>
            </p:cNvCxnSpPr>
            <p:nvPr/>
          </p:nvCxnSpPr>
          <p:spPr>
            <a:xfrm>
              <a:off x="4223254" y="1042353"/>
              <a:ext cx="526165" cy="583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FA7F3BF5-0EFB-4C4C-9B40-0C389D4393E8}"/>
                </a:ext>
              </a:extLst>
            </p:cNvPr>
            <p:cNvCxnSpPr>
              <a:cxnSpLocks/>
              <a:stCxn id="311" idx="6"/>
              <a:endCxn id="433" idx="2"/>
            </p:cNvCxnSpPr>
            <p:nvPr/>
          </p:nvCxnSpPr>
          <p:spPr>
            <a:xfrm>
              <a:off x="4223254" y="1625501"/>
              <a:ext cx="52616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F2C069F4-05D4-450A-BD9C-A2D77841A76A}"/>
                </a:ext>
              </a:extLst>
            </p:cNvPr>
            <p:cNvCxnSpPr>
              <a:cxnSpLocks/>
              <a:endCxn id="433" idx="2"/>
            </p:cNvCxnSpPr>
            <p:nvPr/>
          </p:nvCxnSpPr>
          <p:spPr>
            <a:xfrm flipV="1">
              <a:off x="4207726" y="1625501"/>
              <a:ext cx="541693" cy="4555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857D99C3-80A1-45A6-825B-7F59828C09C4}"/>
                </a:ext>
              </a:extLst>
            </p:cNvPr>
            <p:cNvCxnSpPr>
              <a:cxnSpLocks/>
              <a:stCxn id="309" idx="6"/>
              <a:endCxn id="433" idx="2"/>
            </p:cNvCxnSpPr>
            <p:nvPr/>
          </p:nvCxnSpPr>
          <p:spPr>
            <a:xfrm flipV="1">
              <a:off x="4223254" y="1625501"/>
              <a:ext cx="526165" cy="17013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B331C527-7F9C-4D89-95A2-804666CE2DCF}"/>
                </a:ext>
              </a:extLst>
            </p:cNvPr>
            <p:cNvCxnSpPr>
              <a:cxnSpLocks/>
              <a:stCxn id="308" idx="6"/>
              <a:endCxn id="433" idx="2"/>
            </p:cNvCxnSpPr>
            <p:nvPr/>
          </p:nvCxnSpPr>
          <p:spPr>
            <a:xfrm flipV="1">
              <a:off x="4223254" y="1625501"/>
              <a:ext cx="526165" cy="22844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C65ACF3C-56BC-4E30-845C-50996BDB18C7}"/>
                </a:ext>
              </a:extLst>
            </p:cNvPr>
            <p:cNvCxnSpPr>
              <a:cxnSpLocks/>
              <a:stCxn id="307" idx="6"/>
              <a:endCxn id="433" idx="2"/>
            </p:cNvCxnSpPr>
            <p:nvPr/>
          </p:nvCxnSpPr>
          <p:spPr>
            <a:xfrm flipV="1">
              <a:off x="4223254" y="1625501"/>
              <a:ext cx="526165" cy="28676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554C8E64-688F-4F9D-B209-6B539A52B5ED}"/>
                </a:ext>
              </a:extLst>
            </p:cNvPr>
            <p:cNvCxnSpPr>
              <a:cxnSpLocks/>
              <a:stCxn id="221" idx="6"/>
              <a:endCxn id="432" idx="2"/>
            </p:cNvCxnSpPr>
            <p:nvPr/>
          </p:nvCxnSpPr>
          <p:spPr>
            <a:xfrm>
              <a:off x="4223254" y="1042353"/>
              <a:ext cx="526165" cy="11662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96206B6A-7B6A-4559-A2CF-966BE8E2148C}"/>
                </a:ext>
              </a:extLst>
            </p:cNvPr>
            <p:cNvCxnSpPr>
              <a:cxnSpLocks/>
              <a:stCxn id="311" idx="6"/>
              <a:endCxn id="432" idx="2"/>
            </p:cNvCxnSpPr>
            <p:nvPr/>
          </p:nvCxnSpPr>
          <p:spPr>
            <a:xfrm>
              <a:off x="4223254" y="1625501"/>
              <a:ext cx="526165" cy="583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9DBBC542-E78D-4BD7-8CD8-E9662D323D50}"/>
                </a:ext>
              </a:extLst>
            </p:cNvPr>
            <p:cNvCxnSpPr>
              <a:cxnSpLocks/>
              <a:endCxn id="432" idx="2"/>
            </p:cNvCxnSpPr>
            <p:nvPr/>
          </p:nvCxnSpPr>
          <p:spPr>
            <a:xfrm>
              <a:off x="4207726" y="2081090"/>
              <a:ext cx="541693" cy="1275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A24534CD-FB13-442D-AA0E-6A129A0B8E78}"/>
                </a:ext>
              </a:extLst>
            </p:cNvPr>
            <p:cNvCxnSpPr>
              <a:cxnSpLocks/>
              <a:stCxn id="309" idx="6"/>
              <a:endCxn id="432" idx="2"/>
            </p:cNvCxnSpPr>
            <p:nvPr/>
          </p:nvCxnSpPr>
          <p:spPr>
            <a:xfrm flipV="1">
              <a:off x="4223254" y="2208649"/>
              <a:ext cx="526165" cy="11182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C80BCAB4-F010-4BA2-99A7-2459517AD6D1}"/>
                </a:ext>
              </a:extLst>
            </p:cNvPr>
            <p:cNvCxnSpPr>
              <a:cxnSpLocks/>
              <a:stCxn id="308" idx="6"/>
              <a:endCxn id="432" idx="2"/>
            </p:cNvCxnSpPr>
            <p:nvPr/>
          </p:nvCxnSpPr>
          <p:spPr>
            <a:xfrm flipV="1">
              <a:off x="4223254" y="2208649"/>
              <a:ext cx="526165" cy="17013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69AAC6C7-A8AF-4E4B-9234-E240B407E443}"/>
                </a:ext>
              </a:extLst>
            </p:cNvPr>
            <p:cNvCxnSpPr>
              <a:cxnSpLocks/>
              <a:stCxn id="307" idx="6"/>
              <a:endCxn id="432" idx="2"/>
            </p:cNvCxnSpPr>
            <p:nvPr/>
          </p:nvCxnSpPr>
          <p:spPr>
            <a:xfrm flipV="1">
              <a:off x="4223254" y="2208649"/>
              <a:ext cx="526165" cy="22844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5" name="직선 연결선 294">
              <a:extLst>
                <a:ext uri="{FF2B5EF4-FFF2-40B4-BE49-F238E27FC236}">
                  <a16:creationId xmlns:a16="http://schemas.microsoft.com/office/drawing/2014/main" id="{7863BEF4-D645-4126-A855-A46DC0ED0251}"/>
                </a:ext>
              </a:extLst>
            </p:cNvPr>
            <p:cNvCxnSpPr>
              <a:cxnSpLocks/>
              <a:stCxn id="221" idx="6"/>
              <a:endCxn id="431" idx="2"/>
            </p:cNvCxnSpPr>
            <p:nvPr/>
          </p:nvCxnSpPr>
          <p:spPr>
            <a:xfrm>
              <a:off x="4223254" y="1042353"/>
              <a:ext cx="526165" cy="22844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57D7583F-93A9-4C89-9F1F-DB1F556307B8}"/>
                </a:ext>
              </a:extLst>
            </p:cNvPr>
            <p:cNvCxnSpPr>
              <a:cxnSpLocks/>
              <a:stCxn id="311" idx="6"/>
              <a:endCxn id="431" idx="2"/>
            </p:cNvCxnSpPr>
            <p:nvPr/>
          </p:nvCxnSpPr>
          <p:spPr>
            <a:xfrm>
              <a:off x="4223254" y="1625501"/>
              <a:ext cx="526165" cy="17013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FF2EB395-6598-49FE-A749-32F669EDB9A7}"/>
                </a:ext>
              </a:extLst>
            </p:cNvPr>
            <p:cNvCxnSpPr>
              <a:cxnSpLocks/>
              <a:endCxn id="431" idx="2"/>
            </p:cNvCxnSpPr>
            <p:nvPr/>
          </p:nvCxnSpPr>
          <p:spPr>
            <a:xfrm>
              <a:off x="4207726" y="2081090"/>
              <a:ext cx="541693" cy="12457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2067B679-394A-4258-AD09-C976D580017E}"/>
                </a:ext>
              </a:extLst>
            </p:cNvPr>
            <p:cNvCxnSpPr>
              <a:cxnSpLocks/>
              <a:stCxn id="309" idx="6"/>
              <a:endCxn id="431" idx="2"/>
            </p:cNvCxnSpPr>
            <p:nvPr/>
          </p:nvCxnSpPr>
          <p:spPr>
            <a:xfrm>
              <a:off x="4223254" y="3326850"/>
              <a:ext cx="52616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2F5A9C60-0C89-4065-A370-56C6D6B05121}"/>
                </a:ext>
              </a:extLst>
            </p:cNvPr>
            <p:cNvCxnSpPr>
              <a:cxnSpLocks/>
              <a:stCxn id="308" idx="6"/>
              <a:endCxn id="431" idx="2"/>
            </p:cNvCxnSpPr>
            <p:nvPr/>
          </p:nvCxnSpPr>
          <p:spPr>
            <a:xfrm flipV="1">
              <a:off x="4223254" y="3326850"/>
              <a:ext cx="526165" cy="583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01" name="직선 연결선 300">
              <a:extLst>
                <a:ext uri="{FF2B5EF4-FFF2-40B4-BE49-F238E27FC236}">
                  <a16:creationId xmlns:a16="http://schemas.microsoft.com/office/drawing/2014/main" id="{4BC64EDF-F3A5-40F6-9940-655C83AD1EC7}"/>
                </a:ext>
              </a:extLst>
            </p:cNvPr>
            <p:cNvCxnSpPr>
              <a:cxnSpLocks/>
              <a:stCxn id="307" idx="6"/>
              <a:endCxn id="431" idx="2"/>
            </p:cNvCxnSpPr>
            <p:nvPr/>
          </p:nvCxnSpPr>
          <p:spPr>
            <a:xfrm flipV="1">
              <a:off x="4223254" y="3326850"/>
              <a:ext cx="526165" cy="11662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FA53532F-07A8-46C9-BD42-CC70A46A4EB1}"/>
                </a:ext>
              </a:extLst>
            </p:cNvPr>
            <p:cNvCxnSpPr>
              <a:cxnSpLocks/>
              <a:stCxn id="221" idx="6"/>
              <a:endCxn id="430" idx="2"/>
            </p:cNvCxnSpPr>
            <p:nvPr/>
          </p:nvCxnSpPr>
          <p:spPr>
            <a:xfrm>
              <a:off x="4223254" y="1042353"/>
              <a:ext cx="526165" cy="28676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4C6F9E9E-0FC2-4DC7-87A9-03872F21DAE7}"/>
                </a:ext>
              </a:extLst>
            </p:cNvPr>
            <p:cNvCxnSpPr>
              <a:cxnSpLocks/>
              <a:stCxn id="311" idx="6"/>
              <a:endCxn id="430" idx="2"/>
            </p:cNvCxnSpPr>
            <p:nvPr/>
          </p:nvCxnSpPr>
          <p:spPr>
            <a:xfrm>
              <a:off x="4223254" y="1625501"/>
              <a:ext cx="526165" cy="22844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D84B03B0-0FD2-469E-AE85-89E18F8D8332}"/>
                </a:ext>
              </a:extLst>
            </p:cNvPr>
            <p:cNvCxnSpPr>
              <a:cxnSpLocks/>
              <a:endCxn id="430" idx="2"/>
            </p:cNvCxnSpPr>
            <p:nvPr/>
          </p:nvCxnSpPr>
          <p:spPr>
            <a:xfrm>
              <a:off x="4207726" y="2081090"/>
              <a:ext cx="541693" cy="1828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AB332064-8804-4B2C-B87F-24E77B349B03}"/>
                </a:ext>
              </a:extLst>
            </p:cNvPr>
            <p:cNvCxnSpPr>
              <a:cxnSpLocks/>
              <a:stCxn id="309" idx="6"/>
              <a:endCxn id="430" idx="2"/>
            </p:cNvCxnSpPr>
            <p:nvPr/>
          </p:nvCxnSpPr>
          <p:spPr>
            <a:xfrm>
              <a:off x="4223254" y="3326850"/>
              <a:ext cx="526165" cy="583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0B6FD0CD-BE9B-4AD1-8DD2-A32676F1D7DF}"/>
                </a:ext>
              </a:extLst>
            </p:cNvPr>
            <p:cNvCxnSpPr>
              <a:cxnSpLocks/>
              <a:stCxn id="308" idx="6"/>
              <a:endCxn id="430" idx="2"/>
            </p:cNvCxnSpPr>
            <p:nvPr/>
          </p:nvCxnSpPr>
          <p:spPr>
            <a:xfrm>
              <a:off x="4223254" y="3909998"/>
              <a:ext cx="52616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FCC811CF-7C98-436F-8831-1F2B8F3983A2}"/>
                </a:ext>
              </a:extLst>
            </p:cNvPr>
            <p:cNvCxnSpPr>
              <a:cxnSpLocks/>
              <a:stCxn id="307" idx="6"/>
              <a:endCxn id="430" idx="2"/>
            </p:cNvCxnSpPr>
            <p:nvPr/>
          </p:nvCxnSpPr>
          <p:spPr>
            <a:xfrm flipV="1">
              <a:off x="4223254" y="3909998"/>
              <a:ext cx="526165" cy="5831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360" name="직선 화살표 연결선 359">
              <a:extLst>
                <a:ext uri="{FF2B5EF4-FFF2-40B4-BE49-F238E27FC236}">
                  <a16:creationId xmlns:a16="http://schemas.microsoft.com/office/drawing/2014/main" id="{DDA08ACD-4B89-45EF-B56B-AA69C2E67774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1896539" y="1247315"/>
              <a:ext cx="28475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09" name="왼쪽 중괄호 208">
              <a:extLst>
                <a:ext uri="{FF2B5EF4-FFF2-40B4-BE49-F238E27FC236}">
                  <a16:creationId xmlns:a16="http://schemas.microsoft.com/office/drawing/2014/main" id="{BF59AEDC-B9F9-46FC-B341-6BB055342F04}"/>
                </a:ext>
              </a:extLst>
            </p:cNvPr>
            <p:cNvSpPr/>
            <p:nvPr/>
          </p:nvSpPr>
          <p:spPr>
            <a:xfrm>
              <a:off x="1226289" y="954052"/>
              <a:ext cx="278647" cy="3730175"/>
            </a:xfrm>
            <a:prstGeom prst="leftBrace">
              <a:avLst>
                <a:gd name="adj1" fmla="val 49084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39515213-6A71-4C71-916B-677F636F2111}"/>
                </a:ext>
              </a:extLst>
            </p:cNvPr>
            <p:cNvSpPr txBox="1"/>
            <p:nvPr/>
          </p:nvSpPr>
          <p:spPr>
            <a:xfrm>
              <a:off x="330701" y="2586535"/>
              <a:ext cx="925253" cy="789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G</a:t>
              </a:r>
              <a:r>
                <a:rPr lang="en-US" altLang="ko-KR" sz="2000" baseline="-25000" dirty="0"/>
                <a:t>i</a:t>
              </a:r>
            </a:p>
            <a:p>
              <a:pPr algn="ctr"/>
              <a:endParaRPr lang="en-US" altLang="ko-KR" sz="500" baseline="-25000" dirty="0"/>
            </a:p>
            <a:p>
              <a:r>
                <a:rPr lang="en-US" altLang="ko-KR" sz="1100" dirty="0"/>
                <a:t>Time series</a:t>
              </a:r>
            </a:p>
            <a:p>
              <a:r>
                <a:rPr lang="en-US" altLang="ko-KR" sz="1100" dirty="0"/>
                <a:t>Glucose data</a:t>
              </a:r>
              <a:endParaRPr lang="ko-KR" altLang="en-US" sz="11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090B3D6-7CB0-4160-8F50-8E8E75B5C190}"/>
                </a:ext>
              </a:extLst>
            </p:cNvPr>
            <p:cNvSpPr/>
            <p:nvPr/>
          </p:nvSpPr>
          <p:spPr>
            <a:xfrm>
              <a:off x="1509890" y="1053990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G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34FB4EA7-D852-4C9D-B471-3895AC01D13F}"/>
                </a:ext>
              </a:extLst>
            </p:cNvPr>
            <p:cNvCxnSpPr>
              <a:cxnSpLocks/>
              <a:stCxn id="185" idx="6"/>
            </p:cNvCxnSpPr>
            <p:nvPr/>
          </p:nvCxnSpPr>
          <p:spPr>
            <a:xfrm>
              <a:off x="1896539" y="4394240"/>
              <a:ext cx="28475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E12F6B60-12DA-46D6-A438-8D99351E059F}"/>
                </a:ext>
              </a:extLst>
            </p:cNvPr>
            <p:cNvSpPr/>
            <p:nvPr/>
          </p:nvSpPr>
          <p:spPr>
            <a:xfrm>
              <a:off x="1509890" y="4200915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G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7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B34AF1F2-D6BA-4883-818C-0841BB40AB6F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1896539" y="1771802"/>
              <a:ext cx="28475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172AC6D8-4BA0-491D-930F-766C999C0A68}"/>
                </a:ext>
              </a:extLst>
            </p:cNvPr>
            <p:cNvSpPr/>
            <p:nvPr/>
          </p:nvSpPr>
          <p:spPr>
            <a:xfrm>
              <a:off x="1509890" y="1578477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G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2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CF790257-D765-4BE7-A3B0-A3A9DE94DD4B}"/>
                </a:ext>
              </a:extLst>
            </p:cNvPr>
            <p:cNvCxnSpPr>
              <a:cxnSpLocks/>
              <a:stCxn id="214" idx="6"/>
            </p:cNvCxnSpPr>
            <p:nvPr/>
          </p:nvCxnSpPr>
          <p:spPr>
            <a:xfrm>
              <a:off x="1896539" y="2296289"/>
              <a:ext cx="28475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71352B24-F105-4BE4-AA72-7B02DD7A2966}"/>
                </a:ext>
              </a:extLst>
            </p:cNvPr>
            <p:cNvSpPr/>
            <p:nvPr/>
          </p:nvSpPr>
          <p:spPr>
            <a:xfrm>
              <a:off x="1509890" y="2102964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G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3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215" name="직선 화살표 연결선 214">
              <a:extLst>
                <a:ext uri="{FF2B5EF4-FFF2-40B4-BE49-F238E27FC236}">
                  <a16:creationId xmlns:a16="http://schemas.microsoft.com/office/drawing/2014/main" id="{0815895C-B4D4-4D48-8BFD-6CEED3370258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1896539" y="2820776"/>
              <a:ext cx="28475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6165F55-1129-4269-A470-5866F7C102F5}"/>
                </a:ext>
              </a:extLst>
            </p:cNvPr>
            <p:cNvSpPr/>
            <p:nvPr/>
          </p:nvSpPr>
          <p:spPr>
            <a:xfrm>
              <a:off x="1509890" y="2627451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G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4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217" name="직선 화살표 연결선 216">
              <a:extLst>
                <a:ext uri="{FF2B5EF4-FFF2-40B4-BE49-F238E27FC236}">
                  <a16:creationId xmlns:a16="http://schemas.microsoft.com/office/drawing/2014/main" id="{E6D19563-13E0-4B1F-B9F9-18B3436923A7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>
              <a:off x="1896539" y="3345263"/>
              <a:ext cx="27914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144055AC-21E2-42F0-AC95-E857B3CBD008}"/>
                </a:ext>
              </a:extLst>
            </p:cNvPr>
            <p:cNvSpPr/>
            <p:nvPr/>
          </p:nvSpPr>
          <p:spPr>
            <a:xfrm>
              <a:off x="1509890" y="3151938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G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5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8E7F6AA4-84DB-45FB-8B27-0F2B8B3D9AB5}"/>
                </a:ext>
              </a:extLst>
            </p:cNvPr>
            <p:cNvCxnSpPr>
              <a:cxnSpLocks/>
              <a:stCxn id="220" idx="6"/>
            </p:cNvCxnSpPr>
            <p:nvPr/>
          </p:nvCxnSpPr>
          <p:spPr>
            <a:xfrm>
              <a:off x="1896539" y="3869751"/>
              <a:ext cx="279141" cy="20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4FC3F9B-2B3D-4ADE-8A9D-48CA775BB9B6}"/>
                </a:ext>
              </a:extLst>
            </p:cNvPr>
            <p:cNvSpPr/>
            <p:nvPr/>
          </p:nvSpPr>
          <p:spPr>
            <a:xfrm>
              <a:off x="1509890" y="3676426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G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6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A6FD3B64-6259-4B1D-9428-0BCABD33168D}"/>
                </a:ext>
              </a:extLst>
            </p:cNvPr>
            <p:cNvGrpSpPr/>
            <p:nvPr/>
          </p:nvGrpSpPr>
          <p:grpSpPr>
            <a:xfrm>
              <a:off x="3559911" y="849028"/>
              <a:ext cx="663343" cy="3837443"/>
              <a:chOff x="3559911" y="849028"/>
              <a:chExt cx="663343" cy="3837443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F622439-B105-4AC1-A12E-CDEDC238E711}"/>
                  </a:ext>
                </a:extLst>
              </p:cNvPr>
              <p:cNvSpPr txBox="1"/>
              <p:nvPr/>
            </p:nvSpPr>
            <p:spPr>
              <a:xfrm rot="5400000">
                <a:off x="3880474" y="2598472"/>
                <a:ext cx="338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...</a:t>
                </a:r>
                <a:endParaRPr lang="ko-KR" altLang="en-US" sz="1600" dirty="0"/>
              </a:p>
            </p:txBody>
          </p:sp>
          <p:cxnSp>
            <p:nvCxnSpPr>
              <p:cNvPr id="333" name="직선 화살표 연결선 332">
                <a:extLst>
                  <a:ext uri="{FF2B5EF4-FFF2-40B4-BE49-F238E27FC236}">
                    <a16:creationId xmlns:a16="http://schemas.microsoft.com/office/drawing/2014/main" id="{F5202904-BA56-4FE9-95DE-6F379EAC2317}"/>
                  </a:ext>
                </a:extLst>
              </p:cNvPr>
              <p:cNvCxnSpPr>
                <a:cxnSpLocks/>
                <a:endCxn id="221" idx="2"/>
              </p:cNvCxnSpPr>
              <p:nvPr/>
            </p:nvCxnSpPr>
            <p:spPr>
              <a:xfrm>
                <a:off x="3559911" y="1042353"/>
                <a:ext cx="276694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915855BF-464E-471F-BDE8-29A6B3356447}"/>
                  </a:ext>
                </a:extLst>
              </p:cNvPr>
              <p:cNvSpPr/>
              <p:nvPr/>
            </p:nvSpPr>
            <p:spPr>
              <a:xfrm>
                <a:off x="3836605" y="849028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306" name="직선 화살표 연결선 305">
                <a:extLst>
                  <a:ext uri="{FF2B5EF4-FFF2-40B4-BE49-F238E27FC236}">
                    <a16:creationId xmlns:a16="http://schemas.microsoft.com/office/drawing/2014/main" id="{EA03A1E6-E9D6-4C71-9FFA-493E56CDD855}"/>
                  </a:ext>
                </a:extLst>
              </p:cNvPr>
              <p:cNvCxnSpPr>
                <a:cxnSpLocks/>
                <a:endCxn id="307" idx="2"/>
              </p:cNvCxnSpPr>
              <p:nvPr/>
            </p:nvCxnSpPr>
            <p:spPr>
              <a:xfrm>
                <a:off x="3575428" y="4493147"/>
                <a:ext cx="26117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307" name="타원 306">
                <a:extLst>
                  <a:ext uri="{FF2B5EF4-FFF2-40B4-BE49-F238E27FC236}">
                    <a16:creationId xmlns:a16="http://schemas.microsoft.com/office/drawing/2014/main" id="{CB4DF0EF-47F9-4797-BDDE-D60E367E4993}"/>
                  </a:ext>
                </a:extLst>
              </p:cNvPr>
              <p:cNvSpPr/>
              <p:nvPr/>
            </p:nvSpPr>
            <p:spPr>
              <a:xfrm>
                <a:off x="3836605" y="4299822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64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308" name="타원 307">
                <a:extLst>
                  <a:ext uri="{FF2B5EF4-FFF2-40B4-BE49-F238E27FC236}">
                    <a16:creationId xmlns:a16="http://schemas.microsoft.com/office/drawing/2014/main" id="{6FD0CC4E-383F-4306-B3AC-472BAFBB1EC9}"/>
                  </a:ext>
                </a:extLst>
              </p:cNvPr>
              <p:cNvSpPr/>
              <p:nvPr/>
            </p:nvSpPr>
            <p:spPr>
              <a:xfrm>
                <a:off x="3836605" y="3716673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63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309" name="타원 308">
                <a:extLst>
                  <a:ext uri="{FF2B5EF4-FFF2-40B4-BE49-F238E27FC236}">
                    <a16:creationId xmlns:a16="http://schemas.microsoft.com/office/drawing/2014/main" id="{92E84632-5FB4-44B3-856D-BC4F4E5FF792}"/>
                  </a:ext>
                </a:extLst>
              </p:cNvPr>
              <p:cNvSpPr/>
              <p:nvPr/>
            </p:nvSpPr>
            <p:spPr>
              <a:xfrm>
                <a:off x="3836605" y="3133525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62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04368C6A-2775-46C7-81F4-5B72010A7A9C}"/>
                  </a:ext>
                </a:extLst>
              </p:cNvPr>
              <p:cNvSpPr/>
              <p:nvPr/>
            </p:nvSpPr>
            <p:spPr>
              <a:xfrm>
                <a:off x="3836605" y="2015324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3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311" name="타원 310">
                <a:extLst>
                  <a:ext uri="{FF2B5EF4-FFF2-40B4-BE49-F238E27FC236}">
                    <a16:creationId xmlns:a16="http://schemas.microsoft.com/office/drawing/2014/main" id="{14DB6221-D988-4D08-B2A6-EBA20AE9D351}"/>
                  </a:ext>
                </a:extLst>
              </p:cNvPr>
              <p:cNvSpPr/>
              <p:nvPr/>
            </p:nvSpPr>
            <p:spPr>
              <a:xfrm>
                <a:off x="3836605" y="1432176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315" name="직선 연결선 314">
                <a:extLst>
                  <a:ext uri="{FF2B5EF4-FFF2-40B4-BE49-F238E27FC236}">
                    <a16:creationId xmlns:a16="http://schemas.microsoft.com/office/drawing/2014/main" id="{FC583FE7-97B6-45B4-AA0D-F2537E15A0F3}"/>
                  </a:ext>
                </a:extLst>
              </p:cNvPr>
              <p:cNvCxnSpPr>
                <a:cxnSpLocks/>
                <a:endCxn id="311" idx="2"/>
              </p:cNvCxnSpPr>
              <p:nvPr/>
            </p:nvCxnSpPr>
            <p:spPr>
              <a:xfrm>
                <a:off x="3566476" y="1625501"/>
                <a:ext cx="27012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1D74B342-D717-40C5-BE53-21F7336A1282}"/>
                  </a:ext>
                </a:extLst>
              </p:cNvPr>
              <p:cNvCxnSpPr>
                <a:cxnSpLocks/>
                <a:endCxn id="310" idx="2"/>
              </p:cNvCxnSpPr>
              <p:nvPr/>
            </p:nvCxnSpPr>
            <p:spPr>
              <a:xfrm>
                <a:off x="3566476" y="2208649"/>
                <a:ext cx="27012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331" name="직선 연결선 330">
                <a:extLst>
                  <a:ext uri="{FF2B5EF4-FFF2-40B4-BE49-F238E27FC236}">
                    <a16:creationId xmlns:a16="http://schemas.microsoft.com/office/drawing/2014/main" id="{11FF7CE0-E306-4892-B026-5E3185C06883}"/>
                  </a:ext>
                </a:extLst>
              </p:cNvPr>
              <p:cNvCxnSpPr>
                <a:cxnSpLocks/>
                <a:endCxn id="309" idx="2"/>
              </p:cNvCxnSpPr>
              <p:nvPr/>
            </p:nvCxnSpPr>
            <p:spPr>
              <a:xfrm>
                <a:off x="3575428" y="3326850"/>
                <a:ext cx="26117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223E2C8-4426-4531-A551-4176D23A590D}"/>
                  </a:ext>
                </a:extLst>
              </p:cNvPr>
              <p:cNvCxnSpPr>
                <a:cxnSpLocks/>
                <a:endCxn id="308" idx="2"/>
              </p:cNvCxnSpPr>
              <p:nvPr/>
            </p:nvCxnSpPr>
            <p:spPr>
              <a:xfrm>
                <a:off x="3575428" y="3909998"/>
                <a:ext cx="26117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</p:grpSp>
        <p:grpSp>
          <p:nvGrpSpPr>
            <p:cNvPr id="424" name="그룹 423">
              <a:extLst>
                <a:ext uri="{FF2B5EF4-FFF2-40B4-BE49-F238E27FC236}">
                  <a16:creationId xmlns:a16="http://schemas.microsoft.com/office/drawing/2014/main" id="{2FE36FB8-8288-40D3-8C31-01B03F31FC21}"/>
                </a:ext>
              </a:extLst>
            </p:cNvPr>
            <p:cNvGrpSpPr/>
            <p:nvPr/>
          </p:nvGrpSpPr>
          <p:grpSpPr>
            <a:xfrm>
              <a:off x="4749419" y="1432176"/>
              <a:ext cx="386649" cy="2671146"/>
              <a:chOff x="3836605" y="1432176"/>
              <a:chExt cx="386649" cy="2671146"/>
            </a:xfrm>
          </p:grpSpPr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BFA0B4C4-97D6-4946-BBD8-D87D6FDBE8CF}"/>
                  </a:ext>
                </a:extLst>
              </p:cNvPr>
              <p:cNvSpPr txBox="1"/>
              <p:nvPr/>
            </p:nvSpPr>
            <p:spPr>
              <a:xfrm rot="5400000">
                <a:off x="3880474" y="2598472"/>
                <a:ext cx="338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...</a:t>
                </a:r>
                <a:endParaRPr lang="ko-KR" altLang="en-US" sz="1600" dirty="0"/>
              </a:p>
            </p:txBody>
          </p:sp>
          <p:sp>
            <p:nvSpPr>
              <p:cNvPr id="430" name="타원 429">
                <a:extLst>
                  <a:ext uri="{FF2B5EF4-FFF2-40B4-BE49-F238E27FC236}">
                    <a16:creationId xmlns:a16="http://schemas.microsoft.com/office/drawing/2014/main" id="{3A1FED25-FB88-4291-A42C-6A2C0918A247}"/>
                  </a:ext>
                </a:extLst>
              </p:cNvPr>
              <p:cNvSpPr/>
              <p:nvPr/>
            </p:nvSpPr>
            <p:spPr>
              <a:xfrm>
                <a:off x="3836605" y="3716673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N2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10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431" name="타원 430">
                <a:extLst>
                  <a:ext uri="{FF2B5EF4-FFF2-40B4-BE49-F238E27FC236}">
                    <a16:creationId xmlns:a16="http://schemas.microsoft.com/office/drawing/2014/main" id="{CBE33AB2-CB85-4308-A880-991E04CB38E7}"/>
                  </a:ext>
                </a:extLst>
              </p:cNvPr>
              <p:cNvSpPr/>
              <p:nvPr/>
            </p:nvSpPr>
            <p:spPr>
              <a:xfrm>
                <a:off x="3836605" y="3133525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N2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9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432" name="타원 431">
                <a:extLst>
                  <a:ext uri="{FF2B5EF4-FFF2-40B4-BE49-F238E27FC236}">
                    <a16:creationId xmlns:a16="http://schemas.microsoft.com/office/drawing/2014/main" id="{6865C2A5-92F1-411A-B025-44AEAA9FDBCA}"/>
                  </a:ext>
                </a:extLst>
              </p:cNvPr>
              <p:cNvSpPr/>
              <p:nvPr/>
            </p:nvSpPr>
            <p:spPr>
              <a:xfrm>
                <a:off x="3836605" y="2015324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N2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433" name="타원 432">
                <a:extLst>
                  <a:ext uri="{FF2B5EF4-FFF2-40B4-BE49-F238E27FC236}">
                    <a16:creationId xmlns:a16="http://schemas.microsoft.com/office/drawing/2014/main" id="{9F63F1E7-B3AD-42AC-85F9-8BA58025FCEC}"/>
                  </a:ext>
                </a:extLst>
              </p:cNvPr>
              <p:cNvSpPr/>
              <p:nvPr/>
            </p:nvSpPr>
            <p:spPr>
              <a:xfrm>
                <a:off x="3836605" y="1432176"/>
                <a:ext cx="386649" cy="38664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9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N2</a:t>
                </a:r>
                <a:r>
                  <a:rPr kumimoji="1" lang="en-US" altLang="ko-KR" sz="900" baseline="-2500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</p:grp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FA6B3BB2-629A-4FC9-80B1-099F2A688B18}"/>
                </a:ext>
              </a:extLst>
            </p:cNvPr>
            <p:cNvSpPr/>
            <p:nvPr/>
          </p:nvSpPr>
          <p:spPr>
            <a:xfrm>
              <a:off x="5429772" y="2594866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O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grpSp>
        <p:nvGrpSpPr>
          <p:cNvPr id="719" name="그룹 718">
            <a:extLst>
              <a:ext uri="{FF2B5EF4-FFF2-40B4-BE49-F238E27FC236}">
                <a16:creationId xmlns:a16="http://schemas.microsoft.com/office/drawing/2014/main" id="{5B414B7F-3DFB-4F9F-8070-95058C7935A7}"/>
              </a:ext>
            </a:extLst>
          </p:cNvPr>
          <p:cNvGrpSpPr/>
          <p:nvPr/>
        </p:nvGrpSpPr>
        <p:grpSpPr>
          <a:xfrm>
            <a:off x="1823844" y="5082444"/>
            <a:ext cx="3992577" cy="3482562"/>
            <a:chOff x="250498" y="5082444"/>
            <a:chExt cx="3992577" cy="3482562"/>
          </a:xfrm>
        </p:grpSpPr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84843C25-2518-43BC-A869-326D146A1430}"/>
                </a:ext>
              </a:extLst>
            </p:cNvPr>
            <p:cNvSpPr txBox="1"/>
            <p:nvPr/>
          </p:nvSpPr>
          <p:spPr>
            <a:xfrm>
              <a:off x="250498" y="6640386"/>
              <a:ext cx="1098378" cy="620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P</a:t>
              </a:r>
              <a:r>
                <a:rPr lang="en-US" altLang="ko-KR" sz="2000" baseline="-25000" dirty="0"/>
                <a:t>i</a:t>
              </a:r>
            </a:p>
            <a:p>
              <a:pPr algn="ctr"/>
              <a:endParaRPr lang="en-US" altLang="ko-KR" sz="500" baseline="-25000" dirty="0"/>
            </a:p>
            <a:p>
              <a:r>
                <a:rPr lang="en-US" altLang="ko-KR" sz="1100" dirty="0"/>
                <a:t>Value of Patient</a:t>
              </a:r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2034D280-0FD6-453F-B0BB-ACCA53E664CB}"/>
                </a:ext>
              </a:extLst>
            </p:cNvPr>
            <p:cNvSpPr txBox="1"/>
            <p:nvPr/>
          </p:nvSpPr>
          <p:spPr>
            <a:xfrm rot="5400000">
              <a:off x="2357238" y="6654447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...</a:t>
              </a:r>
              <a:endParaRPr lang="ko-KR" altLang="en-US" sz="1600" dirty="0"/>
            </a:p>
          </p:txBody>
        </p:sp>
        <p:cxnSp>
          <p:nvCxnSpPr>
            <p:cNvPr id="593" name="직선 화살표 연결선 592">
              <a:extLst>
                <a:ext uri="{FF2B5EF4-FFF2-40B4-BE49-F238E27FC236}">
                  <a16:creationId xmlns:a16="http://schemas.microsoft.com/office/drawing/2014/main" id="{3B2FEDB4-A88E-4F56-BF5C-B4CE7101802F}"/>
                </a:ext>
              </a:extLst>
            </p:cNvPr>
            <p:cNvCxnSpPr>
              <a:cxnSpLocks/>
              <a:stCxn id="605" idx="6"/>
              <a:endCxn id="594" idx="2"/>
            </p:cNvCxnSpPr>
            <p:nvPr/>
          </p:nvCxnSpPr>
          <p:spPr>
            <a:xfrm flipV="1">
              <a:off x="1891585" y="5275769"/>
              <a:ext cx="421784" cy="152390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56905FD6-9E0A-47ED-8412-DD135707626D}"/>
                </a:ext>
              </a:extLst>
            </p:cNvPr>
            <p:cNvSpPr/>
            <p:nvPr/>
          </p:nvSpPr>
          <p:spPr>
            <a:xfrm>
              <a:off x="2313369" y="5082444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595" name="직선 화살표 연결선 594">
              <a:extLst>
                <a:ext uri="{FF2B5EF4-FFF2-40B4-BE49-F238E27FC236}">
                  <a16:creationId xmlns:a16="http://schemas.microsoft.com/office/drawing/2014/main" id="{911C3F62-69D3-466F-9422-CAB2D1F1F688}"/>
                </a:ext>
              </a:extLst>
            </p:cNvPr>
            <p:cNvCxnSpPr>
              <a:cxnSpLocks/>
              <a:stCxn id="605" idx="6"/>
              <a:endCxn id="596" idx="2"/>
            </p:cNvCxnSpPr>
            <p:nvPr/>
          </p:nvCxnSpPr>
          <p:spPr>
            <a:xfrm>
              <a:off x="1891585" y="6799677"/>
              <a:ext cx="421784" cy="15720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596" name="타원 595">
              <a:extLst>
                <a:ext uri="{FF2B5EF4-FFF2-40B4-BE49-F238E27FC236}">
                  <a16:creationId xmlns:a16="http://schemas.microsoft.com/office/drawing/2014/main" id="{97843925-7957-4DC0-86CC-2B2935F35D47}"/>
                </a:ext>
              </a:extLst>
            </p:cNvPr>
            <p:cNvSpPr/>
            <p:nvPr/>
          </p:nvSpPr>
          <p:spPr>
            <a:xfrm>
              <a:off x="2313369" y="8178357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10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597" name="타원 596">
              <a:extLst>
                <a:ext uri="{FF2B5EF4-FFF2-40B4-BE49-F238E27FC236}">
                  <a16:creationId xmlns:a16="http://schemas.microsoft.com/office/drawing/2014/main" id="{C12BBE85-FE26-48FB-B4C6-DD7239DD31A7}"/>
                </a:ext>
              </a:extLst>
            </p:cNvPr>
            <p:cNvSpPr/>
            <p:nvPr/>
          </p:nvSpPr>
          <p:spPr>
            <a:xfrm>
              <a:off x="2313369" y="7654354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9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598" name="타원 597">
              <a:extLst>
                <a:ext uri="{FF2B5EF4-FFF2-40B4-BE49-F238E27FC236}">
                  <a16:creationId xmlns:a16="http://schemas.microsoft.com/office/drawing/2014/main" id="{DD38A94F-8502-4868-9483-9E13E01BD273}"/>
                </a:ext>
              </a:extLst>
            </p:cNvPr>
            <p:cNvSpPr/>
            <p:nvPr/>
          </p:nvSpPr>
          <p:spPr>
            <a:xfrm>
              <a:off x="2313369" y="7130353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8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9C279ED6-2604-47E4-B759-ECBFB016FAEA}"/>
                </a:ext>
              </a:extLst>
            </p:cNvPr>
            <p:cNvSpPr/>
            <p:nvPr/>
          </p:nvSpPr>
          <p:spPr>
            <a:xfrm>
              <a:off x="2313369" y="6130446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3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38E264F4-2D45-484C-B884-6C5EDDAC40E4}"/>
                </a:ext>
              </a:extLst>
            </p:cNvPr>
            <p:cNvSpPr/>
            <p:nvPr/>
          </p:nvSpPr>
          <p:spPr>
            <a:xfrm>
              <a:off x="2313369" y="5606445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N3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2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601" name="직선 연결선 600">
              <a:extLst>
                <a:ext uri="{FF2B5EF4-FFF2-40B4-BE49-F238E27FC236}">
                  <a16:creationId xmlns:a16="http://schemas.microsoft.com/office/drawing/2014/main" id="{487CF920-A21B-496F-9081-3A0331918BE7}"/>
                </a:ext>
              </a:extLst>
            </p:cNvPr>
            <p:cNvCxnSpPr>
              <a:cxnSpLocks/>
              <a:stCxn id="605" idx="6"/>
              <a:endCxn id="600" idx="2"/>
            </p:cNvCxnSpPr>
            <p:nvPr/>
          </p:nvCxnSpPr>
          <p:spPr>
            <a:xfrm flipV="1">
              <a:off x="1891585" y="5799770"/>
              <a:ext cx="421784" cy="9999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602" name="직선 연결선 601">
              <a:extLst>
                <a:ext uri="{FF2B5EF4-FFF2-40B4-BE49-F238E27FC236}">
                  <a16:creationId xmlns:a16="http://schemas.microsoft.com/office/drawing/2014/main" id="{C4070D51-3494-4989-95FC-49276BC5F58C}"/>
                </a:ext>
              </a:extLst>
            </p:cNvPr>
            <p:cNvCxnSpPr>
              <a:cxnSpLocks/>
              <a:stCxn id="605" idx="6"/>
              <a:endCxn id="599" idx="2"/>
            </p:cNvCxnSpPr>
            <p:nvPr/>
          </p:nvCxnSpPr>
          <p:spPr>
            <a:xfrm flipV="1">
              <a:off x="1891585" y="6323771"/>
              <a:ext cx="421784" cy="47590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603" name="직선 연결선 602">
              <a:extLst>
                <a:ext uri="{FF2B5EF4-FFF2-40B4-BE49-F238E27FC236}">
                  <a16:creationId xmlns:a16="http://schemas.microsoft.com/office/drawing/2014/main" id="{ADF96F0F-BCA5-46E6-8C54-D116781C622E}"/>
                </a:ext>
              </a:extLst>
            </p:cNvPr>
            <p:cNvCxnSpPr>
              <a:cxnSpLocks/>
              <a:stCxn id="605" idx="6"/>
              <a:endCxn id="598" idx="2"/>
            </p:cNvCxnSpPr>
            <p:nvPr/>
          </p:nvCxnSpPr>
          <p:spPr>
            <a:xfrm>
              <a:off x="1891585" y="6799677"/>
              <a:ext cx="42178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604" name="직선 연결선 603">
              <a:extLst>
                <a:ext uri="{FF2B5EF4-FFF2-40B4-BE49-F238E27FC236}">
                  <a16:creationId xmlns:a16="http://schemas.microsoft.com/office/drawing/2014/main" id="{D02C5B2C-60E3-483E-A22D-AAF18EF0F4EA}"/>
                </a:ext>
              </a:extLst>
            </p:cNvPr>
            <p:cNvCxnSpPr>
              <a:cxnSpLocks/>
              <a:stCxn id="605" idx="6"/>
              <a:endCxn id="597" idx="2"/>
            </p:cNvCxnSpPr>
            <p:nvPr/>
          </p:nvCxnSpPr>
          <p:spPr>
            <a:xfrm>
              <a:off x="1891585" y="6799677"/>
              <a:ext cx="421784" cy="10480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605" name="타원 604">
              <a:extLst>
                <a:ext uri="{FF2B5EF4-FFF2-40B4-BE49-F238E27FC236}">
                  <a16:creationId xmlns:a16="http://schemas.microsoft.com/office/drawing/2014/main" id="{3736ACCB-1280-426D-8B4D-7F061B821833}"/>
                </a:ext>
              </a:extLst>
            </p:cNvPr>
            <p:cNvSpPr/>
            <p:nvPr/>
          </p:nvSpPr>
          <p:spPr>
            <a:xfrm>
              <a:off x="1504936" y="6606352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P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i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8E2AEBAB-F6EC-4E1B-BA92-AE0AAAE913F1}"/>
                </a:ext>
              </a:extLst>
            </p:cNvPr>
            <p:cNvSpPr txBox="1"/>
            <p:nvPr/>
          </p:nvSpPr>
          <p:spPr>
            <a:xfrm rot="5400000">
              <a:off x="3217131" y="6654447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...</a:t>
              </a:r>
              <a:endParaRPr lang="ko-KR" altLang="en-US" sz="1600" dirty="0"/>
            </a:p>
          </p:txBody>
        </p: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82A36943-C129-4388-822E-FDB54513676B}"/>
                </a:ext>
              </a:extLst>
            </p:cNvPr>
            <p:cNvSpPr/>
            <p:nvPr/>
          </p:nvSpPr>
          <p:spPr>
            <a:xfrm>
              <a:off x="3173262" y="5082444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5A532DDF-F247-40F6-A1F7-F5D066A29A65}"/>
                </a:ext>
              </a:extLst>
            </p:cNvPr>
            <p:cNvSpPr/>
            <p:nvPr/>
          </p:nvSpPr>
          <p:spPr>
            <a:xfrm>
              <a:off x="3173262" y="8178357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10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F97E6F65-264E-4EBC-89DB-C594D2E06648}"/>
                </a:ext>
              </a:extLst>
            </p:cNvPr>
            <p:cNvSpPr/>
            <p:nvPr/>
          </p:nvSpPr>
          <p:spPr>
            <a:xfrm>
              <a:off x="3173262" y="7654354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9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A8C85894-22E2-4CC2-891C-0F250F56B780}"/>
                </a:ext>
              </a:extLst>
            </p:cNvPr>
            <p:cNvSpPr/>
            <p:nvPr/>
          </p:nvSpPr>
          <p:spPr>
            <a:xfrm>
              <a:off x="3173262" y="7130353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8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23" name="타원 622">
              <a:extLst>
                <a:ext uri="{FF2B5EF4-FFF2-40B4-BE49-F238E27FC236}">
                  <a16:creationId xmlns:a16="http://schemas.microsoft.com/office/drawing/2014/main" id="{41D26735-8AA7-40C6-B9BC-322AC9005D07}"/>
                </a:ext>
              </a:extLst>
            </p:cNvPr>
            <p:cNvSpPr/>
            <p:nvPr/>
          </p:nvSpPr>
          <p:spPr>
            <a:xfrm>
              <a:off x="3173262" y="6130446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3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24" name="타원 623">
              <a:extLst>
                <a:ext uri="{FF2B5EF4-FFF2-40B4-BE49-F238E27FC236}">
                  <a16:creationId xmlns:a16="http://schemas.microsoft.com/office/drawing/2014/main" id="{A2143A9D-7E48-4E36-8CD0-01DCC09E0CB4}"/>
                </a:ext>
              </a:extLst>
            </p:cNvPr>
            <p:cNvSpPr/>
            <p:nvPr/>
          </p:nvSpPr>
          <p:spPr>
            <a:xfrm>
              <a:off x="3173262" y="5606445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N4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2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631" name="타원 630">
              <a:extLst>
                <a:ext uri="{FF2B5EF4-FFF2-40B4-BE49-F238E27FC236}">
                  <a16:creationId xmlns:a16="http://schemas.microsoft.com/office/drawing/2014/main" id="{DC3E19C6-7BE6-45F2-9EF9-1A122800D66D}"/>
                </a:ext>
              </a:extLst>
            </p:cNvPr>
            <p:cNvSpPr/>
            <p:nvPr/>
          </p:nvSpPr>
          <p:spPr>
            <a:xfrm>
              <a:off x="3856426" y="6606352"/>
              <a:ext cx="386649" cy="386649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O</a:t>
              </a:r>
              <a:r>
                <a:rPr kumimoji="1" lang="en-US" altLang="ko-KR" sz="900" baseline="-25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2</a:t>
              </a:r>
              <a:endParaRPr kumimoji="1" lang="ko-KR" altLang="en-US" sz="900" baseline="-250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633" name="직선 연결선 632">
              <a:extLst>
                <a:ext uri="{FF2B5EF4-FFF2-40B4-BE49-F238E27FC236}">
                  <a16:creationId xmlns:a16="http://schemas.microsoft.com/office/drawing/2014/main" id="{471EF1AF-DD0A-47C9-85E3-63A40E58A606}"/>
                </a:ext>
              </a:extLst>
            </p:cNvPr>
            <p:cNvCxnSpPr>
              <a:stCxn id="594" idx="6"/>
              <a:endCxn id="619" idx="2"/>
            </p:cNvCxnSpPr>
            <p:nvPr/>
          </p:nvCxnSpPr>
          <p:spPr>
            <a:xfrm>
              <a:off x="2700018" y="5275769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35" name="직선 연결선 634">
              <a:extLst>
                <a:ext uri="{FF2B5EF4-FFF2-40B4-BE49-F238E27FC236}">
                  <a16:creationId xmlns:a16="http://schemas.microsoft.com/office/drawing/2014/main" id="{37F63D49-8792-4739-B074-15F087B5275F}"/>
                </a:ext>
              </a:extLst>
            </p:cNvPr>
            <p:cNvCxnSpPr>
              <a:stCxn id="594" idx="6"/>
              <a:endCxn id="624" idx="2"/>
            </p:cNvCxnSpPr>
            <p:nvPr/>
          </p:nvCxnSpPr>
          <p:spPr>
            <a:xfrm>
              <a:off x="2700018" y="5275769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37" name="직선 연결선 636">
              <a:extLst>
                <a:ext uri="{FF2B5EF4-FFF2-40B4-BE49-F238E27FC236}">
                  <a16:creationId xmlns:a16="http://schemas.microsoft.com/office/drawing/2014/main" id="{CE61163D-BAC4-4DD6-A7B9-78D57B78E2EA}"/>
                </a:ext>
              </a:extLst>
            </p:cNvPr>
            <p:cNvCxnSpPr>
              <a:stCxn id="594" idx="6"/>
              <a:endCxn id="623" idx="2"/>
            </p:cNvCxnSpPr>
            <p:nvPr/>
          </p:nvCxnSpPr>
          <p:spPr>
            <a:xfrm>
              <a:off x="2700018" y="5275769"/>
              <a:ext cx="473244" cy="10480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39" name="직선 연결선 638">
              <a:extLst>
                <a:ext uri="{FF2B5EF4-FFF2-40B4-BE49-F238E27FC236}">
                  <a16:creationId xmlns:a16="http://schemas.microsoft.com/office/drawing/2014/main" id="{F80CE449-C1F9-4CEF-971E-67F5EE408983}"/>
                </a:ext>
              </a:extLst>
            </p:cNvPr>
            <p:cNvCxnSpPr>
              <a:stCxn id="594" idx="6"/>
              <a:endCxn id="622" idx="2"/>
            </p:cNvCxnSpPr>
            <p:nvPr/>
          </p:nvCxnSpPr>
          <p:spPr>
            <a:xfrm>
              <a:off x="2700018" y="5275769"/>
              <a:ext cx="473244" cy="20479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41" name="직선 연결선 640">
              <a:extLst>
                <a:ext uri="{FF2B5EF4-FFF2-40B4-BE49-F238E27FC236}">
                  <a16:creationId xmlns:a16="http://schemas.microsoft.com/office/drawing/2014/main" id="{DDA5C7B3-CE9A-49D0-BDC9-33646649B14E}"/>
                </a:ext>
              </a:extLst>
            </p:cNvPr>
            <p:cNvCxnSpPr>
              <a:stCxn id="594" idx="6"/>
              <a:endCxn id="621" idx="2"/>
            </p:cNvCxnSpPr>
            <p:nvPr/>
          </p:nvCxnSpPr>
          <p:spPr>
            <a:xfrm>
              <a:off x="2700018" y="5275769"/>
              <a:ext cx="473244" cy="25719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43" name="직선 연결선 642">
              <a:extLst>
                <a:ext uri="{FF2B5EF4-FFF2-40B4-BE49-F238E27FC236}">
                  <a16:creationId xmlns:a16="http://schemas.microsoft.com/office/drawing/2014/main" id="{ABD78DDD-B6F0-4125-8AB3-F360BBDAFDAE}"/>
                </a:ext>
              </a:extLst>
            </p:cNvPr>
            <p:cNvCxnSpPr>
              <a:stCxn id="594" idx="6"/>
              <a:endCxn id="620" idx="2"/>
            </p:cNvCxnSpPr>
            <p:nvPr/>
          </p:nvCxnSpPr>
          <p:spPr>
            <a:xfrm>
              <a:off x="2700018" y="5275769"/>
              <a:ext cx="473244" cy="30959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45" name="직선 연결선 644">
              <a:extLst>
                <a:ext uri="{FF2B5EF4-FFF2-40B4-BE49-F238E27FC236}">
                  <a16:creationId xmlns:a16="http://schemas.microsoft.com/office/drawing/2014/main" id="{0829D5A5-0F79-4EC6-A62A-007C28757954}"/>
                </a:ext>
              </a:extLst>
            </p:cNvPr>
            <p:cNvCxnSpPr>
              <a:stCxn id="600" idx="6"/>
              <a:endCxn id="619" idx="2"/>
            </p:cNvCxnSpPr>
            <p:nvPr/>
          </p:nvCxnSpPr>
          <p:spPr>
            <a:xfrm flipV="1">
              <a:off x="2700018" y="5275769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47" name="직선 연결선 646">
              <a:extLst>
                <a:ext uri="{FF2B5EF4-FFF2-40B4-BE49-F238E27FC236}">
                  <a16:creationId xmlns:a16="http://schemas.microsoft.com/office/drawing/2014/main" id="{9545DE54-6941-46D5-976B-859A8E6E07AE}"/>
                </a:ext>
              </a:extLst>
            </p:cNvPr>
            <p:cNvCxnSpPr>
              <a:stCxn id="600" idx="6"/>
              <a:endCxn id="624" idx="2"/>
            </p:cNvCxnSpPr>
            <p:nvPr/>
          </p:nvCxnSpPr>
          <p:spPr>
            <a:xfrm>
              <a:off x="2700018" y="5799770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49" name="직선 연결선 648">
              <a:extLst>
                <a:ext uri="{FF2B5EF4-FFF2-40B4-BE49-F238E27FC236}">
                  <a16:creationId xmlns:a16="http://schemas.microsoft.com/office/drawing/2014/main" id="{71AC9561-2404-4BC5-AA48-61B0D78266D4}"/>
                </a:ext>
              </a:extLst>
            </p:cNvPr>
            <p:cNvCxnSpPr>
              <a:stCxn id="600" idx="6"/>
              <a:endCxn id="623" idx="2"/>
            </p:cNvCxnSpPr>
            <p:nvPr/>
          </p:nvCxnSpPr>
          <p:spPr>
            <a:xfrm>
              <a:off x="2700018" y="5799770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51" name="직선 연결선 650">
              <a:extLst>
                <a:ext uri="{FF2B5EF4-FFF2-40B4-BE49-F238E27FC236}">
                  <a16:creationId xmlns:a16="http://schemas.microsoft.com/office/drawing/2014/main" id="{73D2985F-AA35-42B5-8FB8-929750ACD5F6}"/>
                </a:ext>
              </a:extLst>
            </p:cNvPr>
            <p:cNvCxnSpPr>
              <a:stCxn id="600" idx="6"/>
              <a:endCxn id="622" idx="2"/>
            </p:cNvCxnSpPr>
            <p:nvPr/>
          </p:nvCxnSpPr>
          <p:spPr>
            <a:xfrm>
              <a:off x="2700018" y="5799770"/>
              <a:ext cx="473244" cy="1523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53" name="직선 연결선 652">
              <a:extLst>
                <a:ext uri="{FF2B5EF4-FFF2-40B4-BE49-F238E27FC236}">
                  <a16:creationId xmlns:a16="http://schemas.microsoft.com/office/drawing/2014/main" id="{32CE1307-43B6-468A-BF52-DFAF896C6A7E}"/>
                </a:ext>
              </a:extLst>
            </p:cNvPr>
            <p:cNvCxnSpPr>
              <a:stCxn id="600" idx="6"/>
              <a:endCxn id="621" idx="2"/>
            </p:cNvCxnSpPr>
            <p:nvPr/>
          </p:nvCxnSpPr>
          <p:spPr>
            <a:xfrm>
              <a:off x="2700018" y="5799770"/>
              <a:ext cx="473244" cy="20479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55" name="직선 연결선 654">
              <a:extLst>
                <a:ext uri="{FF2B5EF4-FFF2-40B4-BE49-F238E27FC236}">
                  <a16:creationId xmlns:a16="http://schemas.microsoft.com/office/drawing/2014/main" id="{DD6B3201-E37A-442A-B6BE-62670866BB26}"/>
                </a:ext>
              </a:extLst>
            </p:cNvPr>
            <p:cNvCxnSpPr>
              <a:stCxn id="600" idx="6"/>
              <a:endCxn id="620" idx="2"/>
            </p:cNvCxnSpPr>
            <p:nvPr/>
          </p:nvCxnSpPr>
          <p:spPr>
            <a:xfrm>
              <a:off x="2700018" y="5799770"/>
              <a:ext cx="473244" cy="25719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57" name="직선 연결선 656">
              <a:extLst>
                <a:ext uri="{FF2B5EF4-FFF2-40B4-BE49-F238E27FC236}">
                  <a16:creationId xmlns:a16="http://schemas.microsoft.com/office/drawing/2014/main" id="{5B0BD876-A385-45F1-AF41-4385CF48D937}"/>
                </a:ext>
              </a:extLst>
            </p:cNvPr>
            <p:cNvCxnSpPr>
              <a:stCxn id="599" idx="6"/>
              <a:endCxn id="619" idx="2"/>
            </p:cNvCxnSpPr>
            <p:nvPr/>
          </p:nvCxnSpPr>
          <p:spPr>
            <a:xfrm flipV="1">
              <a:off x="2700018" y="5275769"/>
              <a:ext cx="473244" cy="10480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59" name="직선 연결선 658">
              <a:extLst>
                <a:ext uri="{FF2B5EF4-FFF2-40B4-BE49-F238E27FC236}">
                  <a16:creationId xmlns:a16="http://schemas.microsoft.com/office/drawing/2014/main" id="{B4F6FDEC-5AF2-4E71-AEA6-746EC8075897}"/>
                </a:ext>
              </a:extLst>
            </p:cNvPr>
            <p:cNvCxnSpPr>
              <a:stCxn id="599" idx="6"/>
              <a:endCxn id="624" idx="2"/>
            </p:cNvCxnSpPr>
            <p:nvPr/>
          </p:nvCxnSpPr>
          <p:spPr>
            <a:xfrm flipV="1">
              <a:off x="2700018" y="5799770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61" name="직선 연결선 660">
              <a:extLst>
                <a:ext uri="{FF2B5EF4-FFF2-40B4-BE49-F238E27FC236}">
                  <a16:creationId xmlns:a16="http://schemas.microsoft.com/office/drawing/2014/main" id="{B893798E-68B5-41E6-86EC-755F6A17456B}"/>
                </a:ext>
              </a:extLst>
            </p:cNvPr>
            <p:cNvCxnSpPr>
              <a:stCxn id="599" idx="6"/>
              <a:endCxn id="623" idx="2"/>
            </p:cNvCxnSpPr>
            <p:nvPr/>
          </p:nvCxnSpPr>
          <p:spPr>
            <a:xfrm>
              <a:off x="2700018" y="6323771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63" name="직선 연결선 662">
              <a:extLst>
                <a:ext uri="{FF2B5EF4-FFF2-40B4-BE49-F238E27FC236}">
                  <a16:creationId xmlns:a16="http://schemas.microsoft.com/office/drawing/2014/main" id="{27942F66-F3CC-46E0-851A-FBC462F632A7}"/>
                </a:ext>
              </a:extLst>
            </p:cNvPr>
            <p:cNvCxnSpPr>
              <a:stCxn id="599" idx="6"/>
              <a:endCxn id="622" idx="2"/>
            </p:cNvCxnSpPr>
            <p:nvPr/>
          </p:nvCxnSpPr>
          <p:spPr>
            <a:xfrm>
              <a:off x="2700018" y="6323771"/>
              <a:ext cx="473244" cy="9999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65" name="직선 연결선 664">
              <a:extLst>
                <a:ext uri="{FF2B5EF4-FFF2-40B4-BE49-F238E27FC236}">
                  <a16:creationId xmlns:a16="http://schemas.microsoft.com/office/drawing/2014/main" id="{551FEF53-BCA2-4615-89B1-F63D14B0FA55}"/>
                </a:ext>
              </a:extLst>
            </p:cNvPr>
            <p:cNvCxnSpPr>
              <a:stCxn id="599" idx="6"/>
              <a:endCxn id="621" idx="2"/>
            </p:cNvCxnSpPr>
            <p:nvPr/>
          </p:nvCxnSpPr>
          <p:spPr>
            <a:xfrm>
              <a:off x="2700018" y="6323771"/>
              <a:ext cx="473244" cy="1523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67" name="직선 연결선 666">
              <a:extLst>
                <a:ext uri="{FF2B5EF4-FFF2-40B4-BE49-F238E27FC236}">
                  <a16:creationId xmlns:a16="http://schemas.microsoft.com/office/drawing/2014/main" id="{4E5DCA67-5A4A-4B6F-8BBF-92E67A5225B4}"/>
                </a:ext>
              </a:extLst>
            </p:cNvPr>
            <p:cNvCxnSpPr>
              <a:stCxn id="599" idx="6"/>
              <a:endCxn id="620" idx="2"/>
            </p:cNvCxnSpPr>
            <p:nvPr/>
          </p:nvCxnSpPr>
          <p:spPr>
            <a:xfrm>
              <a:off x="2700018" y="6323771"/>
              <a:ext cx="473244" cy="2047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69" name="직선 연결선 668">
              <a:extLst>
                <a:ext uri="{FF2B5EF4-FFF2-40B4-BE49-F238E27FC236}">
                  <a16:creationId xmlns:a16="http://schemas.microsoft.com/office/drawing/2014/main" id="{9AC6D3EC-6890-4D2C-A48C-57C2FB68A709}"/>
                </a:ext>
              </a:extLst>
            </p:cNvPr>
            <p:cNvCxnSpPr>
              <a:stCxn id="598" idx="6"/>
              <a:endCxn id="619" idx="2"/>
            </p:cNvCxnSpPr>
            <p:nvPr/>
          </p:nvCxnSpPr>
          <p:spPr>
            <a:xfrm flipV="1">
              <a:off x="2700018" y="5275769"/>
              <a:ext cx="473244" cy="20479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71" name="직선 연결선 670">
              <a:extLst>
                <a:ext uri="{FF2B5EF4-FFF2-40B4-BE49-F238E27FC236}">
                  <a16:creationId xmlns:a16="http://schemas.microsoft.com/office/drawing/2014/main" id="{DD1B5656-910A-4259-B048-DAC188B560D5}"/>
                </a:ext>
              </a:extLst>
            </p:cNvPr>
            <p:cNvCxnSpPr>
              <a:stCxn id="598" idx="6"/>
              <a:endCxn id="624" idx="2"/>
            </p:cNvCxnSpPr>
            <p:nvPr/>
          </p:nvCxnSpPr>
          <p:spPr>
            <a:xfrm flipV="1">
              <a:off x="2700018" y="5799770"/>
              <a:ext cx="473244" cy="1523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73" name="직선 연결선 672">
              <a:extLst>
                <a:ext uri="{FF2B5EF4-FFF2-40B4-BE49-F238E27FC236}">
                  <a16:creationId xmlns:a16="http://schemas.microsoft.com/office/drawing/2014/main" id="{1E8423F1-A0C6-4C40-A37E-CB673DCE2F06}"/>
                </a:ext>
              </a:extLst>
            </p:cNvPr>
            <p:cNvCxnSpPr>
              <a:stCxn id="623" idx="2"/>
              <a:endCxn id="598" idx="6"/>
            </p:cNvCxnSpPr>
            <p:nvPr/>
          </p:nvCxnSpPr>
          <p:spPr>
            <a:xfrm flipH="1">
              <a:off x="2700018" y="6323771"/>
              <a:ext cx="473244" cy="9999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75" name="직선 연결선 674">
              <a:extLst>
                <a:ext uri="{FF2B5EF4-FFF2-40B4-BE49-F238E27FC236}">
                  <a16:creationId xmlns:a16="http://schemas.microsoft.com/office/drawing/2014/main" id="{231798A3-E328-4C22-9EC0-2C8074BA606F}"/>
                </a:ext>
              </a:extLst>
            </p:cNvPr>
            <p:cNvCxnSpPr>
              <a:stCxn id="598" idx="6"/>
              <a:endCxn id="622" idx="2"/>
            </p:cNvCxnSpPr>
            <p:nvPr/>
          </p:nvCxnSpPr>
          <p:spPr>
            <a:xfrm>
              <a:off x="2700018" y="7323678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77" name="직선 연결선 676">
              <a:extLst>
                <a:ext uri="{FF2B5EF4-FFF2-40B4-BE49-F238E27FC236}">
                  <a16:creationId xmlns:a16="http://schemas.microsoft.com/office/drawing/2014/main" id="{25647D9F-96D0-48DF-938C-AE4891072E4E}"/>
                </a:ext>
              </a:extLst>
            </p:cNvPr>
            <p:cNvCxnSpPr>
              <a:cxnSpLocks/>
              <a:stCxn id="598" idx="6"/>
              <a:endCxn id="621" idx="2"/>
            </p:cNvCxnSpPr>
            <p:nvPr/>
          </p:nvCxnSpPr>
          <p:spPr>
            <a:xfrm>
              <a:off x="2700018" y="7323678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80" name="직선 연결선 679">
              <a:extLst>
                <a:ext uri="{FF2B5EF4-FFF2-40B4-BE49-F238E27FC236}">
                  <a16:creationId xmlns:a16="http://schemas.microsoft.com/office/drawing/2014/main" id="{A7BD187D-03B8-45A3-84FB-547AF14E7F93}"/>
                </a:ext>
              </a:extLst>
            </p:cNvPr>
            <p:cNvCxnSpPr>
              <a:stCxn id="598" idx="6"/>
              <a:endCxn id="620" idx="2"/>
            </p:cNvCxnSpPr>
            <p:nvPr/>
          </p:nvCxnSpPr>
          <p:spPr>
            <a:xfrm>
              <a:off x="2700018" y="7323678"/>
              <a:ext cx="473244" cy="10480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82" name="직선 연결선 681">
              <a:extLst>
                <a:ext uri="{FF2B5EF4-FFF2-40B4-BE49-F238E27FC236}">
                  <a16:creationId xmlns:a16="http://schemas.microsoft.com/office/drawing/2014/main" id="{8D7EB6D4-1E90-4249-861A-B515DD4AD576}"/>
                </a:ext>
              </a:extLst>
            </p:cNvPr>
            <p:cNvCxnSpPr>
              <a:stCxn id="597" idx="6"/>
              <a:endCxn id="619" idx="2"/>
            </p:cNvCxnSpPr>
            <p:nvPr/>
          </p:nvCxnSpPr>
          <p:spPr>
            <a:xfrm flipV="1">
              <a:off x="2700018" y="5275769"/>
              <a:ext cx="473244" cy="25719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84" name="직선 연결선 683">
              <a:extLst>
                <a:ext uri="{FF2B5EF4-FFF2-40B4-BE49-F238E27FC236}">
                  <a16:creationId xmlns:a16="http://schemas.microsoft.com/office/drawing/2014/main" id="{45D35F6C-AAD0-4B91-819C-2699AEBE61D2}"/>
                </a:ext>
              </a:extLst>
            </p:cNvPr>
            <p:cNvCxnSpPr>
              <a:stCxn id="597" idx="6"/>
              <a:endCxn id="624" idx="2"/>
            </p:cNvCxnSpPr>
            <p:nvPr/>
          </p:nvCxnSpPr>
          <p:spPr>
            <a:xfrm flipV="1">
              <a:off x="2700018" y="5799770"/>
              <a:ext cx="473244" cy="20479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86" name="직선 연결선 685">
              <a:extLst>
                <a:ext uri="{FF2B5EF4-FFF2-40B4-BE49-F238E27FC236}">
                  <a16:creationId xmlns:a16="http://schemas.microsoft.com/office/drawing/2014/main" id="{B37FE15A-E1BB-4F00-8E6D-286EC52C5340}"/>
                </a:ext>
              </a:extLst>
            </p:cNvPr>
            <p:cNvCxnSpPr>
              <a:cxnSpLocks/>
              <a:stCxn id="597" idx="6"/>
              <a:endCxn id="623" idx="2"/>
            </p:cNvCxnSpPr>
            <p:nvPr/>
          </p:nvCxnSpPr>
          <p:spPr>
            <a:xfrm flipV="1">
              <a:off x="2700018" y="6323771"/>
              <a:ext cx="473244" cy="1523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89" name="직선 연결선 688">
              <a:extLst>
                <a:ext uri="{FF2B5EF4-FFF2-40B4-BE49-F238E27FC236}">
                  <a16:creationId xmlns:a16="http://schemas.microsoft.com/office/drawing/2014/main" id="{4E22F236-A775-4EF3-A083-F6703325CC84}"/>
                </a:ext>
              </a:extLst>
            </p:cNvPr>
            <p:cNvCxnSpPr>
              <a:stCxn id="597" idx="6"/>
              <a:endCxn id="622" idx="2"/>
            </p:cNvCxnSpPr>
            <p:nvPr/>
          </p:nvCxnSpPr>
          <p:spPr>
            <a:xfrm flipV="1">
              <a:off x="2700018" y="7323678"/>
              <a:ext cx="473244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91" name="직선 연결선 690">
              <a:extLst>
                <a:ext uri="{FF2B5EF4-FFF2-40B4-BE49-F238E27FC236}">
                  <a16:creationId xmlns:a16="http://schemas.microsoft.com/office/drawing/2014/main" id="{4A62BFBF-3DF6-4900-BD86-F2643F612F22}"/>
                </a:ext>
              </a:extLst>
            </p:cNvPr>
            <p:cNvCxnSpPr>
              <a:cxnSpLocks/>
              <a:stCxn id="597" idx="6"/>
              <a:endCxn id="621" idx="2"/>
            </p:cNvCxnSpPr>
            <p:nvPr/>
          </p:nvCxnSpPr>
          <p:spPr>
            <a:xfrm>
              <a:off x="2700018" y="7847679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94" name="직선 연결선 693">
              <a:extLst>
                <a:ext uri="{FF2B5EF4-FFF2-40B4-BE49-F238E27FC236}">
                  <a16:creationId xmlns:a16="http://schemas.microsoft.com/office/drawing/2014/main" id="{9DACBE86-C0B8-4E4F-B36F-B47161D6F1E4}"/>
                </a:ext>
              </a:extLst>
            </p:cNvPr>
            <p:cNvCxnSpPr>
              <a:stCxn id="597" idx="6"/>
              <a:endCxn id="620" idx="2"/>
            </p:cNvCxnSpPr>
            <p:nvPr/>
          </p:nvCxnSpPr>
          <p:spPr>
            <a:xfrm>
              <a:off x="2700018" y="7847679"/>
              <a:ext cx="473244" cy="5240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96" name="직선 연결선 695">
              <a:extLst>
                <a:ext uri="{FF2B5EF4-FFF2-40B4-BE49-F238E27FC236}">
                  <a16:creationId xmlns:a16="http://schemas.microsoft.com/office/drawing/2014/main" id="{A22D9739-3AA5-4356-8BC1-E681669314DD}"/>
                </a:ext>
              </a:extLst>
            </p:cNvPr>
            <p:cNvCxnSpPr>
              <a:stCxn id="596" idx="6"/>
              <a:endCxn id="619" idx="2"/>
            </p:cNvCxnSpPr>
            <p:nvPr/>
          </p:nvCxnSpPr>
          <p:spPr>
            <a:xfrm flipV="1">
              <a:off x="2700018" y="5275769"/>
              <a:ext cx="473244" cy="30959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698" name="직선 연결선 697">
              <a:extLst>
                <a:ext uri="{FF2B5EF4-FFF2-40B4-BE49-F238E27FC236}">
                  <a16:creationId xmlns:a16="http://schemas.microsoft.com/office/drawing/2014/main" id="{B3492478-FDC3-459E-ADA9-A814493883DD}"/>
                </a:ext>
              </a:extLst>
            </p:cNvPr>
            <p:cNvCxnSpPr>
              <a:stCxn id="596" idx="6"/>
              <a:endCxn id="624" idx="2"/>
            </p:cNvCxnSpPr>
            <p:nvPr/>
          </p:nvCxnSpPr>
          <p:spPr>
            <a:xfrm flipV="1">
              <a:off x="2700018" y="5799770"/>
              <a:ext cx="473244" cy="25719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00" name="직선 연결선 699">
              <a:extLst>
                <a:ext uri="{FF2B5EF4-FFF2-40B4-BE49-F238E27FC236}">
                  <a16:creationId xmlns:a16="http://schemas.microsoft.com/office/drawing/2014/main" id="{8DF5B0BC-76A0-4BA0-BE01-EC971319214C}"/>
                </a:ext>
              </a:extLst>
            </p:cNvPr>
            <p:cNvCxnSpPr>
              <a:stCxn id="596" idx="6"/>
              <a:endCxn id="623" idx="2"/>
            </p:cNvCxnSpPr>
            <p:nvPr/>
          </p:nvCxnSpPr>
          <p:spPr>
            <a:xfrm flipV="1">
              <a:off x="2700018" y="6323771"/>
              <a:ext cx="473244" cy="2047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02" name="직선 연결선 701">
              <a:extLst>
                <a:ext uri="{FF2B5EF4-FFF2-40B4-BE49-F238E27FC236}">
                  <a16:creationId xmlns:a16="http://schemas.microsoft.com/office/drawing/2014/main" id="{4548434F-852E-4C2E-94F8-B202BC2D4CDC}"/>
                </a:ext>
              </a:extLst>
            </p:cNvPr>
            <p:cNvCxnSpPr>
              <a:stCxn id="596" idx="6"/>
              <a:endCxn id="622" idx="2"/>
            </p:cNvCxnSpPr>
            <p:nvPr/>
          </p:nvCxnSpPr>
          <p:spPr>
            <a:xfrm flipV="1">
              <a:off x="2700018" y="7323678"/>
              <a:ext cx="473244" cy="10480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04" name="직선 연결선 703">
              <a:extLst>
                <a:ext uri="{FF2B5EF4-FFF2-40B4-BE49-F238E27FC236}">
                  <a16:creationId xmlns:a16="http://schemas.microsoft.com/office/drawing/2014/main" id="{6CE1F381-4C89-4944-95F9-F015BEEFE2DA}"/>
                </a:ext>
              </a:extLst>
            </p:cNvPr>
            <p:cNvCxnSpPr>
              <a:stCxn id="596" idx="6"/>
              <a:endCxn id="621" idx="2"/>
            </p:cNvCxnSpPr>
            <p:nvPr/>
          </p:nvCxnSpPr>
          <p:spPr>
            <a:xfrm flipV="1">
              <a:off x="2700018" y="7847679"/>
              <a:ext cx="473244" cy="5240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06" name="직선 연결선 705">
              <a:extLst>
                <a:ext uri="{FF2B5EF4-FFF2-40B4-BE49-F238E27FC236}">
                  <a16:creationId xmlns:a16="http://schemas.microsoft.com/office/drawing/2014/main" id="{EB8FBD57-D98F-4B1F-B083-3DA976112AF9}"/>
                </a:ext>
              </a:extLst>
            </p:cNvPr>
            <p:cNvCxnSpPr>
              <a:stCxn id="596" idx="6"/>
              <a:endCxn id="620" idx="2"/>
            </p:cNvCxnSpPr>
            <p:nvPr/>
          </p:nvCxnSpPr>
          <p:spPr>
            <a:xfrm>
              <a:off x="2700018" y="8371682"/>
              <a:ext cx="4732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08" name="직선 연결선 707">
              <a:extLst>
                <a:ext uri="{FF2B5EF4-FFF2-40B4-BE49-F238E27FC236}">
                  <a16:creationId xmlns:a16="http://schemas.microsoft.com/office/drawing/2014/main" id="{2D12C4E4-B416-475B-A081-3D5D77E37CF7}"/>
                </a:ext>
              </a:extLst>
            </p:cNvPr>
            <p:cNvCxnSpPr>
              <a:stCxn id="619" idx="6"/>
              <a:endCxn id="631" idx="2"/>
            </p:cNvCxnSpPr>
            <p:nvPr/>
          </p:nvCxnSpPr>
          <p:spPr>
            <a:xfrm>
              <a:off x="3559911" y="5275769"/>
              <a:ext cx="296515" cy="1523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10" name="직선 연결선 709">
              <a:extLst>
                <a:ext uri="{FF2B5EF4-FFF2-40B4-BE49-F238E27FC236}">
                  <a16:creationId xmlns:a16="http://schemas.microsoft.com/office/drawing/2014/main" id="{FA71ED99-05D3-4CF7-A13C-9AA2BBF3ED2E}"/>
                </a:ext>
              </a:extLst>
            </p:cNvPr>
            <p:cNvCxnSpPr>
              <a:stCxn id="624" idx="6"/>
              <a:endCxn id="631" idx="2"/>
            </p:cNvCxnSpPr>
            <p:nvPr/>
          </p:nvCxnSpPr>
          <p:spPr>
            <a:xfrm>
              <a:off x="3559911" y="5799770"/>
              <a:ext cx="296515" cy="9999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12" name="직선 연결선 711">
              <a:extLst>
                <a:ext uri="{FF2B5EF4-FFF2-40B4-BE49-F238E27FC236}">
                  <a16:creationId xmlns:a16="http://schemas.microsoft.com/office/drawing/2014/main" id="{32B90CE0-D0CC-4E6A-8CAC-8B4EF8F5C3A2}"/>
                </a:ext>
              </a:extLst>
            </p:cNvPr>
            <p:cNvCxnSpPr>
              <a:stCxn id="623" idx="6"/>
              <a:endCxn id="631" idx="2"/>
            </p:cNvCxnSpPr>
            <p:nvPr/>
          </p:nvCxnSpPr>
          <p:spPr>
            <a:xfrm>
              <a:off x="3559911" y="6323771"/>
              <a:ext cx="296515" cy="47590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14" name="직선 연결선 713">
              <a:extLst>
                <a:ext uri="{FF2B5EF4-FFF2-40B4-BE49-F238E27FC236}">
                  <a16:creationId xmlns:a16="http://schemas.microsoft.com/office/drawing/2014/main" id="{B7C4FFBB-8CC4-4E66-A517-B2756B410C0F}"/>
                </a:ext>
              </a:extLst>
            </p:cNvPr>
            <p:cNvCxnSpPr>
              <a:stCxn id="622" idx="6"/>
              <a:endCxn id="631" idx="2"/>
            </p:cNvCxnSpPr>
            <p:nvPr/>
          </p:nvCxnSpPr>
          <p:spPr>
            <a:xfrm flipV="1">
              <a:off x="3559911" y="6799677"/>
              <a:ext cx="296515" cy="5240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16" name="직선 연결선 715">
              <a:extLst>
                <a:ext uri="{FF2B5EF4-FFF2-40B4-BE49-F238E27FC236}">
                  <a16:creationId xmlns:a16="http://schemas.microsoft.com/office/drawing/2014/main" id="{B1B67E40-4D21-4B2D-98D2-D7C51EDEE481}"/>
                </a:ext>
              </a:extLst>
            </p:cNvPr>
            <p:cNvCxnSpPr>
              <a:stCxn id="621" idx="6"/>
              <a:endCxn id="631" idx="2"/>
            </p:cNvCxnSpPr>
            <p:nvPr/>
          </p:nvCxnSpPr>
          <p:spPr>
            <a:xfrm flipV="1">
              <a:off x="3559911" y="6799677"/>
              <a:ext cx="296515" cy="10480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  <p:cxnSp>
          <p:nvCxnSpPr>
            <p:cNvPr id="718" name="직선 연결선 717">
              <a:extLst>
                <a:ext uri="{FF2B5EF4-FFF2-40B4-BE49-F238E27FC236}">
                  <a16:creationId xmlns:a16="http://schemas.microsoft.com/office/drawing/2014/main" id="{DB0AF4EE-1A39-4B2B-8252-0D2B3F7C8008}"/>
                </a:ext>
              </a:extLst>
            </p:cNvPr>
            <p:cNvCxnSpPr>
              <a:stCxn id="620" idx="6"/>
              <a:endCxn id="631" idx="2"/>
            </p:cNvCxnSpPr>
            <p:nvPr/>
          </p:nvCxnSpPr>
          <p:spPr>
            <a:xfrm flipV="1">
              <a:off x="3559911" y="6799677"/>
              <a:ext cx="296515" cy="15720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none"/>
            </a:ln>
            <a:effectLst/>
          </p:spPr>
        </p:cxn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B8C3441-37E7-4FE9-8A29-668266E9ACE0}"/>
              </a:ext>
            </a:extLst>
          </p:cNvPr>
          <p:cNvCxnSpPr>
            <a:cxnSpLocks/>
            <a:stCxn id="465" idx="6"/>
          </p:cNvCxnSpPr>
          <p:nvPr/>
        </p:nvCxnSpPr>
        <p:spPr>
          <a:xfrm>
            <a:off x="5816421" y="2788191"/>
            <a:ext cx="32402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9802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A82A728-2F47-4954-825A-BF8D19E6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75" y="1052736"/>
            <a:ext cx="7212125" cy="570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2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base">
          <a:spcBef>
            <a:spcPct val="0"/>
          </a:spcBef>
          <a:spcAft>
            <a:spcPct val="0"/>
          </a:spcAft>
          <a:defRPr kumimoji="1" sz="1000" dirty="0">
            <a:latin typeface="한컴 윤고딕 230" panose="02020603020101020101" pitchFamily="18" charset="-127"/>
            <a:ea typeface="한컴 윤고딕 230" panose="02020603020101020101" pitchFamily="18" charset="-127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tailEnd type="none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2429</TotalTime>
  <Words>569</Words>
  <Application>Microsoft Office PowerPoint</Application>
  <PresentationFormat>사용자 지정</PresentationFormat>
  <Paragraphs>421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서울남산체 M</vt:lpstr>
      <vt:lpstr>한컴 윤고딕 230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HanBeom</dc:creator>
  <cp:lastModifiedBy>Lee HanBeom</cp:lastModifiedBy>
  <cp:revision>76</cp:revision>
  <dcterms:created xsi:type="dcterms:W3CDTF">2019-07-13T04:54:09Z</dcterms:created>
  <dcterms:modified xsi:type="dcterms:W3CDTF">2019-11-11T17:23:29Z</dcterms:modified>
</cp:coreProperties>
</file>