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52431-BF20-46F4-B865-B2CACE58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95C159-D944-4EFC-9D02-199357B0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9AA-5432-4429-A70D-C6A9193A45A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954F0-963A-4FF9-8F94-2345EED3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A391F1-17E1-4515-813A-4A0676BE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433A-4F14-4818-960E-BA505964C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0BFD0-AD04-424D-9285-4DD69539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C0DD5-AF7F-4344-8D08-0528D8D3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648F1-CF50-4E63-8F7F-63E7865D3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29AA-5432-4429-A70D-C6A9193A45A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5E4D-F32F-4B74-ADA7-F71CBD759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8EC18-BDE0-48B9-80A9-96E487AE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433A-4F14-4818-960E-BA505964C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3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72544E-F4C2-4352-A197-D68BE989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F34FA-8129-44DD-8964-4EF209EA85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3A2615D-6148-4A70-BCC4-5DBDBD5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6E849-4637-4C12-988B-EB8FF7084A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BA9EFEB-AAD8-4294-883D-90904A0C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7C512-E235-45AE-8DB5-26CA527B87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4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4772324-9ED6-4AC0-96D6-4A039DA0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13C53-9741-4877-9AAA-FF18B0744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상현</dc:creator>
  <cp:lastModifiedBy>김 상현</cp:lastModifiedBy>
  <cp:revision>1</cp:revision>
  <dcterms:created xsi:type="dcterms:W3CDTF">2019-11-25T10:43:43Z</dcterms:created>
  <dcterms:modified xsi:type="dcterms:W3CDTF">2019-11-25T10:49:08Z</dcterms:modified>
</cp:coreProperties>
</file>