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E239D-9887-4A8D-9877-43AC2B37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50F33B-5D1A-4C3E-BE65-AC884B55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6ACE-6D4B-4B3A-9E53-FDB0549303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7854DB-6143-4825-876C-9B670FB3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E06272-2FDE-4122-90D4-719193A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32DD-FF6A-4439-8AAC-95CA0CA10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2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87C947-A734-4408-BBF9-B841223E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486B4-2529-442C-8609-27F57A9B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D066D-7422-4A27-A1F4-68D00EF85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6ACE-6D4B-4B3A-9E53-FDB0549303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9D57B-21C7-46D1-A83A-45B18325D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29FE2-46B1-4989-BBC1-21835BBC7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32DD-FF6A-4439-8AAC-95CA0CA10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9AC76D8-0ECE-4740-8D84-F5830A0B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536E9-B56C-4B2A-852A-431B250113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2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AC70D5D-F5B8-4B6F-A0A7-2DF9E45C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DA3C42-E69C-4770-BBF2-6FF8D5A6C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2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F744B98-505C-4353-8219-A39EAA5A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033E0-90E6-4817-9B28-9B2060A421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2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A9CE6D1-FC87-466F-BF21-52FD5799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2C62B-A46C-4F9F-9410-9E6B6825A7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A820846-279F-42F6-9B3A-96BC63EB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7CF2C8-C91D-4D87-AB2A-C2811AAC3D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AABB72B-61AF-42E4-BB9B-AD728EAE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AA530-15FD-457D-BD1B-ECF516DD3B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8DFF7F4-D399-4B5E-A3E2-9311FC1C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765720-7590-4265-BD61-62409DB058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F636FED-4416-4BE1-AEE7-042BB2E0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98A47-D03F-4549-86C1-B82694A3FC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7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A1A1354-FC9C-4797-918B-7F7D6CEE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550A46-C9D2-4248-88A1-1AA2D7EEB0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9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8E34303-CD01-48B3-B6DE-DD308948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AB9336-9B15-4282-B29C-542C0FF6E1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2DD8602-C760-48A3-86E2-6E63A98E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DDA304-6256-4DB9-92F3-D328168E26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6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4515720-DCC2-450E-BD15-E781053C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75910A-BD30-4783-B961-A57559AD2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AE7E196-3BA1-430E-B6B7-705CE334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FB0E6-387B-4127-BAF2-DD7CDF9E7A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6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DB06DB9-8BB1-48D6-9CC3-5472C56D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C2684-418D-4C80-9715-F316B41882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6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54ADBB8-F667-45E1-BD06-3BA69F0F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DF8627-44BB-47C6-A488-D3AC7E2096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상현</dc:creator>
  <cp:lastModifiedBy>김 상현</cp:lastModifiedBy>
  <cp:revision>1</cp:revision>
  <dcterms:created xsi:type="dcterms:W3CDTF">2019-12-01T11:10:02Z</dcterms:created>
  <dcterms:modified xsi:type="dcterms:W3CDTF">2019-12-01T11:10:02Z</dcterms:modified>
</cp:coreProperties>
</file>