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6762D-218C-43EF-9A10-BFDE2106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8272A3-2931-4B53-9AB9-6FF183C9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4D60-9A25-4FEE-B7C3-40183AED5C1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4B486E-E9E7-4255-92A6-C5074BD6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51A1D6-C152-45AA-814D-1DBA0FAD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9703-AED6-4801-A86C-17B6FF9C9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DA3EFD-6E88-45BC-910E-19FBE763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ADC43-D0D0-4A9F-8DCB-25CFD9D2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7030D-EA92-4894-BB18-8F1B464C2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4D60-9A25-4FEE-B7C3-40183AED5C1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27D7B-79CE-43B9-842F-0A966AC3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A5262-CC3A-4B78-8095-B0FF70DBE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9703-AED6-4801-A86C-17B6FF9C9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72C3229-A41B-441B-A697-C3CEB76D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52F4E7-B446-4786-B79C-8468FEB8DF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8C7E8FC-AEA9-4BBB-994A-4B23BA70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DC590-A020-4A2A-B25F-F590691D4D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24CF1C0-94A3-4245-9B4D-0E24ABC0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3648B-0A33-4BA9-A84E-2F87C9FE0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06DCD5A-45B0-43F1-8E09-25930242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9AE122-BAA3-4BAA-AEE1-1758913306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9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상현</dc:creator>
  <cp:lastModifiedBy>김 상현</cp:lastModifiedBy>
  <cp:revision>1</cp:revision>
  <dcterms:created xsi:type="dcterms:W3CDTF">2019-11-26T07:01:23Z</dcterms:created>
  <dcterms:modified xsi:type="dcterms:W3CDTF">2019-11-26T07:01:23Z</dcterms:modified>
</cp:coreProperties>
</file>