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notesMasterIdLst>
    <p:notesMasterId r:id="rId3"/>
  </p:notesMasterIdLst>
  <p:sldIdLst>
    <p:sldId id="286" r:id="rId2"/>
  </p:sldIdLst>
  <p:sldSz cx="21599525" cy="32399288"/>
  <p:notesSz cx="6858000" cy="9144000"/>
  <p:defaultTextStyle>
    <a:lvl1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1pPr>
    <a:lvl2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2pPr>
    <a:lvl3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3pPr>
    <a:lvl4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4pPr>
    <a:lvl5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5pPr>
    <a:lvl6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6pPr>
    <a:lvl7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7pPr>
    <a:lvl8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8pPr>
    <a:lvl9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6803" userDrawn="1">
          <p15:clr>
            <a:srgbClr val="A4A3A4"/>
          </p15:clr>
        </p15:guide>
        <p15:guide id="3" pos="6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0A9"/>
    <a:srgbClr val="80CBE6"/>
    <a:srgbClr val="7AECE9"/>
    <a:srgbClr val="00CC66"/>
    <a:srgbClr val="339966"/>
    <a:srgbClr val="00D1CC"/>
    <a:srgbClr val="009999"/>
    <a:srgbClr val="00CCFF"/>
    <a:srgbClr val="00CC99"/>
    <a:srgbClr val="00B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ACFD1"/>
          </a:solidFill>
        </a:fill>
      </a:tcStyle>
    </a:wholeTbl>
    <a:band2H>
      <a:tcTxStyle/>
      <a:tcStyle>
        <a:tcBdr/>
        <a:fill>
          <a:solidFill>
            <a:srgbClr val="E6E8E9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FCFE"/>
          </a:solidFill>
        </a:fill>
      </a:tcStyle>
    </a:wholeTbl>
    <a:band2H>
      <a:tcTxStyle/>
      <a:tcStyle>
        <a:tcBdr/>
        <a:fill>
          <a:solidFill>
            <a:srgbClr val="1BADCF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ADC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EDF9FC"/>
          </a:solidFill>
        </a:fill>
      </a:tcStyle>
    </a:wholeTbl>
    <a:band2H>
      <a:tcTxStyle/>
      <a:tcStyle>
        <a:tcBdr/>
        <a:fill>
          <a:solidFill>
            <a:srgbClr val="F6FCF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0" autoAdjust="0"/>
    <p:restoredTop sz="94660"/>
  </p:normalViewPr>
  <p:slideViewPr>
    <p:cSldViewPr snapToGrid="0">
      <p:cViewPr varScale="1">
        <p:scale>
          <a:sx n="25" d="100"/>
          <a:sy n="25" d="100"/>
        </p:scale>
        <p:origin x="3498" y="30"/>
      </p:cViewPr>
      <p:guideLst>
        <p:guide orient="horz" pos="10204"/>
        <p:guide pos="6803"/>
        <p:guide pos="6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5083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1pPr>
    <a:lvl2pPr indent="168878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2pPr>
    <a:lvl3pPr indent="337754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3pPr>
    <a:lvl4pPr indent="50663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4pPr>
    <a:lvl5pPr indent="67550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5pPr>
    <a:lvl6pPr indent="844386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6pPr>
    <a:lvl7pPr indent="101326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7pPr>
    <a:lvl8pPr indent="118213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8pPr>
    <a:lvl9pPr indent="1351017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2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1391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5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7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7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1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EF64-376B-4AE8-9729-79941913CF69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4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526715" y="6509507"/>
            <a:ext cx="10079214" cy="3223090"/>
            <a:chOff x="16468163" y="5804859"/>
            <a:chExt cx="15128344" cy="4722053"/>
          </a:xfrm>
        </p:grpSpPr>
        <p:grpSp>
          <p:nvGrpSpPr>
            <p:cNvPr id="84" name="그룹 83"/>
            <p:cNvGrpSpPr/>
            <p:nvPr/>
          </p:nvGrpSpPr>
          <p:grpSpPr>
            <a:xfrm>
              <a:off x="16468163" y="5804859"/>
              <a:ext cx="15128344" cy="1833244"/>
              <a:chOff x="327803" y="3308518"/>
              <a:chExt cx="9714153" cy="1491410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333160" y="3308518"/>
                <a:ext cx="9708796" cy="1232290"/>
              </a:xfrm>
              <a:prstGeom prst="rect">
                <a:avLst/>
              </a:prstGeom>
              <a:solidFill>
                <a:srgbClr val="96D0A9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88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소제목 </a:t>
                </a:r>
                <a:r>
                  <a:rPr lang="ko-KR" altLang="en-US" sz="4800" b="1" dirty="0" err="1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맑은고딕</a:t>
                </a: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 </a:t>
                </a:r>
                <a:r>
                  <a:rPr lang="en-US" altLang="ko-KR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48pt </a:t>
                </a: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진하게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85" name="Shape 57"/>
            <p:cNvSpPr/>
            <p:nvPr/>
          </p:nvSpPr>
          <p:spPr>
            <a:xfrm>
              <a:off x="16476505" y="7074811"/>
              <a:ext cx="15120002" cy="34521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/>
                <a:t>배경</a:t>
              </a: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/>
                <a:t>목적</a:t>
              </a: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en-US" altLang="ko-KR" sz="4000" dirty="0"/>
                <a:t>Arial 40pt</a:t>
              </a:r>
              <a:endParaRPr lang="ko-KR" altLang="en-US" sz="40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26715" y="727948"/>
            <a:ext cx="20665399" cy="5044863"/>
          </a:xfrm>
          <a:prstGeom prst="rect">
            <a:avLst/>
          </a:prstGeom>
          <a:noFill/>
          <a:ln w="38100">
            <a:solidFill>
              <a:srgbClr val="96D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</p:txBody>
      </p:sp>
      <p:sp>
        <p:nvSpPr>
          <p:cNvPr id="27" name="Shape 27"/>
          <p:cNvSpPr/>
          <p:nvPr/>
        </p:nvSpPr>
        <p:spPr>
          <a:xfrm>
            <a:off x="3946650" y="1745612"/>
            <a:ext cx="13825528" cy="103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175" tIns="25175" rIns="25175" bIns="25175">
            <a:spAutoFit/>
          </a:bodyPr>
          <a:lstStyle/>
          <a:p>
            <a:pPr algn="ctr" defTabSz="504229">
              <a:spcBef>
                <a:spcPts val="2423"/>
              </a:spcBef>
              <a:defRPr sz="1800">
                <a:solidFill>
                  <a:srgbClr val="000000"/>
                </a:solidFill>
              </a:defRPr>
            </a:pPr>
            <a:r>
              <a:rPr lang="ko-KR" altLang="en-US" sz="6400" b="1" dirty="0">
                <a:solidFill>
                  <a:schemeClr val="tx1"/>
                </a:solidFill>
              </a:rPr>
              <a:t>제목 </a:t>
            </a:r>
            <a:r>
              <a:rPr lang="ko-KR" altLang="en-US" sz="6400" b="1" dirty="0" err="1">
                <a:solidFill>
                  <a:schemeClr val="tx1"/>
                </a:solidFill>
              </a:rPr>
              <a:t>맑은고딕</a:t>
            </a:r>
            <a:r>
              <a:rPr lang="ko-KR" altLang="en-US" sz="6400" b="1" dirty="0">
                <a:solidFill>
                  <a:schemeClr val="tx1"/>
                </a:solidFill>
              </a:rPr>
              <a:t> </a:t>
            </a:r>
            <a:r>
              <a:rPr lang="en-US" altLang="ko-KR" sz="6400" b="1" dirty="0">
                <a:solidFill>
                  <a:schemeClr val="tx1"/>
                </a:solidFill>
              </a:rPr>
              <a:t>64pt </a:t>
            </a:r>
            <a:r>
              <a:rPr lang="ko-KR" altLang="en-US" sz="6400" b="1" dirty="0">
                <a:solidFill>
                  <a:schemeClr val="tx1"/>
                </a:solidFill>
              </a:rPr>
              <a:t>진하게</a:t>
            </a:r>
            <a:endParaRPr lang="en-US" altLang="ko-KR" sz="64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0935" y="4485410"/>
            <a:ext cx="119362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600" b="1" dirty="0" err="1">
                <a:solidFill>
                  <a:schemeClr val="tx1"/>
                </a:solidFill>
                <a:latin typeface="+mj-ea"/>
                <a:ea typeface="+mj-ea"/>
              </a:rPr>
              <a:t>참가학생명</a:t>
            </a:r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 학번 이름 </a:t>
            </a:r>
            <a:r>
              <a:rPr lang="ko-KR" altLang="en-US" sz="4600" b="1" dirty="0" err="1">
                <a:solidFill>
                  <a:schemeClr val="tx1"/>
                </a:solidFill>
                <a:latin typeface="+mj-ea"/>
                <a:ea typeface="+mj-ea"/>
              </a:rPr>
              <a:t>맑은고딕</a:t>
            </a:r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600" b="1" dirty="0">
                <a:solidFill>
                  <a:schemeClr val="tx1"/>
                </a:solidFill>
                <a:latin typeface="+mj-ea"/>
                <a:ea typeface="+mj-ea"/>
              </a:rPr>
              <a:t>46pt </a:t>
            </a:r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진하게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4663" y="3182487"/>
            <a:ext cx="127098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학과  지도교수 </a:t>
            </a:r>
            <a:r>
              <a:rPr lang="ko-KR" altLang="en-US" sz="4600" b="1" dirty="0" err="1">
                <a:solidFill>
                  <a:schemeClr val="tx1"/>
                </a:solidFill>
                <a:latin typeface="+mj-ea"/>
                <a:ea typeface="+mj-ea"/>
              </a:rPr>
              <a:t>맑은고딕</a:t>
            </a:r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600" b="1" dirty="0">
                <a:solidFill>
                  <a:schemeClr val="tx1"/>
                </a:solidFill>
                <a:latin typeface="+mj-ea"/>
                <a:ea typeface="+mj-ea"/>
              </a:rPr>
              <a:t>46pt</a:t>
            </a:r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 진하게 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523935" y="13461597"/>
            <a:ext cx="10079214" cy="1251302"/>
            <a:chOff x="327803" y="3308518"/>
            <a:chExt cx="9714153" cy="1491410"/>
          </a:xfrm>
          <a:solidFill>
            <a:schemeClr val="accent3">
              <a:lumMod val="75000"/>
            </a:schemeClr>
          </a:solidFill>
        </p:grpSpPr>
        <p:sp>
          <p:nvSpPr>
            <p:cNvPr id="79" name="직사각형 78"/>
            <p:cNvSpPr/>
            <p:nvPr/>
          </p:nvSpPr>
          <p:spPr>
            <a:xfrm>
              <a:off x="333160" y="3308518"/>
              <a:ext cx="9708796" cy="1232290"/>
            </a:xfrm>
            <a:prstGeom prst="rect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80" name="Shape 40"/>
            <p:cNvSpPr/>
            <p:nvPr/>
          </p:nvSpPr>
          <p:spPr>
            <a:xfrm>
              <a:off x="327803" y="3312126"/>
              <a:ext cx="9708795" cy="1487802"/>
            </a:xfrm>
            <a:prstGeom prst="rect">
              <a:avLst/>
            </a:prstGeom>
            <a:solidFill>
              <a:srgbClr val="96D0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2341" tIns="252341" rIns="252341" bIns="252341">
              <a:spAutoFit/>
            </a:bodyPr>
            <a:lstStyle/>
            <a:p>
              <a:pPr algn="ctr" defTabSz="2422862">
                <a:defRPr sz="1800">
                  <a:solidFill>
                    <a:srgbClr val="000000"/>
                  </a:solidFill>
                </a:defRPr>
              </a:pPr>
              <a:r>
                <a:rPr lang="ko-KR" altLang="en-US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작품 개요</a:t>
              </a:r>
              <a:endParaRPr lang="en-US" altLang="ko-KR" sz="48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</p:grpSp>
      <p:sp>
        <p:nvSpPr>
          <p:cNvPr id="78" name="Shape 57"/>
          <p:cNvSpPr/>
          <p:nvPr/>
        </p:nvSpPr>
        <p:spPr>
          <a:xfrm>
            <a:off x="688845" y="14409641"/>
            <a:ext cx="10073656" cy="2971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4000" dirty="0"/>
              <a:t>주요 기능 상세 설명</a:t>
            </a: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4000" dirty="0"/>
              <a:t>연구방법론</a:t>
            </a:r>
            <a:r>
              <a:rPr lang="en-US" altLang="ko-KR" sz="4000" dirty="0"/>
              <a:t>, </a:t>
            </a:r>
            <a:r>
              <a:rPr lang="ko-KR" altLang="en-US" sz="4000" dirty="0"/>
              <a:t>알고리즘</a:t>
            </a:r>
            <a:r>
              <a:rPr lang="en-US" altLang="ko-KR" sz="4000" dirty="0"/>
              <a:t>, </a:t>
            </a:r>
            <a:r>
              <a:rPr lang="ko-KR" altLang="en-US" sz="4000" dirty="0"/>
              <a:t>순서도</a:t>
            </a:r>
            <a:r>
              <a:rPr lang="en-US" altLang="ko-KR" sz="4000" dirty="0"/>
              <a:t>, </a:t>
            </a:r>
            <a:r>
              <a:rPr lang="ko-KR" altLang="en-US" sz="4000" dirty="0"/>
              <a:t>시스템 구성도 등</a:t>
            </a: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11101782" y="18086022"/>
            <a:ext cx="10079214" cy="2182484"/>
            <a:chOff x="16468163" y="5804859"/>
            <a:chExt cx="15128344" cy="3197491"/>
          </a:xfrm>
          <a:solidFill>
            <a:schemeClr val="accent3">
              <a:lumMod val="75000"/>
            </a:schemeClr>
          </a:solidFill>
        </p:grpSpPr>
        <p:grpSp>
          <p:nvGrpSpPr>
            <p:cNvPr id="89" name="그룹 88"/>
            <p:cNvGrpSpPr/>
            <p:nvPr/>
          </p:nvGrpSpPr>
          <p:grpSpPr>
            <a:xfrm>
              <a:off x="16468163" y="5804859"/>
              <a:ext cx="15128344" cy="1833244"/>
              <a:chOff x="327803" y="3308518"/>
              <a:chExt cx="9714153" cy="1491410"/>
            </a:xfrm>
            <a:grpFill/>
          </p:grpSpPr>
          <p:sp>
            <p:nvSpPr>
              <p:cNvPr id="93" name="직사각형 92"/>
              <p:cNvSpPr/>
              <p:nvPr/>
            </p:nvSpPr>
            <p:spPr>
              <a:xfrm>
                <a:off x="333160" y="3308518"/>
                <a:ext cx="9708796" cy="1232290"/>
              </a:xfrm>
              <a:prstGeom prst="rect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94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solidFill>
                <a:srgbClr val="96D0A9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개발 결과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92" name="Shape 57"/>
            <p:cNvSpPr/>
            <p:nvPr/>
          </p:nvSpPr>
          <p:spPr>
            <a:xfrm>
              <a:off x="16476505" y="7353906"/>
              <a:ext cx="15120002" cy="1648444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/>
                <a:t>개발 결과 대표 사진 꼭 넣을 것</a:t>
              </a:r>
              <a:r>
                <a:rPr lang="en-US" altLang="ko-KR" sz="4000" dirty="0"/>
                <a:t>!</a:t>
              </a:r>
              <a:endParaRPr lang="ko-KR" altLang="en-US" sz="40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11107341" y="26219988"/>
            <a:ext cx="10079214" cy="2449185"/>
            <a:chOff x="16468163" y="5804859"/>
            <a:chExt cx="15128344" cy="3588225"/>
          </a:xfrm>
          <a:solidFill>
            <a:schemeClr val="accent3">
              <a:lumMod val="75000"/>
            </a:schemeClr>
          </a:solidFill>
        </p:grpSpPr>
        <p:grpSp>
          <p:nvGrpSpPr>
            <p:cNvPr id="96" name="그룹 95"/>
            <p:cNvGrpSpPr/>
            <p:nvPr/>
          </p:nvGrpSpPr>
          <p:grpSpPr>
            <a:xfrm>
              <a:off x="16468163" y="5804859"/>
              <a:ext cx="15128344" cy="1833244"/>
              <a:chOff x="327803" y="3308518"/>
              <a:chExt cx="9714153" cy="1491410"/>
            </a:xfrm>
            <a:grpFill/>
          </p:grpSpPr>
          <p:sp>
            <p:nvSpPr>
              <p:cNvPr id="98" name="직사각형 97"/>
              <p:cNvSpPr/>
              <p:nvPr/>
            </p:nvSpPr>
            <p:spPr>
              <a:xfrm>
                <a:off x="333160" y="3308518"/>
                <a:ext cx="9708796" cy="1232290"/>
              </a:xfrm>
              <a:prstGeom prst="rect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99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solidFill>
                <a:srgbClr val="96D0A9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결론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97" name="Shape 57"/>
            <p:cNvSpPr/>
            <p:nvPr/>
          </p:nvSpPr>
          <p:spPr>
            <a:xfrm>
              <a:off x="16476505" y="7744641"/>
              <a:ext cx="15120002" cy="164844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/>
                <a:t>기대효과</a:t>
              </a:r>
              <a:r>
                <a:rPr lang="en-US" altLang="ko-KR" sz="4000" dirty="0"/>
                <a:t>, </a:t>
              </a:r>
              <a:r>
                <a:rPr lang="ko-KR" altLang="en-US" sz="4000" dirty="0"/>
                <a:t>활용방안 등을 작성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925" y="10078537"/>
            <a:ext cx="8712568" cy="774000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119" y="20033835"/>
            <a:ext cx="2982494" cy="509509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647" y="20033835"/>
            <a:ext cx="2982494" cy="509808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176" y="20000729"/>
            <a:ext cx="2982494" cy="509509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0982218" y="6469323"/>
            <a:ext cx="10207116" cy="3928323"/>
            <a:chOff x="10982218" y="6469323"/>
            <a:chExt cx="10207116" cy="3928323"/>
          </a:xfrm>
          <a:solidFill>
            <a:schemeClr val="accent3">
              <a:lumMod val="75000"/>
            </a:schemeClr>
          </a:solidFill>
        </p:grpSpPr>
        <p:sp>
          <p:nvSpPr>
            <p:cNvPr id="100" name="Shape 57"/>
            <p:cNvSpPr/>
            <p:nvPr/>
          </p:nvSpPr>
          <p:spPr>
            <a:xfrm>
              <a:off x="10982218" y="7548934"/>
              <a:ext cx="10073656" cy="2848712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>
                  <a:solidFill>
                    <a:schemeClr val="tx1"/>
                  </a:solidFill>
                </a:rPr>
                <a:t>내용은 자유롭게 재구성 가능함</a:t>
              </a:r>
              <a:endParaRPr lang="en-US" altLang="ko-KR" sz="4000" dirty="0">
                <a:solidFill>
                  <a:schemeClr val="tx1"/>
                </a:solidFill>
              </a:endParaRPr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>
                  <a:solidFill>
                    <a:schemeClr val="tx1"/>
                  </a:solidFill>
                </a:rPr>
                <a:t>단</a:t>
              </a:r>
              <a:r>
                <a:rPr lang="en-US" altLang="ko-KR" sz="4000" dirty="0">
                  <a:solidFill>
                    <a:schemeClr val="tx1"/>
                  </a:solidFill>
                </a:rPr>
                <a:t>, </a:t>
              </a:r>
              <a:r>
                <a:rPr lang="ko-KR" altLang="en-US" sz="4000" dirty="0">
                  <a:solidFill>
                    <a:schemeClr val="tx1"/>
                  </a:solidFill>
                </a:rPr>
                <a:t>정해진 양식은 꼭  지켜서 작성하길 바랍니다</a:t>
              </a:r>
              <a:r>
                <a:rPr lang="en-US" altLang="ko-KR" sz="4000" dirty="0">
                  <a:solidFill>
                    <a:schemeClr val="tx1"/>
                  </a:solidFill>
                </a:rPr>
                <a:t>!!</a:t>
              </a:r>
            </a:p>
            <a:p>
              <a:pPr marL="571500" lvl="1" indent="-571500" algn="just" rtl="0">
                <a:buFont typeface="Wingdings" panose="05000000000000000000" pitchFamily="2" charset="2"/>
                <a:buChar char="ü"/>
              </a:pPr>
              <a:r>
                <a:rPr lang="ko-KR" altLang="en-US" sz="3200" dirty="0">
                  <a:solidFill>
                    <a:schemeClr val="tx1"/>
                  </a:solidFill>
                </a:rPr>
                <a:t>상단과 하단 그림 및 배경색 변경 불가</a:t>
              </a:r>
              <a:r>
                <a:rPr lang="en-US" altLang="ko-KR" sz="3200" dirty="0">
                  <a:solidFill>
                    <a:schemeClr val="tx1"/>
                  </a:solidFill>
                </a:rPr>
                <a:t>!! 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11110120" y="6469323"/>
              <a:ext cx="10079214" cy="1251302"/>
              <a:chOff x="327803" y="3308518"/>
              <a:chExt cx="9714153" cy="1491410"/>
            </a:xfrm>
            <a:grpFill/>
          </p:grpSpPr>
          <p:sp>
            <p:nvSpPr>
              <p:cNvPr id="39" name="직사각형 38"/>
              <p:cNvSpPr/>
              <p:nvPr/>
            </p:nvSpPr>
            <p:spPr>
              <a:xfrm>
                <a:off x="333160" y="3308518"/>
                <a:ext cx="9708796" cy="1232290"/>
              </a:xfrm>
              <a:prstGeom prst="rect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solidFill>
                <a:srgbClr val="96D0A9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작품 내용 및 설명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81126"/>
              </p:ext>
            </p:extLst>
          </p:nvPr>
        </p:nvGraphicFramePr>
        <p:xfrm>
          <a:off x="613160" y="30099000"/>
          <a:ext cx="20616231" cy="1108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2077">
                  <a:extLst>
                    <a:ext uri="{9D8B030D-6E8A-4147-A177-3AD203B41FA5}">
                      <a16:colId xmlns:a16="http://schemas.microsoft.com/office/drawing/2014/main" val="3713524849"/>
                    </a:ext>
                  </a:extLst>
                </a:gridCol>
                <a:gridCol w="6872077">
                  <a:extLst>
                    <a:ext uri="{9D8B030D-6E8A-4147-A177-3AD203B41FA5}">
                      <a16:colId xmlns:a16="http://schemas.microsoft.com/office/drawing/2014/main" val="1566427129"/>
                    </a:ext>
                  </a:extLst>
                </a:gridCol>
                <a:gridCol w="6872077">
                  <a:extLst>
                    <a:ext uri="{9D8B030D-6E8A-4147-A177-3AD203B41FA5}">
                      <a16:colId xmlns:a16="http://schemas.microsoft.com/office/drawing/2014/main" val="2975717187"/>
                    </a:ext>
                  </a:extLst>
                </a:gridCol>
              </a:tblGrid>
              <a:tr h="1108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0" dirty="0">
                          <a:solidFill>
                            <a:schemeClr val="bg1"/>
                          </a:solidFill>
                        </a:rPr>
                        <a:t>작품번호 </a:t>
                      </a:r>
                      <a:r>
                        <a:rPr lang="ko-KR" altLang="en-US" sz="5000" dirty="0" err="1">
                          <a:solidFill>
                            <a:schemeClr val="bg1"/>
                          </a:solidFill>
                        </a:rPr>
                        <a:t>맑은고딕</a:t>
                      </a:r>
                      <a:r>
                        <a:rPr lang="ko-KR" altLang="en-US" sz="5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5000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ko-KR" altLang="en-US" sz="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D0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B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0" dirty="0">
                          <a:solidFill>
                            <a:schemeClr val="bg1"/>
                          </a:solidFill>
                        </a:rPr>
                        <a:t>제</a:t>
                      </a:r>
                      <a:r>
                        <a:rPr lang="en-US" altLang="ko-KR" sz="5000" dirty="0" smtClean="0">
                          <a:solidFill>
                            <a:schemeClr val="bg1"/>
                          </a:solidFill>
                        </a:rPr>
                        <a:t>28</a:t>
                      </a:r>
                      <a:r>
                        <a:rPr lang="ko-KR" altLang="en-US" sz="5000" dirty="0" smtClean="0">
                          <a:solidFill>
                            <a:schemeClr val="bg1"/>
                          </a:solidFill>
                        </a:rPr>
                        <a:t>회 </a:t>
                      </a:r>
                      <a:r>
                        <a:rPr lang="ko-KR" altLang="en-US" sz="5000" dirty="0">
                          <a:solidFill>
                            <a:schemeClr val="bg1"/>
                          </a:solidFill>
                        </a:rPr>
                        <a:t>공과대학 </a:t>
                      </a:r>
                      <a:r>
                        <a:rPr lang="ko-KR" altLang="en-US" sz="5000" dirty="0" err="1">
                          <a:solidFill>
                            <a:schemeClr val="bg1"/>
                          </a:solidFill>
                        </a:rPr>
                        <a:t>학술제</a:t>
                      </a:r>
                      <a:endParaRPr lang="ko-KR" altLang="en-US" sz="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D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441724"/>
                  </a:ext>
                </a:extLst>
              </a:tr>
            </a:tbl>
          </a:graphicData>
        </a:graphic>
      </p:graphicFrame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7" y="1515768"/>
            <a:ext cx="3491509" cy="31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719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7D7D7"/>
      </a:accent1>
      <a:accent2>
        <a:srgbClr val="0D5667"/>
      </a:accent2>
      <a:accent3>
        <a:srgbClr val="8F8F8F"/>
      </a:accent3>
      <a:accent4>
        <a:srgbClr val="1794B1"/>
      </a:accent4>
      <a:accent5>
        <a:srgbClr val="E6E6E6"/>
      </a:accent5>
      <a:accent6>
        <a:srgbClr val="0C4E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ADCF"/>
        </a:solidFill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9729</TotalTime>
  <Words>87</Words>
  <Application>Microsoft Office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Avenir Roman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oprel-mac</dc:creator>
  <cp:lastModifiedBy>Windows 사용자</cp:lastModifiedBy>
  <cp:revision>233</cp:revision>
  <dcterms:modified xsi:type="dcterms:W3CDTF">2019-10-04T06:11:34Z</dcterms:modified>
</cp:coreProperties>
</file>