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공모전에서 사용하기 좋은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파워포인트 템플릿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회 공모전 파워포인트 템플릿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in 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윤피티연구소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58" y="585284"/>
            <a:ext cx="10955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Template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부문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030943" y="3167389"/>
            <a:ext cx="8130114" cy="523220"/>
            <a:chOff x="638175" y="3167389"/>
            <a:chExt cx="8130114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4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17339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5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STEP5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14263" y="4200525"/>
            <a:ext cx="1367630" cy="466567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692394" y="4200525"/>
            <a:ext cx="1367630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412185" y="4200525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131976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8851767" y="4200525"/>
            <a:ext cx="1367630" cy="466567"/>
            <a:chOff x="1832770" y="4324350"/>
            <a:chExt cx="1647295" cy="561975"/>
          </a:xfrm>
        </p:grpSpPr>
        <p:sp>
          <p:nvSpPr>
            <p:cNvPr id="36" name="양쪽 대괄호 3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113640" y="4366661"/>
              <a:ext cx="1168519" cy="506191"/>
              <a:chOff x="2113640" y="4314780"/>
              <a:chExt cx="1168519" cy="50619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113640" y="4314780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1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13640" y="4515132"/>
                <a:ext cx="1168519" cy="30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세부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컨텐츠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2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6869" y="1750364"/>
            <a:ext cx="4203449" cy="2649388"/>
            <a:chOff x="1065840" y="2396649"/>
            <a:chExt cx="4203449" cy="2649388"/>
          </a:xfrm>
        </p:grpSpPr>
        <p:sp>
          <p:nvSpPr>
            <p:cNvPr id="44" name="양쪽 대괄호 43"/>
            <p:cNvSpPr/>
            <p:nvPr/>
          </p:nvSpPr>
          <p:spPr>
            <a:xfrm>
              <a:off x="1065840" y="2722348"/>
              <a:ext cx="4203449" cy="1720997"/>
            </a:xfrm>
            <a:prstGeom prst="bracketPair">
              <a:avLst/>
            </a:prstGeom>
            <a:ln w="12700">
              <a:solidFill>
                <a:schemeClr val="bg1">
                  <a:lumMod val="50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645029" y="4403693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343620" y="3889078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079869" y="3682441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11411" y="3174896"/>
              <a:ext cx="189261" cy="18926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1888004" y="4079837"/>
              <a:ext cx="427041" cy="30479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2610790" y="3827585"/>
              <a:ext cx="370731" cy="992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29563" y="3370385"/>
              <a:ext cx="404433" cy="3184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007145" y="2627435"/>
              <a:ext cx="450751" cy="52799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1031"/>
            <p:cNvSpPr/>
            <p:nvPr/>
          </p:nvSpPr>
          <p:spPr>
            <a:xfrm rot="2167532">
              <a:off x="4456488" y="2396649"/>
              <a:ext cx="154310" cy="270334"/>
            </a:xfrm>
            <a:custGeom>
              <a:avLst/>
              <a:gdLst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0 w 154310"/>
                <a:gd name="connsiteY3" fmla="*/ 270334 h 270334"/>
                <a:gd name="connsiteX0" fmla="*/ 0 w 154310"/>
                <a:gd name="connsiteY0" fmla="*/ 270334 h 270334"/>
                <a:gd name="connsiteX1" fmla="*/ 77155 w 154310"/>
                <a:gd name="connsiteY1" fmla="*/ 0 h 270334"/>
                <a:gd name="connsiteX2" fmla="*/ 154310 w 154310"/>
                <a:gd name="connsiteY2" fmla="*/ 270334 h 270334"/>
                <a:gd name="connsiteX3" fmla="*/ 73656 w 154310"/>
                <a:gd name="connsiteY3" fmla="*/ 187267 h 270334"/>
                <a:gd name="connsiteX4" fmla="*/ 0 w 154310"/>
                <a:gd name="connsiteY4" fmla="*/ 270334 h 27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10" h="270334">
                  <a:moveTo>
                    <a:pt x="0" y="270334"/>
                  </a:moveTo>
                  <a:lnTo>
                    <a:pt x="77155" y="0"/>
                  </a:lnTo>
                  <a:lnTo>
                    <a:pt x="154310" y="270334"/>
                  </a:lnTo>
                  <a:cubicBezTo>
                    <a:pt x="127425" y="270162"/>
                    <a:pt x="100541" y="187439"/>
                    <a:pt x="73656" y="187267"/>
                  </a:cubicBezTo>
                  <a:lnTo>
                    <a:pt x="0" y="2703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6854" y="4116646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+30%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71645" y="3902651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+17%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6258" y="3476895"/>
              <a:ext cx="81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+38%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79334" y="2764428"/>
              <a:ext cx="81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+α%</a:t>
              </a:r>
              <a:endPara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75188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`11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832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`12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645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`13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84686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`14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17804" y="4769038"/>
              <a:ext cx="75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`15</a:t>
              </a:r>
              <a:endParaRPr lang="en-US" altLang="ko-KR" sz="7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490596" y="2153692"/>
            <a:ext cx="1347139" cy="712152"/>
            <a:chOff x="6185073" y="2241844"/>
            <a:chExt cx="1865111" cy="985973"/>
          </a:xfrm>
        </p:grpSpPr>
        <p:sp>
          <p:nvSpPr>
            <p:cNvPr id="100" name="TextBox 99"/>
            <p:cNvSpPr txBox="1"/>
            <p:nvPr/>
          </p:nvSpPr>
          <p:spPr>
            <a:xfrm>
              <a:off x="6185073" y="2241844"/>
              <a:ext cx="1865111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b Company</a:t>
              </a:r>
              <a:endParaRPr lang="en-US" altLang="ko-KR" sz="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99756" y="2418197"/>
              <a:ext cx="1347593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66" name="자유형 65"/>
          <p:cNvSpPr/>
          <p:nvPr/>
        </p:nvSpPr>
        <p:spPr>
          <a:xfrm rot="19800000">
            <a:off x="7663916" y="2061853"/>
            <a:ext cx="1941142" cy="1941039"/>
          </a:xfrm>
          <a:custGeom>
            <a:avLst/>
            <a:gdLst>
              <a:gd name="connsiteX0" fmla="*/ 1966884 w 3388195"/>
              <a:gd name="connsiteY0" fmla="*/ 2823716 h 3388014"/>
              <a:gd name="connsiteX1" fmla="*/ 2104513 w 3388195"/>
              <a:gd name="connsiteY1" fmla="*/ 3337351 h 3388014"/>
              <a:gd name="connsiteX2" fmla="*/ 2036560 w 3388195"/>
              <a:gd name="connsiteY2" fmla="*/ 3354869 h 3388014"/>
              <a:gd name="connsiteX3" fmla="*/ 1867519 w 3388195"/>
              <a:gd name="connsiteY3" fmla="*/ 3380704 h 3388014"/>
              <a:gd name="connsiteX4" fmla="*/ 1722744 w 3388195"/>
              <a:gd name="connsiteY4" fmla="*/ 3388014 h 3388014"/>
              <a:gd name="connsiteX5" fmla="*/ 1722744 w 3388195"/>
              <a:gd name="connsiteY5" fmla="*/ 2855236 h 3388014"/>
              <a:gd name="connsiteX6" fmla="*/ 1813046 w 3388195"/>
              <a:gd name="connsiteY6" fmla="*/ 2850676 h 3388014"/>
              <a:gd name="connsiteX7" fmla="*/ 1421573 w 3388195"/>
              <a:gd name="connsiteY7" fmla="*/ 2823270 h 3388014"/>
              <a:gd name="connsiteX8" fmla="*/ 1466954 w 3388195"/>
              <a:gd name="connsiteY8" fmla="*/ 2834488 h 3388014"/>
              <a:gd name="connsiteX9" fmla="*/ 1575293 w 3388195"/>
              <a:gd name="connsiteY9" fmla="*/ 2850676 h 3388014"/>
              <a:gd name="connsiteX10" fmla="*/ 1665594 w 3388195"/>
              <a:gd name="connsiteY10" fmla="*/ 2855236 h 3388014"/>
              <a:gd name="connsiteX11" fmla="*/ 1665594 w 3388195"/>
              <a:gd name="connsiteY11" fmla="*/ 3388014 h 3388014"/>
              <a:gd name="connsiteX12" fmla="*/ 1520819 w 3388195"/>
              <a:gd name="connsiteY12" fmla="*/ 3380704 h 3388014"/>
              <a:gd name="connsiteX13" fmla="*/ 1362836 w 3388195"/>
              <a:gd name="connsiteY13" fmla="*/ 3357098 h 3388014"/>
              <a:gd name="connsiteX14" fmla="*/ 1283771 w 3388195"/>
              <a:gd name="connsiteY14" fmla="*/ 3337553 h 3388014"/>
              <a:gd name="connsiteX15" fmla="*/ 2249068 w 3388195"/>
              <a:gd name="connsiteY15" fmla="*/ 2713785 h 3388014"/>
              <a:gd name="connsiteX16" fmla="*/ 2516285 w 3388195"/>
              <a:gd name="connsiteY16" fmla="*/ 3176619 h 3388014"/>
              <a:gd name="connsiteX17" fmla="*/ 2504753 w 3388195"/>
              <a:gd name="connsiteY17" fmla="*/ 3183502 h 3388014"/>
              <a:gd name="connsiteX18" fmla="*/ 2199688 w 3388195"/>
              <a:gd name="connsiteY18" fmla="*/ 3312815 h 3388014"/>
              <a:gd name="connsiteX19" fmla="*/ 2159856 w 3388195"/>
              <a:gd name="connsiteY19" fmla="*/ 3323083 h 3388014"/>
              <a:gd name="connsiteX20" fmla="*/ 2021693 w 3388195"/>
              <a:gd name="connsiteY20" fmla="*/ 2807454 h 3388014"/>
              <a:gd name="connsiteX21" fmla="*/ 2134588 w 3388195"/>
              <a:gd name="connsiteY21" fmla="*/ 2770367 h 3388014"/>
              <a:gd name="connsiteX22" fmla="*/ 1139863 w 3388195"/>
              <a:gd name="connsiteY22" fmla="*/ 2712758 h 3388014"/>
              <a:gd name="connsiteX23" fmla="*/ 1188515 w 3388195"/>
              <a:gd name="connsiteY23" fmla="*/ 2741261 h 3388014"/>
              <a:gd name="connsiteX24" fmla="*/ 1362114 w 3388195"/>
              <a:gd name="connsiteY24" fmla="*/ 2808572 h 3388014"/>
              <a:gd name="connsiteX25" fmla="*/ 1366083 w 3388195"/>
              <a:gd name="connsiteY25" fmla="*/ 2809553 h 3388014"/>
              <a:gd name="connsiteX26" fmla="*/ 1228281 w 3388195"/>
              <a:gd name="connsiteY26" fmla="*/ 3323836 h 3388014"/>
              <a:gd name="connsiteX27" fmla="*/ 1209955 w 3388195"/>
              <a:gd name="connsiteY27" fmla="*/ 3319306 h 3388014"/>
              <a:gd name="connsiteX28" fmla="*/ 956806 w 3388195"/>
              <a:gd name="connsiteY28" fmla="*/ 3221150 h 3388014"/>
              <a:gd name="connsiteX29" fmla="*/ 872369 w 3388195"/>
              <a:gd name="connsiteY29" fmla="*/ 3176072 h 3388014"/>
              <a:gd name="connsiteX30" fmla="*/ 2494391 w 3388195"/>
              <a:gd name="connsiteY30" fmla="*/ 2536156 h 3388014"/>
              <a:gd name="connsiteX31" fmla="*/ 2870429 w 3388195"/>
              <a:gd name="connsiteY31" fmla="*/ 2912194 h 3388014"/>
              <a:gd name="connsiteX32" fmla="*/ 2825332 w 3388195"/>
              <a:gd name="connsiteY32" fmla="*/ 2956970 h 3388014"/>
              <a:gd name="connsiteX33" fmla="*/ 2617643 w 3388195"/>
              <a:gd name="connsiteY33" fmla="*/ 3116125 h 3388014"/>
              <a:gd name="connsiteX34" fmla="*/ 2565364 w 3388195"/>
              <a:gd name="connsiteY34" fmla="*/ 3147327 h 3388014"/>
              <a:gd name="connsiteX35" fmla="*/ 2298842 w 3388195"/>
              <a:gd name="connsiteY35" fmla="*/ 2685697 h 3388014"/>
              <a:gd name="connsiteX36" fmla="*/ 2413552 w 3388195"/>
              <a:gd name="connsiteY36" fmla="*/ 2607466 h 3388014"/>
              <a:gd name="connsiteX37" fmla="*/ 894420 w 3388195"/>
              <a:gd name="connsiteY37" fmla="*/ 2535684 h 3388014"/>
              <a:gd name="connsiteX38" fmla="*/ 921817 w 3388195"/>
              <a:gd name="connsiteY38" fmla="*/ 2563091 h 3388014"/>
              <a:gd name="connsiteX39" fmla="*/ 1029689 w 3388195"/>
              <a:gd name="connsiteY39" fmla="*/ 2648213 h 3388014"/>
              <a:gd name="connsiteX40" fmla="*/ 1090551 w 3388195"/>
              <a:gd name="connsiteY40" fmla="*/ 2683869 h 3388014"/>
              <a:gd name="connsiteX41" fmla="*/ 822652 w 3388195"/>
              <a:gd name="connsiteY41" fmla="*/ 3147884 h 3388014"/>
              <a:gd name="connsiteX42" fmla="*/ 725201 w 3388195"/>
              <a:gd name="connsiteY42" fmla="*/ 3085465 h 3388014"/>
              <a:gd name="connsiteX43" fmla="*/ 567898 w 3388195"/>
              <a:gd name="connsiteY43" fmla="*/ 2961337 h 3388014"/>
              <a:gd name="connsiteX44" fmla="*/ 518341 w 3388195"/>
              <a:gd name="connsiteY44" fmla="*/ 2911762 h 3388014"/>
              <a:gd name="connsiteX45" fmla="*/ 702429 w 3388195"/>
              <a:gd name="connsiteY45" fmla="*/ 2301100 h 3388014"/>
              <a:gd name="connsiteX46" fmla="*/ 759805 w 3388195"/>
              <a:gd name="connsiteY46" fmla="*/ 2386063 h 3388014"/>
              <a:gd name="connsiteX47" fmla="*/ 824796 w 3388195"/>
              <a:gd name="connsiteY47" fmla="*/ 2466034 h 3388014"/>
              <a:gd name="connsiteX48" fmla="*/ 854016 w 3388195"/>
              <a:gd name="connsiteY48" fmla="*/ 2495265 h 3388014"/>
              <a:gd name="connsiteX49" fmla="*/ 477938 w 3388195"/>
              <a:gd name="connsiteY49" fmla="*/ 2871343 h 3388014"/>
              <a:gd name="connsiteX50" fmla="*/ 426418 w 3388195"/>
              <a:gd name="connsiteY50" fmla="*/ 2819804 h 3388014"/>
              <a:gd name="connsiteX51" fmla="*/ 247337 w 3388195"/>
              <a:gd name="connsiteY51" fmla="*/ 2578342 h 3388014"/>
              <a:gd name="connsiteX52" fmla="*/ 241264 w 3388195"/>
              <a:gd name="connsiteY52" fmla="*/ 2567354 h 3388014"/>
              <a:gd name="connsiteX53" fmla="*/ 2684773 w 3388195"/>
              <a:gd name="connsiteY53" fmla="*/ 2300444 h 3388014"/>
              <a:gd name="connsiteX54" fmla="*/ 3144484 w 3388195"/>
              <a:gd name="connsiteY54" fmla="*/ 2565858 h 3388014"/>
              <a:gd name="connsiteX55" fmla="*/ 3059534 w 3388195"/>
              <a:gd name="connsiteY55" fmla="*/ 2699346 h 3388014"/>
              <a:gd name="connsiteX56" fmla="*/ 2948972 w 3388195"/>
              <a:gd name="connsiteY56" fmla="*/ 2834210 h 3388014"/>
              <a:gd name="connsiteX57" fmla="*/ 2910985 w 3388195"/>
              <a:gd name="connsiteY57" fmla="*/ 2871927 h 3388014"/>
              <a:gd name="connsiteX58" fmla="*/ 2534507 w 3388195"/>
              <a:gd name="connsiteY58" fmla="*/ 2495449 h 3388014"/>
              <a:gd name="connsiteX59" fmla="*/ 2596648 w 3388195"/>
              <a:gd name="connsiteY59" fmla="*/ 2427099 h 3388014"/>
              <a:gd name="connsiteX60" fmla="*/ 2672371 w 3388195"/>
              <a:gd name="connsiteY60" fmla="*/ 2322701 h 3388014"/>
              <a:gd name="connsiteX61" fmla="*/ 2807967 w 3388195"/>
              <a:gd name="connsiteY61" fmla="*/ 2023547 h 3388014"/>
              <a:gd name="connsiteX62" fmla="*/ 3323740 w 3388195"/>
              <a:gd name="connsiteY62" fmla="*/ 2161748 h 3388014"/>
              <a:gd name="connsiteX63" fmla="*/ 3282465 w 3388195"/>
              <a:gd name="connsiteY63" fmla="*/ 2288504 h 3388014"/>
              <a:gd name="connsiteX64" fmla="*/ 3184797 w 3388195"/>
              <a:gd name="connsiteY64" fmla="*/ 2502511 h 3388014"/>
              <a:gd name="connsiteX65" fmla="*/ 3175195 w 3388195"/>
              <a:gd name="connsiteY65" fmla="*/ 2517598 h 3388014"/>
              <a:gd name="connsiteX66" fmla="*/ 2712594 w 3388195"/>
              <a:gd name="connsiteY66" fmla="*/ 2250515 h 3388014"/>
              <a:gd name="connsiteX67" fmla="*/ 2744475 w 3388195"/>
              <a:gd name="connsiteY67" fmla="*/ 2193302 h 3388014"/>
              <a:gd name="connsiteX68" fmla="*/ 580794 w 3388195"/>
              <a:gd name="connsiteY68" fmla="*/ 2023434 h 3388014"/>
              <a:gd name="connsiteX69" fmla="*/ 600518 w 3388195"/>
              <a:gd name="connsiteY69" fmla="*/ 2089569 h 3388014"/>
              <a:gd name="connsiteX70" fmla="*/ 651809 w 3388195"/>
              <a:gd name="connsiteY70" fmla="*/ 2209653 h 3388014"/>
              <a:gd name="connsiteX71" fmla="*/ 674719 w 3388195"/>
              <a:gd name="connsiteY71" fmla="*/ 2251107 h 3388014"/>
              <a:gd name="connsiteX72" fmla="*/ 213615 w 3388195"/>
              <a:gd name="connsiteY72" fmla="*/ 2517326 h 3388014"/>
              <a:gd name="connsiteX73" fmla="*/ 174162 w 3388195"/>
              <a:gd name="connsiteY73" fmla="*/ 2445940 h 3388014"/>
              <a:gd name="connsiteX74" fmla="*/ 99368 w 3388195"/>
              <a:gd name="connsiteY74" fmla="*/ 2270830 h 3388014"/>
              <a:gd name="connsiteX75" fmla="*/ 66670 w 3388195"/>
              <a:gd name="connsiteY75" fmla="*/ 2161193 h 3388014"/>
              <a:gd name="connsiteX76" fmla="*/ 2855416 w 3388195"/>
              <a:gd name="connsiteY76" fmla="*/ 1724098 h 3388014"/>
              <a:gd name="connsiteX77" fmla="*/ 3388195 w 3388195"/>
              <a:gd name="connsiteY77" fmla="*/ 1724098 h 3388014"/>
              <a:gd name="connsiteX78" fmla="*/ 3381918 w 3388195"/>
              <a:gd name="connsiteY78" fmla="*/ 1856661 h 3388014"/>
              <a:gd name="connsiteX79" fmla="*/ 3361122 w 3388195"/>
              <a:gd name="connsiteY79" fmla="*/ 2005207 h 3388014"/>
              <a:gd name="connsiteX80" fmla="*/ 3337729 w 3388195"/>
              <a:gd name="connsiteY80" fmla="*/ 2106330 h 3388014"/>
              <a:gd name="connsiteX81" fmla="*/ 2823178 w 3388195"/>
              <a:gd name="connsiteY81" fmla="*/ 1968457 h 3388014"/>
              <a:gd name="connsiteX82" fmla="*/ 2837298 w 3388195"/>
              <a:gd name="connsiteY82" fmla="*/ 1907415 h 3388014"/>
              <a:gd name="connsiteX83" fmla="*/ 2851560 w 3388195"/>
              <a:gd name="connsiteY83" fmla="*/ 1805548 h 3388014"/>
              <a:gd name="connsiteX84" fmla="*/ 471 w 3388195"/>
              <a:gd name="connsiteY84" fmla="*/ 1724098 h 3388014"/>
              <a:gd name="connsiteX85" fmla="*/ 533249 w 3388195"/>
              <a:gd name="connsiteY85" fmla="*/ 1724098 h 3388014"/>
              <a:gd name="connsiteX86" fmla="*/ 539465 w 3388195"/>
              <a:gd name="connsiteY86" fmla="*/ 1830849 h 3388014"/>
              <a:gd name="connsiteX87" fmla="*/ 562771 w 3388195"/>
              <a:gd name="connsiteY87" fmla="*/ 1963002 h 3388014"/>
              <a:gd name="connsiteX88" fmla="*/ 564454 w 3388195"/>
              <a:gd name="connsiteY88" fmla="*/ 1968646 h 3388014"/>
              <a:gd name="connsiteX89" fmla="*/ 50330 w 3388195"/>
              <a:gd name="connsiteY89" fmla="*/ 2106405 h 3388014"/>
              <a:gd name="connsiteX90" fmla="*/ 44324 w 3388195"/>
              <a:gd name="connsiteY90" fmla="*/ 2086266 h 3388014"/>
              <a:gd name="connsiteX91" fmla="*/ 10339 w 3388195"/>
              <a:gd name="connsiteY91" fmla="*/ 1893555 h 3388014"/>
              <a:gd name="connsiteX92" fmla="*/ 49950 w 3388195"/>
              <a:gd name="connsiteY92" fmla="*/ 1284538 h 3388014"/>
              <a:gd name="connsiteX93" fmla="*/ 564500 w 3388195"/>
              <a:gd name="connsiteY93" fmla="*/ 1422412 h 3388014"/>
              <a:gd name="connsiteX94" fmla="*/ 551040 w 3388195"/>
              <a:gd name="connsiteY94" fmla="*/ 1480599 h 3388014"/>
              <a:gd name="connsiteX95" fmla="*/ 536779 w 3388195"/>
              <a:gd name="connsiteY95" fmla="*/ 1582466 h 3388014"/>
              <a:gd name="connsiteX96" fmla="*/ 532778 w 3388195"/>
              <a:gd name="connsiteY96" fmla="*/ 1666948 h 3388014"/>
              <a:gd name="connsiteX97" fmla="*/ 0 w 3388195"/>
              <a:gd name="connsiteY97" fmla="*/ 1666948 h 3388014"/>
              <a:gd name="connsiteX98" fmla="*/ 6420 w 3388195"/>
              <a:gd name="connsiteY98" fmla="*/ 1531354 h 3388014"/>
              <a:gd name="connsiteX99" fmla="*/ 27217 w 3388195"/>
              <a:gd name="connsiteY99" fmla="*/ 1382808 h 3388014"/>
              <a:gd name="connsiteX100" fmla="*/ 3338845 w 3388195"/>
              <a:gd name="connsiteY100" fmla="*/ 1284416 h 3388014"/>
              <a:gd name="connsiteX101" fmla="*/ 3344015 w 3388195"/>
              <a:gd name="connsiteY101" fmla="*/ 1301749 h 3388014"/>
              <a:gd name="connsiteX102" fmla="*/ 3378000 w 3388195"/>
              <a:gd name="connsiteY102" fmla="*/ 1494459 h 3388014"/>
              <a:gd name="connsiteX103" fmla="*/ 3388044 w 3388195"/>
              <a:gd name="connsiteY103" fmla="*/ 1666948 h 3388014"/>
              <a:gd name="connsiteX104" fmla="*/ 2855266 w 3388195"/>
              <a:gd name="connsiteY104" fmla="*/ 1666948 h 3388014"/>
              <a:gd name="connsiteX105" fmla="*/ 2848873 w 3388195"/>
              <a:gd name="connsiteY105" fmla="*/ 1557165 h 3388014"/>
              <a:gd name="connsiteX106" fmla="*/ 2825567 w 3388195"/>
              <a:gd name="connsiteY106" fmla="*/ 1425012 h 3388014"/>
              <a:gd name="connsiteX107" fmla="*/ 2824721 w 3388195"/>
              <a:gd name="connsiteY107" fmla="*/ 1422175 h 3388014"/>
              <a:gd name="connsiteX108" fmla="*/ 3175994 w 3388195"/>
              <a:gd name="connsiteY108" fmla="*/ 872986 h 3388014"/>
              <a:gd name="connsiteX109" fmla="*/ 3214177 w 3388195"/>
              <a:gd name="connsiteY109" fmla="*/ 942074 h 3388014"/>
              <a:gd name="connsiteX110" fmla="*/ 3288971 w 3388195"/>
              <a:gd name="connsiteY110" fmla="*/ 1117184 h 3388014"/>
              <a:gd name="connsiteX111" fmla="*/ 3322506 w 3388195"/>
              <a:gd name="connsiteY111" fmla="*/ 1229628 h 3388014"/>
              <a:gd name="connsiteX112" fmla="*/ 2808381 w 3388195"/>
              <a:gd name="connsiteY112" fmla="*/ 1367387 h 3388014"/>
              <a:gd name="connsiteX113" fmla="*/ 2787820 w 3388195"/>
              <a:gd name="connsiteY113" fmla="*/ 1298445 h 3388014"/>
              <a:gd name="connsiteX114" fmla="*/ 2736530 w 3388195"/>
              <a:gd name="connsiteY114" fmla="*/ 1178362 h 3388014"/>
              <a:gd name="connsiteX115" fmla="*/ 2714889 w 3388195"/>
              <a:gd name="connsiteY115" fmla="*/ 1139205 h 3388014"/>
              <a:gd name="connsiteX116" fmla="*/ 211733 w 3388195"/>
              <a:gd name="connsiteY116" fmla="*/ 872633 h 3388014"/>
              <a:gd name="connsiteX117" fmla="*/ 674466 w 3388195"/>
              <a:gd name="connsiteY117" fmla="*/ 1139793 h 3388014"/>
              <a:gd name="connsiteX118" fmla="*/ 643864 w 3388195"/>
              <a:gd name="connsiteY118" fmla="*/ 1194712 h 3388014"/>
              <a:gd name="connsiteX119" fmla="*/ 579341 w 3388195"/>
              <a:gd name="connsiteY119" fmla="*/ 1367222 h 3388014"/>
              <a:gd name="connsiteX120" fmla="*/ 63691 w 3388195"/>
              <a:gd name="connsiteY120" fmla="*/ 1229054 h 3388014"/>
              <a:gd name="connsiteX121" fmla="*/ 105874 w 3388195"/>
              <a:gd name="connsiteY121" fmla="*/ 1099511 h 3388014"/>
              <a:gd name="connsiteX122" fmla="*/ 203542 w 3388195"/>
              <a:gd name="connsiteY122" fmla="*/ 885503 h 3388014"/>
              <a:gd name="connsiteX123" fmla="*/ 2911916 w 3388195"/>
              <a:gd name="connsiteY123" fmla="*/ 518187 h 3388014"/>
              <a:gd name="connsiteX124" fmla="*/ 2961921 w 3388195"/>
              <a:gd name="connsiteY124" fmla="*/ 568211 h 3388014"/>
              <a:gd name="connsiteX125" fmla="*/ 3141001 w 3388195"/>
              <a:gd name="connsiteY125" fmla="*/ 809672 h 3388014"/>
              <a:gd name="connsiteX126" fmla="*/ 3148344 w 3388195"/>
              <a:gd name="connsiteY126" fmla="*/ 822959 h 3388014"/>
              <a:gd name="connsiteX127" fmla="*/ 2687240 w 3388195"/>
              <a:gd name="connsiteY127" fmla="*/ 1089177 h 3388014"/>
              <a:gd name="connsiteX128" fmla="*/ 2686349 w 3388195"/>
              <a:gd name="connsiteY128" fmla="*/ 1087565 h 3388014"/>
              <a:gd name="connsiteX129" fmla="*/ 2563543 w 3388195"/>
              <a:gd name="connsiteY129" fmla="*/ 921981 h 3388014"/>
              <a:gd name="connsiteX130" fmla="*/ 2535838 w 3388195"/>
              <a:gd name="connsiteY130" fmla="*/ 894265 h 3388014"/>
              <a:gd name="connsiteX131" fmla="*/ 475833 w 3388195"/>
              <a:gd name="connsiteY131" fmla="*/ 517598 h 3388014"/>
              <a:gd name="connsiteX132" fmla="*/ 852389 w 3388195"/>
              <a:gd name="connsiteY132" fmla="*/ 894153 h 3388014"/>
              <a:gd name="connsiteX133" fmla="*/ 791690 w 3388195"/>
              <a:gd name="connsiteY133" fmla="*/ 960915 h 3388014"/>
              <a:gd name="connsiteX134" fmla="*/ 715968 w 3388195"/>
              <a:gd name="connsiteY134" fmla="*/ 1065313 h 3388014"/>
              <a:gd name="connsiteX135" fmla="*/ 702288 w 3388195"/>
              <a:gd name="connsiteY135" fmla="*/ 1089864 h 3388014"/>
              <a:gd name="connsiteX136" fmla="*/ 242444 w 3388195"/>
              <a:gd name="connsiteY136" fmla="*/ 824373 h 3388014"/>
              <a:gd name="connsiteX137" fmla="*/ 328805 w 3388195"/>
              <a:gd name="connsiteY137" fmla="*/ 688668 h 3388014"/>
              <a:gd name="connsiteX138" fmla="*/ 439367 w 3388195"/>
              <a:gd name="connsiteY138" fmla="*/ 553805 h 3388014"/>
              <a:gd name="connsiteX139" fmla="*/ 821673 w 3388195"/>
              <a:gd name="connsiteY139" fmla="*/ 241465 h 3388014"/>
              <a:gd name="connsiteX140" fmla="*/ 1088241 w 3388195"/>
              <a:gd name="connsiteY140" fmla="*/ 703174 h 3388014"/>
              <a:gd name="connsiteX141" fmla="*/ 974786 w 3388195"/>
              <a:gd name="connsiteY141" fmla="*/ 780549 h 3388014"/>
              <a:gd name="connsiteX142" fmla="*/ 892337 w 3388195"/>
              <a:gd name="connsiteY142" fmla="*/ 853279 h 3388014"/>
              <a:gd name="connsiteX143" fmla="*/ 516389 w 3388195"/>
              <a:gd name="connsiteY143" fmla="*/ 477331 h 3388014"/>
              <a:gd name="connsiteX144" fmla="*/ 563007 w 3388195"/>
              <a:gd name="connsiteY144" fmla="*/ 431044 h 3388014"/>
              <a:gd name="connsiteX145" fmla="*/ 770696 w 3388195"/>
              <a:gd name="connsiteY145" fmla="*/ 271889 h 3388014"/>
              <a:gd name="connsiteX146" fmla="*/ 2566964 w 3388195"/>
              <a:gd name="connsiteY146" fmla="*/ 240949 h 3388014"/>
              <a:gd name="connsiteX147" fmla="*/ 2663138 w 3388195"/>
              <a:gd name="connsiteY147" fmla="*/ 302550 h 3388014"/>
              <a:gd name="connsiteX148" fmla="*/ 2820441 w 3388195"/>
              <a:gd name="connsiteY148" fmla="*/ 426678 h 3388014"/>
              <a:gd name="connsiteX149" fmla="*/ 2871512 w 3388195"/>
              <a:gd name="connsiteY149" fmla="*/ 477768 h 3388014"/>
              <a:gd name="connsiteX150" fmla="*/ 2495434 w 3388195"/>
              <a:gd name="connsiteY150" fmla="*/ 853847 h 3388014"/>
              <a:gd name="connsiteX151" fmla="*/ 2466521 w 3388195"/>
              <a:gd name="connsiteY151" fmla="*/ 824923 h 3388014"/>
              <a:gd name="connsiteX152" fmla="*/ 2358649 w 3388195"/>
              <a:gd name="connsiteY152" fmla="*/ 739801 h 3388014"/>
              <a:gd name="connsiteX153" fmla="*/ 2299095 w 3388195"/>
              <a:gd name="connsiteY153" fmla="*/ 704911 h 3388014"/>
              <a:gd name="connsiteX154" fmla="*/ 1227723 w 3388195"/>
              <a:gd name="connsiteY154" fmla="*/ 65127 h 3388014"/>
              <a:gd name="connsiteX155" fmla="*/ 1365899 w 3388195"/>
              <a:gd name="connsiteY155" fmla="*/ 580806 h 3388014"/>
              <a:gd name="connsiteX156" fmla="*/ 1253751 w 3388195"/>
              <a:gd name="connsiteY156" fmla="*/ 617648 h 3388014"/>
              <a:gd name="connsiteX157" fmla="*/ 1137909 w 3388195"/>
              <a:gd name="connsiteY157" fmla="*/ 674903 h 3388014"/>
              <a:gd name="connsiteX158" fmla="*/ 870752 w 3388195"/>
              <a:gd name="connsiteY158" fmla="*/ 212172 h 3388014"/>
              <a:gd name="connsiteX159" fmla="*/ 883586 w 3388195"/>
              <a:gd name="connsiteY159" fmla="*/ 204512 h 3388014"/>
              <a:gd name="connsiteX160" fmla="*/ 1188651 w 3388195"/>
              <a:gd name="connsiteY160" fmla="*/ 75200 h 3388014"/>
              <a:gd name="connsiteX161" fmla="*/ 2160819 w 3388195"/>
              <a:gd name="connsiteY161" fmla="*/ 64367 h 3388014"/>
              <a:gd name="connsiteX162" fmla="*/ 2178383 w 3388195"/>
              <a:gd name="connsiteY162" fmla="*/ 68708 h 3388014"/>
              <a:gd name="connsiteX163" fmla="*/ 2431532 w 3388195"/>
              <a:gd name="connsiteY163" fmla="*/ 166865 h 3388014"/>
              <a:gd name="connsiteX164" fmla="*/ 2517306 w 3388195"/>
              <a:gd name="connsiteY164" fmla="*/ 212657 h 3388014"/>
              <a:gd name="connsiteX165" fmla="*/ 2249782 w 3388195"/>
              <a:gd name="connsiteY165" fmla="*/ 676022 h 3388014"/>
              <a:gd name="connsiteX166" fmla="*/ 2199823 w 3388195"/>
              <a:gd name="connsiteY166" fmla="*/ 646754 h 3388014"/>
              <a:gd name="connsiteX167" fmla="*/ 2026224 w 3388195"/>
              <a:gd name="connsiteY167" fmla="*/ 579442 h 3388014"/>
              <a:gd name="connsiteX168" fmla="*/ 2023018 w 3388195"/>
              <a:gd name="connsiteY168" fmla="*/ 578649 h 3388014"/>
              <a:gd name="connsiteX169" fmla="*/ 1722744 w 3388195"/>
              <a:gd name="connsiteY169" fmla="*/ 0 h 3388014"/>
              <a:gd name="connsiteX170" fmla="*/ 1867519 w 3388195"/>
              <a:gd name="connsiteY170" fmla="*/ 7311 h 3388014"/>
              <a:gd name="connsiteX171" fmla="*/ 2025503 w 3388195"/>
              <a:gd name="connsiteY171" fmla="*/ 30917 h 3388014"/>
              <a:gd name="connsiteX172" fmla="*/ 2105329 w 3388195"/>
              <a:gd name="connsiteY172" fmla="*/ 50650 h 3388014"/>
              <a:gd name="connsiteX173" fmla="*/ 1967527 w 3388195"/>
              <a:gd name="connsiteY173" fmla="*/ 564932 h 3388014"/>
              <a:gd name="connsiteX174" fmla="*/ 1921385 w 3388195"/>
              <a:gd name="connsiteY174" fmla="*/ 553526 h 3388014"/>
              <a:gd name="connsiteX175" fmla="*/ 1813046 w 3388195"/>
              <a:gd name="connsiteY175" fmla="*/ 537338 h 3388014"/>
              <a:gd name="connsiteX176" fmla="*/ 1722744 w 3388195"/>
              <a:gd name="connsiteY176" fmla="*/ 532778 h 3388014"/>
              <a:gd name="connsiteX177" fmla="*/ 1665594 w 3388195"/>
              <a:gd name="connsiteY177" fmla="*/ 0 h 3388014"/>
              <a:gd name="connsiteX178" fmla="*/ 1665594 w 3388195"/>
              <a:gd name="connsiteY178" fmla="*/ 532778 h 3388014"/>
              <a:gd name="connsiteX179" fmla="*/ 1575293 w 3388195"/>
              <a:gd name="connsiteY179" fmla="*/ 537338 h 3388014"/>
              <a:gd name="connsiteX180" fmla="*/ 1420678 w 3388195"/>
              <a:gd name="connsiteY180" fmla="*/ 564435 h 3388014"/>
              <a:gd name="connsiteX181" fmla="*/ 1283066 w 3388195"/>
              <a:gd name="connsiteY181" fmla="*/ 50860 h 3388014"/>
              <a:gd name="connsiteX182" fmla="*/ 1351779 w 3388195"/>
              <a:gd name="connsiteY182" fmla="*/ 33146 h 3388014"/>
              <a:gd name="connsiteX183" fmla="*/ 1520819 w 3388195"/>
              <a:gd name="connsiteY183" fmla="*/ 7311 h 33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3388195" h="3388014">
                <a:moveTo>
                  <a:pt x="1966884" y="2823716"/>
                </a:moveTo>
                <a:lnTo>
                  <a:pt x="2104513" y="3337351"/>
                </a:lnTo>
                <a:lnTo>
                  <a:pt x="2036560" y="3354869"/>
                </a:lnTo>
                <a:cubicBezTo>
                  <a:pt x="1981151" y="3366232"/>
                  <a:pt x="1924756" y="3374891"/>
                  <a:pt x="1867519" y="3380704"/>
                </a:cubicBezTo>
                <a:lnTo>
                  <a:pt x="1722744" y="3388014"/>
                </a:lnTo>
                <a:lnTo>
                  <a:pt x="1722744" y="2855236"/>
                </a:lnTo>
                <a:lnTo>
                  <a:pt x="1813046" y="2850676"/>
                </a:lnTo>
                <a:close/>
                <a:moveTo>
                  <a:pt x="1421573" y="2823270"/>
                </a:moveTo>
                <a:lnTo>
                  <a:pt x="1466954" y="2834488"/>
                </a:lnTo>
                <a:cubicBezTo>
                  <a:pt x="1502510" y="2841532"/>
                  <a:pt x="1538650" y="2846955"/>
                  <a:pt x="1575293" y="2850676"/>
                </a:cubicBezTo>
                <a:lnTo>
                  <a:pt x="1665594" y="2855236"/>
                </a:lnTo>
                <a:lnTo>
                  <a:pt x="1665594" y="3388014"/>
                </a:lnTo>
                <a:lnTo>
                  <a:pt x="1520819" y="3380704"/>
                </a:lnTo>
                <a:cubicBezTo>
                  <a:pt x="1467386" y="3375277"/>
                  <a:pt x="1414685" y="3367370"/>
                  <a:pt x="1362836" y="3357098"/>
                </a:cubicBezTo>
                <a:lnTo>
                  <a:pt x="1283771" y="3337553"/>
                </a:lnTo>
                <a:close/>
                <a:moveTo>
                  <a:pt x="2249068" y="2713785"/>
                </a:moveTo>
                <a:lnTo>
                  <a:pt x="2516285" y="3176619"/>
                </a:lnTo>
                <a:lnTo>
                  <a:pt x="2504753" y="3183502"/>
                </a:lnTo>
                <a:cubicBezTo>
                  <a:pt x="2408349" y="3236077"/>
                  <a:pt x="2306277" y="3279564"/>
                  <a:pt x="2199688" y="3312815"/>
                </a:cubicBezTo>
                <a:lnTo>
                  <a:pt x="2159856" y="3323083"/>
                </a:lnTo>
                <a:lnTo>
                  <a:pt x="2021693" y="2807454"/>
                </a:lnTo>
                <a:lnTo>
                  <a:pt x="2134588" y="2770367"/>
                </a:lnTo>
                <a:close/>
                <a:moveTo>
                  <a:pt x="1139863" y="2712758"/>
                </a:moveTo>
                <a:lnTo>
                  <a:pt x="1188515" y="2741261"/>
                </a:lnTo>
                <a:cubicBezTo>
                  <a:pt x="1244063" y="2768130"/>
                  <a:pt x="1302073" y="2790711"/>
                  <a:pt x="1362114" y="2808572"/>
                </a:cubicBezTo>
                <a:lnTo>
                  <a:pt x="1366083" y="2809553"/>
                </a:lnTo>
                <a:lnTo>
                  <a:pt x="1228281" y="3323836"/>
                </a:lnTo>
                <a:lnTo>
                  <a:pt x="1209955" y="3319306"/>
                </a:lnTo>
                <a:cubicBezTo>
                  <a:pt x="1122400" y="3293260"/>
                  <a:pt x="1037808" y="3260332"/>
                  <a:pt x="956806" y="3221150"/>
                </a:cubicBezTo>
                <a:lnTo>
                  <a:pt x="872369" y="3176072"/>
                </a:lnTo>
                <a:close/>
                <a:moveTo>
                  <a:pt x="2494391" y="2536156"/>
                </a:moveTo>
                <a:lnTo>
                  <a:pt x="2870429" y="2912194"/>
                </a:lnTo>
                <a:lnTo>
                  <a:pt x="2825332" y="2956970"/>
                </a:lnTo>
                <a:cubicBezTo>
                  <a:pt x="2760417" y="3015150"/>
                  <a:pt x="2690991" y="3068398"/>
                  <a:pt x="2617643" y="3116125"/>
                </a:cubicBezTo>
                <a:lnTo>
                  <a:pt x="2565364" y="3147327"/>
                </a:lnTo>
                <a:lnTo>
                  <a:pt x="2298842" y="2685697"/>
                </a:lnTo>
                <a:lnTo>
                  <a:pt x="2413552" y="2607466"/>
                </a:lnTo>
                <a:close/>
                <a:moveTo>
                  <a:pt x="894420" y="2535684"/>
                </a:moveTo>
                <a:lnTo>
                  <a:pt x="921817" y="2563091"/>
                </a:lnTo>
                <a:cubicBezTo>
                  <a:pt x="956027" y="2593515"/>
                  <a:pt x="992044" y="2621950"/>
                  <a:pt x="1029689" y="2648213"/>
                </a:cubicBezTo>
                <a:lnTo>
                  <a:pt x="1090551" y="2683869"/>
                </a:lnTo>
                <a:lnTo>
                  <a:pt x="822652" y="3147884"/>
                </a:lnTo>
                <a:lnTo>
                  <a:pt x="725201" y="3085465"/>
                </a:lnTo>
                <a:cubicBezTo>
                  <a:pt x="670306" y="3047166"/>
                  <a:pt x="617783" y="3005702"/>
                  <a:pt x="567898" y="2961337"/>
                </a:cubicBezTo>
                <a:lnTo>
                  <a:pt x="518341" y="2911762"/>
                </a:lnTo>
                <a:close/>
                <a:moveTo>
                  <a:pt x="702429" y="2301100"/>
                </a:moveTo>
                <a:lnTo>
                  <a:pt x="759805" y="2386063"/>
                </a:lnTo>
                <a:cubicBezTo>
                  <a:pt x="780298" y="2413685"/>
                  <a:pt x="801987" y="2440368"/>
                  <a:pt x="824796" y="2466034"/>
                </a:cubicBezTo>
                <a:lnTo>
                  <a:pt x="854016" y="2495265"/>
                </a:lnTo>
                <a:lnTo>
                  <a:pt x="477938" y="2871343"/>
                </a:lnTo>
                <a:lnTo>
                  <a:pt x="426418" y="2819804"/>
                </a:lnTo>
                <a:cubicBezTo>
                  <a:pt x="359897" y="2744951"/>
                  <a:pt x="299906" y="2664166"/>
                  <a:pt x="247337" y="2578342"/>
                </a:cubicBezTo>
                <a:lnTo>
                  <a:pt x="241264" y="2567354"/>
                </a:lnTo>
                <a:close/>
                <a:moveTo>
                  <a:pt x="2684773" y="2300444"/>
                </a:moveTo>
                <a:lnTo>
                  <a:pt x="3144484" y="2565858"/>
                </a:lnTo>
                <a:lnTo>
                  <a:pt x="3059534" y="2699346"/>
                </a:lnTo>
                <a:cubicBezTo>
                  <a:pt x="3024976" y="2746202"/>
                  <a:pt x="2988064" y="2791214"/>
                  <a:pt x="2948972" y="2834210"/>
                </a:cubicBezTo>
                <a:lnTo>
                  <a:pt x="2910985" y="2871927"/>
                </a:lnTo>
                <a:lnTo>
                  <a:pt x="2534507" y="2495449"/>
                </a:lnTo>
                <a:lnTo>
                  <a:pt x="2596648" y="2427099"/>
                </a:lnTo>
                <a:cubicBezTo>
                  <a:pt x="2623747" y="2393780"/>
                  <a:pt x="2649038" y="2358931"/>
                  <a:pt x="2672371" y="2322701"/>
                </a:cubicBezTo>
                <a:close/>
                <a:moveTo>
                  <a:pt x="2807967" y="2023547"/>
                </a:moveTo>
                <a:lnTo>
                  <a:pt x="3323740" y="2161748"/>
                </a:lnTo>
                <a:lnTo>
                  <a:pt x="3282465" y="2288504"/>
                </a:lnTo>
                <a:cubicBezTo>
                  <a:pt x="3254784" y="2362426"/>
                  <a:pt x="3222090" y="2433900"/>
                  <a:pt x="3184797" y="2502511"/>
                </a:cubicBezTo>
                <a:lnTo>
                  <a:pt x="3175195" y="2517598"/>
                </a:lnTo>
                <a:lnTo>
                  <a:pt x="2712594" y="2250515"/>
                </a:lnTo>
                <a:lnTo>
                  <a:pt x="2744475" y="2193302"/>
                </a:lnTo>
                <a:close/>
                <a:moveTo>
                  <a:pt x="580794" y="2023434"/>
                </a:moveTo>
                <a:lnTo>
                  <a:pt x="600518" y="2089569"/>
                </a:lnTo>
                <a:cubicBezTo>
                  <a:pt x="615407" y="2130728"/>
                  <a:pt x="632554" y="2170806"/>
                  <a:pt x="651809" y="2209653"/>
                </a:cubicBezTo>
                <a:lnTo>
                  <a:pt x="674719" y="2251107"/>
                </a:lnTo>
                <a:lnTo>
                  <a:pt x="213615" y="2517326"/>
                </a:lnTo>
                <a:lnTo>
                  <a:pt x="174162" y="2445940"/>
                </a:lnTo>
                <a:cubicBezTo>
                  <a:pt x="146084" y="2389291"/>
                  <a:pt x="121080" y="2330849"/>
                  <a:pt x="99368" y="2270830"/>
                </a:cubicBezTo>
                <a:lnTo>
                  <a:pt x="66670" y="2161193"/>
                </a:lnTo>
                <a:close/>
                <a:moveTo>
                  <a:pt x="2855416" y="1724098"/>
                </a:moveTo>
                <a:lnTo>
                  <a:pt x="3388195" y="1724098"/>
                </a:lnTo>
                <a:lnTo>
                  <a:pt x="3381918" y="1856661"/>
                </a:lnTo>
                <a:cubicBezTo>
                  <a:pt x="3377142" y="1906846"/>
                  <a:pt x="3370177" y="1956394"/>
                  <a:pt x="3361122" y="2005207"/>
                </a:cubicBezTo>
                <a:lnTo>
                  <a:pt x="3337729" y="2106330"/>
                </a:lnTo>
                <a:lnTo>
                  <a:pt x="2823178" y="1968457"/>
                </a:lnTo>
                <a:lnTo>
                  <a:pt x="2837298" y="1907415"/>
                </a:lnTo>
                <a:cubicBezTo>
                  <a:pt x="2843508" y="1873941"/>
                  <a:pt x="2848284" y="1839963"/>
                  <a:pt x="2851560" y="1805548"/>
                </a:cubicBezTo>
                <a:close/>
                <a:moveTo>
                  <a:pt x="471" y="1724098"/>
                </a:moveTo>
                <a:lnTo>
                  <a:pt x="533249" y="1724098"/>
                </a:lnTo>
                <a:lnTo>
                  <a:pt x="539465" y="1830849"/>
                </a:lnTo>
                <a:cubicBezTo>
                  <a:pt x="544727" y="1875732"/>
                  <a:pt x="552546" y="1919832"/>
                  <a:pt x="562771" y="1963002"/>
                </a:cubicBezTo>
                <a:lnTo>
                  <a:pt x="564454" y="1968646"/>
                </a:lnTo>
                <a:lnTo>
                  <a:pt x="50330" y="2106405"/>
                </a:lnTo>
                <a:lnTo>
                  <a:pt x="44324" y="2086266"/>
                </a:lnTo>
                <a:cubicBezTo>
                  <a:pt x="29413" y="2023314"/>
                  <a:pt x="18012" y="1959004"/>
                  <a:pt x="10339" y="1893555"/>
                </a:cubicBezTo>
                <a:close/>
                <a:moveTo>
                  <a:pt x="49950" y="1284538"/>
                </a:moveTo>
                <a:lnTo>
                  <a:pt x="564500" y="1422412"/>
                </a:lnTo>
                <a:lnTo>
                  <a:pt x="551040" y="1480599"/>
                </a:lnTo>
                <a:cubicBezTo>
                  <a:pt x="544830" y="1514073"/>
                  <a:pt x="540054" y="1548051"/>
                  <a:pt x="536779" y="1582466"/>
                </a:cubicBezTo>
                <a:lnTo>
                  <a:pt x="532778" y="1666948"/>
                </a:lnTo>
                <a:lnTo>
                  <a:pt x="0" y="1666948"/>
                </a:lnTo>
                <a:lnTo>
                  <a:pt x="6420" y="1531354"/>
                </a:lnTo>
                <a:cubicBezTo>
                  <a:pt x="11197" y="1481168"/>
                  <a:pt x="18162" y="1431621"/>
                  <a:pt x="27217" y="1382808"/>
                </a:cubicBezTo>
                <a:close/>
                <a:moveTo>
                  <a:pt x="3338845" y="1284416"/>
                </a:moveTo>
                <a:lnTo>
                  <a:pt x="3344015" y="1301749"/>
                </a:lnTo>
                <a:cubicBezTo>
                  <a:pt x="3358926" y="1364701"/>
                  <a:pt x="3370327" y="1429010"/>
                  <a:pt x="3378000" y="1494459"/>
                </a:cubicBezTo>
                <a:lnTo>
                  <a:pt x="3388044" y="1666948"/>
                </a:lnTo>
                <a:lnTo>
                  <a:pt x="2855266" y="1666948"/>
                </a:lnTo>
                <a:lnTo>
                  <a:pt x="2848873" y="1557165"/>
                </a:lnTo>
                <a:cubicBezTo>
                  <a:pt x="2843611" y="1512283"/>
                  <a:pt x="2835792" y="1468182"/>
                  <a:pt x="2825567" y="1425012"/>
                </a:cubicBezTo>
                <a:lnTo>
                  <a:pt x="2824721" y="1422175"/>
                </a:lnTo>
                <a:close/>
                <a:moveTo>
                  <a:pt x="3175994" y="872986"/>
                </a:moveTo>
                <a:lnTo>
                  <a:pt x="3214177" y="942074"/>
                </a:lnTo>
                <a:cubicBezTo>
                  <a:pt x="3242255" y="998723"/>
                  <a:pt x="3267259" y="1057166"/>
                  <a:pt x="3288971" y="1117184"/>
                </a:cubicBezTo>
                <a:lnTo>
                  <a:pt x="3322506" y="1229628"/>
                </a:lnTo>
                <a:lnTo>
                  <a:pt x="2808381" y="1367387"/>
                </a:lnTo>
                <a:lnTo>
                  <a:pt x="2787820" y="1298445"/>
                </a:lnTo>
                <a:cubicBezTo>
                  <a:pt x="2772931" y="1257287"/>
                  <a:pt x="2755784" y="1217209"/>
                  <a:pt x="2736530" y="1178362"/>
                </a:cubicBezTo>
                <a:lnTo>
                  <a:pt x="2714889" y="1139205"/>
                </a:lnTo>
                <a:close/>
                <a:moveTo>
                  <a:pt x="211733" y="872633"/>
                </a:moveTo>
                <a:lnTo>
                  <a:pt x="674466" y="1139793"/>
                </a:lnTo>
                <a:lnTo>
                  <a:pt x="643864" y="1194712"/>
                </a:lnTo>
                <a:lnTo>
                  <a:pt x="579341" y="1367222"/>
                </a:lnTo>
                <a:lnTo>
                  <a:pt x="63691" y="1229054"/>
                </a:lnTo>
                <a:lnTo>
                  <a:pt x="105874" y="1099511"/>
                </a:lnTo>
                <a:cubicBezTo>
                  <a:pt x="133555" y="1025589"/>
                  <a:pt x="166249" y="954115"/>
                  <a:pt x="203542" y="885503"/>
                </a:cubicBezTo>
                <a:close/>
                <a:moveTo>
                  <a:pt x="2911916" y="518187"/>
                </a:moveTo>
                <a:lnTo>
                  <a:pt x="2961921" y="568211"/>
                </a:lnTo>
                <a:cubicBezTo>
                  <a:pt x="3028441" y="643064"/>
                  <a:pt x="3088432" y="723849"/>
                  <a:pt x="3141001" y="809672"/>
                </a:cubicBezTo>
                <a:lnTo>
                  <a:pt x="3148344" y="822959"/>
                </a:lnTo>
                <a:lnTo>
                  <a:pt x="2687240" y="1089177"/>
                </a:lnTo>
                <a:lnTo>
                  <a:pt x="2686349" y="1087565"/>
                </a:lnTo>
                <a:cubicBezTo>
                  <a:pt x="2650299" y="1028711"/>
                  <a:pt x="2609160" y="973312"/>
                  <a:pt x="2563543" y="921981"/>
                </a:cubicBezTo>
                <a:lnTo>
                  <a:pt x="2535838" y="894265"/>
                </a:lnTo>
                <a:close/>
                <a:moveTo>
                  <a:pt x="475833" y="517598"/>
                </a:moveTo>
                <a:lnTo>
                  <a:pt x="852389" y="894153"/>
                </a:lnTo>
                <a:lnTo>
                  <a:pt x="791690" y="960915"/>
                </a:lnTo>
                <a:cubicBezTo>
                  <a:pt x="764591" y="994235"/>
                  <a:pt x="739301" y="1029084"/>
                  <a:pt x="715968" y="1065313"/>
                </a:cubicBezTo>
                <a:lnTo>
                  <a:pt x="702288" y="1089864"/>
                </a:lnTo>
                <a:lnTo>
                  <a:pt x="242444" y="824373"/>
                </a:lnTo>
                <a:lnTo>
                  <a:pt x="328805" y="688668"/>
                </a:lnTo>
                <a:cubicBezTo>
                  <a:pt x="363363" y="641813"/>
                  <a:pt x="400275" y="596800"/>
                  <a:pt x="439367" y="553805"/>
                </a:cubicBezTo>
                <a:close/>
                <a:moveTo>
                  <a:pt x="821673" y="241465"/>
                </a:moveTo>
                <a:lnTo>
                  <a:pt x="1088241" y="703174"/>
                </a:lnTo>
                <a:lnTo>
                  <a:pt x="974786" y="780549"/>
                </a:lnTo>
                <a:lnTo>
                  <a:pt x="892337" y="853279"/>
                </a:lnTo>
                <a:lnTo>
                  <a:pt x="516389" y="477331"/>
                </a:lnTo>
                <a:lnTo>
                  <a:pt x="563007" y="431044"/>
                </a:lnTo>
                <a:cubicBezTo>
                  <a:pt x="627922" y="372865"/>
                  <a:pt x="697348" y="319617"/>
                  <a:pt x="770696" y="271889"/>
                </a:cubicBezTo>
                <a:close/>
                <a:moveTo>
                  <a:pt x="2566964" y="240949"/>
                </a:moveTo>
                <a:lnTo>
                  <a:pt x="2663138" y="302550"/>
                </a:lnTo>
                <a:cubicBezTo>
                  <a:pt x="2718033" y="340849"/>
                  <a:pt x="2770555" y="382313"/>
                  <a:pt x="2820441" y="426678"/>
                </a:cubicBezTo>
                <a:lnTo>
                  <a:pt x="2871512" y="477768"/>
                </a:lnTo>
                <a:lnTo>
                  <a:pt x="2495434" y="853847"/>
                </a:lnTo>
                <a:lnTo>
                  <a:pt x="2466521" y="824923"/>
                </a:lnTo>
                <a:cubicBezTo>
                  <a:pt x="2432312" y="794499"/>
                  <a:pt x="2396294" y="766065"/>
                  <a:pt x="2358649" y="739801"/>
                </a:cubicBezTo>
                <a:lnTo>
                  <a:pt x="2299095" y="704911"/>
                </a:lnTo>
                <a:close/>
                <a:moveTo>
                  <a:pt x="1227723" y="65127"/>
                </a:moveTo>
                <a:lnTo>
                  <a:pt x="1365899" y="580806"/>
                </a:lnTo>
                <a:lnTo>
                  <a:pt x="1253751" y="617648"/>
                </a:lnTo>
                <a:lnTo>
                  <a:pt x="1137909" y="674903"/>
                </a:lnTo>
                <a:lnTo>
                  <a:pt x="870752" y="212172"/>
                </a:lnTo>
                <a:lnTo>
                  <a:pt x="883586" y="204512"/>
                </a:lnTo>
                <a:cubicBezTo>
                  <a:pt x="979990" y="151938"/>
                  <a:pt x="1082062" y="108451"/>
                  <a:pt x="1188651" y="75200"/>
                </a:cubicBezTo>
                <a:close/>
                <a:moveTo>
                  <a:pt x="2160819" y="64367"/>
                </a:moveTo>
                <a:lnTo>
                  <a:pt x="2178383" y="68708"/>
                </a:lnTo>
                <a:cubicBezTo>
                  <a:pt x="2265939" y="94754"/>
                  <a:pt x="2350531" y="127682"/>
                  <a:pt x="2431532" y="166865"/>
                </a:cubicBezTo>
                <a:lnTo>
                  <a:pt x="2517306" y="212657"/>
                </a:lnTo>
                <a:lnTo>
                  <a:pt x="2249782" y="676022"/>
                </a:lnTo>
                <a:lnTo>
                  <a:pt x="2199823" y="646754"/>
                </a:lnTo>
                <a:cubicBezTo>
                  <a:pt x="2144276" y="619884"/>
                  <a:pt x="2086266" y="597303"/>
                  <a:pt x="2026224" y="579442"/>
                </a:cubicBezTo>
                <a:lnTo>
                  <a:pt x="2023018" y="578649"/>
                </a:lnTo>
                <a:close/>
                <a:moveTo>
                  <a:pt x="1722744" y="0"/>
                </a:moveTo>
                <a:lnTo>
                  <a:pt x="1867519" y="7311"/>
                </a:lnTo>
                <a:cubicBezTo>
                  <a:pt x="1920953" y="12737"/>
                  <a:pt x="1973653" y="20645"/>
                  <a:pt x="2025503" y="30917"/>
                </a:cubicBezTo>
                <a:lnTo>
                  <a:pt x="2105329" y="50650"/>
                </a:lnTo>
                <a:lnTo>
                  <a:pt x="1967527" y="564932"/>
                </a:lnTo>
                <a:lnTo>
                  <a:pt x="1921385" y="553526"/>
                </a:lnTo>
                <a:cubicBezTo>
                  <a:pt x="1885828" y="546482"/>
                  <a:pt x="1849688" y="541059"/>
                  <a:pt x="1813046" y="537338"/>
                </a:cubicBezTo>
                <a:lnTo>
                  <a:pt x="1722744" y="532778"/>
                </a:lnTo>
                <a:close/>
                <a:moveTo>
                  <a:pt x="1665594" y="0"/>
                </a:moveTo>
                <a:lnTo>
                  <a:pt x="1665594" y="532778"/>
                </a:lnTo>
                <a:lnTo>
                  <a:pt x="1575293" y="537338"/>
                </a:lnTo>
                <a:lnTo>
                  <a:pt x="1420678" y="564435"/>
                </a:lnTo>
                <a:lnTo>
                  <a:pt x="1283066" y="50860"/>
                </a:lnTo>
                <a:lnTo>
                  <a:pt x="1351779" y="33146"/>
                </a:lnTo>
                <a:cubicBezTo>
                  <a:pt x="1407188" y="21783"/>
                  <a:pt x="1463583" y="13123"/>
                  <a:pt x="1520819" y="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 rot="19800000">
            <a:off x="7511202" y="2298137"/>
            <a:ext cx="1067980" cy="624368"/>
            <a:chOff x="6480412" y="1561897"/>
            <a:chExt cx="1864122" cy="1089813"/>
          </a:xfrm>
          <a:solidFill>
            <a:schemeClr val="tx2">
              <a:lumMod val="75000"/>
            </a:schemeClr>
          </a:solidFill>
        </p:grpSpPr>
        <p:sp>
          <p:nvSpPr>
            <p:cNvPr id="95" name="자유형 94"/>
            <p:cNvSpPr/>
            <p:nvPr/>
          </p:nvSpPr>
          <p:spPr>
            <a:xfrm>
              <a:off x="7522322" y="1561897"/>
              <a:ext cx="382530" cy="564990"/>
            </a:xfrm>
            <a:custGeom>
              <a:avLst/>
              <a:gdLst>
                <a:gd name="connsiteX0" fmla="*/ 382530 w 382530"/>
                <a:gd name="connsiteY0" fmla="*/ 0 h 564990"/>
                <a:gd name="connsiteX1" fmla="*/ 382530 w 382530"/>
                <a:gd name="connsiteY1" fmla="*/ 532778 h 564990"/>
                <a:gd name="connsiteX2" fmla="*/ 292229 w 382530"/>
                <a:gd name="connsiteY2" fmla="*/ 537338 h 564990"/>
                <a:gd name="connsiteX3" fmla="*/ 176786 w 382530"/>
                <a:gd name="connsiteY3" fmla="*/ 554956 h 564990"/>
                <a:gd name="connsiteX4" fmla="*/ 137763 w 382530"/>
                <a:gd name="connsiteY4" fmla="*/ 564990 h 564990"/>
                <a:gd name="connsiteX5" fmla="*/ 0 w 382530"/>
                <a:gd name="connsiteY5" fmla="*/ 50851 h 564990"/>
                <a:gd name="connsiteX6" fmla="*/ 69413 w 382530"/>
                <a:gd name="connsiteY6" fmla="*/ 33003 h 564990"/>
                <a:gd name="connsiteX7" fmla="*/ 237755 w 382530"/>
                <a:gd name="connsiteY7" fmla="*/ 7310 h 564990"/>
                <a:gd name="connsiteX8" fmla="*/ 382530 w 382530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0" h="564990">
                  <a:moveTo>
                    <a:pt x="382530" y="0"/>
                  </a:moveTo>
                  <a:lnTo>
                    <a:pt x="382530" y="532778"/>
                  </a:lnTo>
                  <a:lnTo>
                    <a:pt x="292229" y="537338"/>
                  </a:lnTo>
                  <a:cubicBezTo>
                    <a:pt x="253143" y="541307"/>
                    <a:pt x="214630" y="547213"/>
                    <a:pt x="176786" y="554956"/>
                  </a:cubicBezTo>
                  <a:lnTo>
                    <a:pt x="137763" y="564990"/>
                  </a:lnTo>
                  <a:lnTo>
                    <a:pt x="0" y="50851"/>
                  </a:lnTo>
                  <a:lnTo>
                    <a:pt x="69413" y="33003"/>
                  </a:lnTo>
                  <a:cubicBezTo>
                    <a:pt x="124598" y="21710"/>
                    <a:pt x="180759" y="13099"/>
                    <a:pt x="237755" y="7310"/>
                  </a:cubicBezTo>
                  <a:lnTo>
                    <a:pt x="3825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962003" y="1561897"/>
              <a:ext cx="382531" cy="564990"/>
            </a:xfrm>
            <a:custGeom>
              <a:avLst/>
              <a:gdLst>
                <a:gd name="connsiteX0" fmla="*/ 0 w 382531"/>
                <a:gd name="connsiteY0" fmla="*/ 0 h 564990"/>
                <a:gd name="connsiteX1" fmla="*/ 144775 w 382531"/>
                <a:gd name="connsiteY1" fmla="*/ 7310 h 564990"/>
                <a:gd name="connsiteX2" fmla="*/ 313117 w 382531"/>
                <a:gd name="connsiteY2" fmla="*/ 33003 h 564990"/>
                <a:gd name="connsiteX3" fmla="*/ 382531 w 382531"/>
                <a:gd name="connsiteY3" fmla="*/ 50851 h 564990"/>
                <a:gd name="connsiteX4" fmla="*/ 244767 w 382531"/>
                <a:gd name="connsiteY4" fmla="*/ 564990 h 564990"/>
                <a:gd name="connsiteX5" fmla="*/ 205744 w 382531"/>
                <a:gd name="connsiteY5" fmla="*/ 554956 h 564990"/>
                <a:gd name="connsiteX6" fmla="*/ 90301 w 382531"/>
                <a:gd name="connsiteY6" fmla="*/ 537338 h 564990"/>
                <a:gd name="connsiteX7" fmla="*/ 0 w 382531"/>
                <a:gd name="connsiteY7" fmla="*/ 532778 h 564990"/>
                <a:gd name="connsiteX8" fmla="*/ 0 w 382531"/>
                <a:gd name="connsiteY8" fmla="*/ 0 h 56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531" h="564990">
                  <a:moveTo>
                    <a:pt x="0" y="0"/>
                  </a:moveTo>
                  <a:lnTo>
                    <a:pt x="144775" y="7310"/>
                  </a:lnTo>
                  <a:cubicBezTo>
                    <a:pt x="201771" y="13099"/>
                    <a:pt x="257933" y="21710"/>
                    <a:pt x="313117" y="33003"/>
                  </a:cubicBezTo>
                  <a:lnTo>
                    <a:pt x="382531" y="50851"/>
                  </a:lnTo>
                  <a:lnTo>
                    <a:pt x="244767" y="564990"/>
                  </a:lnTo>
                  <a:lnTo>
                    <a:pt x="205744" y="554956"/>
                  </a:lnTo>
                  <a:cubicBezTo>
                    <a:pt x="167901" y="547213"/>
                    <a:pt x="129387" y="541307"/>
                    <a:pt x="90301" y="537338"/>
                  </a:cubicBezTo>
                  <a:lnTo>
                    <a:pt x="0" y="5327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7110134" y="1626980"/>
              <a:ext cx="494598" cy="608348"/>
            </a:xfrm>
            <a:custGeom>
              <a:avLst/>
              <a:gdLst>
                <a:gd name="connsiteX0" fmla="*/ 356835 w 494598"/>
                <a:gd name="connsiteY0" fmla="*/ 0 h 608348"/>
                <a:gd name="connsiteX1" fmla="*/ 494598 w 494598"/>
                <a:gd name="connsiteY1" fmla="*/ 514140 h 608348"/>
                <a:gd name="connsiteX2" fmla="*/ 477550 w 494598"/>
                <a:gd name="connsiteY2" fmla="*/ 518523 h 608348"/>
                <a:gd name="connsiteX3" fmla="*/ 269094 w 494598"/>
                <a:gd name="connsiteY3" fmla="*/ 606580 h 608348"/>
                <a:gd name="connsiteX4" fmla="*/ 266184 w 494598"/>
                <a:gd name="connsiteY4" fmla="*/ 608348 h 608348"/>
                <a:gd name="connsiteX5" fmla="*/ 0 w 494598"/>
                <a:gd name="connsiteY5" fmla="*/ 147304 h 608348"/>
                <a:gd name="connsiteX6" fmla="*/ 15141 w 494598"/>
                <a:gd name="connsiteY6" fmla="*/ 138106 h 608348"/>
                <a:gd name="connsiteX7" fmla="*/ 319118 w 494598"/>
                <a:gd name="connsiteY7" fmla="*/ 9698 h 608348"/>
                <a:gd name="connsiteX8" fmla="*/ 356835 w 494598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8" h="608348">
                  <a:moveTo>
                    <a:pt x="356835" y="0"/>
                  </a:moveTo>
                  <a:lnTo>
                    <a:pt x="494598" y="514140"/>
                  </a:lnTo>
                  <a:lnTo>
                    <a:pt x="477550" y="518523"/>
                  </a:lnTo>
                  <a:cubicBezTo>
                    <a:pt x="404737" y="541171"/>
                    <a:pt x="334992" y="570783"/>
                    <a:pt x="269094" y="606580"/>
                  </a:cubicBezTo>
                  <a:lnTo>
                    <a:pt x="266184" y="608348"/>
                  </a:lnTo>
                  <a:lnTo>
                    <a:pt x="0" y="147304"/>
                  </a:lnTo>
                  <a:lnTo>
                    <a:pt x="15141" y="138106"/>
                  </a:lnTo>
                  <a:cubicBezTo>
                    <a:pt x="111235" y="85905"/>
                    <a:pt x="212939" y="42723"/>
                    <a:pt x="319118" y="9698"/>
                  </a:cubicBezTo>
                  <a:lnTo>
                    <a:pt x="3568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자유형 97"/>
            <p:cNvSpPr/>
            <p:nvPr/>
          </p:nvSpPr>
          <p:spPr>
            <a:xfrm>
              <a:off x="6754941" y="1803966"/>
              <a:ext cx="572523" cy="611287"/>
            </a:xfrm>
            <a:custGeom>
              <a:avLst/>
              <a:gdLst>
                <a:gd name="connsiteX0" fmla="*/ 306339 w 572523"/>
                <a:gd name="connsiteY0" fmla="*/ 0 h 611287"/>
                <a:gd name="connsiteX1" fmla="*/ 572523 w 572523"/>
                <a:gd name="connsiteY1" fmla="*/ 461044 h 611287"/>
                <a:gd name="connsiteX2" fmla="*/ 528426 w 572523"/>
                <a:gd name="connsiteY2" fmla="*/ 487833 h 611287"/>
                <a:gd name="connsiteX3" fmla="*/ 438920 w 572523"/>
                <a:gd name="connsiteY3" fmla="*/ 554765 h 611287"/>
                <a:gd name="connsiteX4" fmla="*/ 376731 w 572523"/>
                <a:gd name="connsiteY4" fmla="*/ 611287 h 611287"/>
                <a:gd name="connsiteX5" fmla="*/ 0 w 572523"/>
                <a:gd name="connsiteY5" fmla="*/ 234556 h 611287"/>
                <a:gd name="connsiteX6" fmla="*/ 100023 w 572523"/>
                <a:gd name="connsiteY6" fmla="*/ 143647 h 611287"/>
                <a:gd name="connsiteX7" fmla="*/ 230545 w 572523"/>
                <a:gd name="connsiteY7" fmla="*/ 46045 h 611287"/>
                <a:gd name="connsiteX8" fmla="*/ 306339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306339" y="0"/>
                  </a:moveTo>
                  <a:lnTo>
                    <a:pt x="572523" y="461044"/>
                  </a:lnTo>
                  <a:lnTo>
                    <a:pt x="528426" y="487833"/>
                  </a:lnTo>
                  <a:cubicBezTo>
                    <a:pt x="497499" y="508727"/>
                    <a:pt x="467631" y="531070"/>
                    <a:pt x="438920" y="554765"/>
                  </a:cubicBezTo>
                  <a:lnTo>
                    <a:pt x="376731" y="611287"/>
                  </a:lnTo>
                  <a:lnTo>
                    <a:pt x="0" y="234556"/>
                  </a:lnTo>
                  <a:lnTo>
                    <a:pt x="100023" y="143647"/>
                  </a:lnTo>
                  <a:cubicBezTo>
                    <a:pt x="141891" y="109095"/>
                    <a:pt x="185446" y="76514"/>
                    <a:pt x="230545" y="46045"/>
                  </a:cubicBezTo>
                  <a:lnTo>
                    <a:pt x="3063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6480412" y="2079004"/>
              <a:ext cx="610920" cy="572706"/>
            </a:xfrm>
            <a:custGeom>
              <a:avLst/>
              <a:gdLst>
                <a:gd name="connsiteX0" fmla="*/ 234189 w 610920"/>
                <a:gd name="connsiteY0" fmla="*/ 0 h 572706"/>
                <a:gd name="connsiteX1" fmla="*/ 610920 w 610920"/>
                <a:gd name="connsiteY1" fmla="*/ 376732 h 572706"/>
                <a:gd name="connsiteX2" fmla="*/ 555841 w 610920"/>
                <a:gd name="connsiteY2" fmla="*/ 437333 h 572706"/>
                <a:gd name="connsiteX3" fmla="*/ 488909 w 610920"/>
                <a:gd name="connsiteY3" fmla="*/ 526839 h 572706"/>
                <a:gd name="connsiteX4" fmla="*/ 461044 w 610920"/>
                <a:gd name="connsiteY4" fmla="*/ 572706 h 572706"/>
                <a:gd name="connsiteX5" fmla="*/ 0 w 610920"/>
                <a:gd name="connsiteY5" fmla="*/ 306522 h 572706"/>
                <a:gd name="connsiteX6" fmla="*/ 47121 w 610920"/>
                <a:gd name="connsiteY6" fmla="*/ 228958 h 572706"/>
                <a:gd name="connsiteX7" fmla="*/ 144723 w 610920"/>
                <a:gd name="connsiteY7" fmla="*/ 98436 h 572706"/>
                <a:gd name="connsiteX8" fmla="*/ 234189 w 610920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20" h="572706">
                  <a:moveTo>
                    <a:pt x="234189" y="0"/>
                  </a:moveTo>
                  <a:lnTo>
                    <a:pt x="610920" y="376732"/>
                  </a:lnTo>
                  <a:lnTo>
                    <a:pt x="555841" y="437333"/>
                  </a:lnTo>
                  <a:cubicBezTo>
                    <a:pt x="532146" y="466044"/>
                    <a:pt x="509803" y="495912"/>
                    <a:pt x="488909" y="526839"/>
                  </a:cubicBezTo>
                  <a:lnTo>
                    <a:pt x="461044" y="572706"/>
                  </a:lnTo>
                  <a:lnTo>
                    <a:pt x="0" y="306522"/>
                  </a:lnTo>
                  <a:lnTo>
                    <a:pt x="47121" y="228958"/>
                  </a:lnTo>
                  <a:cubicBezTo>
                    <a:pt x="77590" y="183859"/>
                    <a:pt x="110171" y="140304"/>
                    <a:pt x="144723" y="98436"/>
                  </a:cubicBezTo>
                  <a:lnTo>
                    <a:pt x="234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9800000">
            <a:off x="7766676" y="2950662"/>
            <a:ext cx="386027" cy="942609"/>
            <a:chOff x="5116914" y="2236613"/>
            <a:chExt cx="673796" cy="1645290"/>
          </a:xfrm>
          <a:solidFill>
            <a:schemeClr val="tx2">
              <a:lumMod val="60000"/>
              <a:lumOff val="40000"/>
              <a:alpha val="95000"/>
            </a:schemeClr>
          </a:solidFill>
        </p:grpSpPr>
        <p:sp>
          <p:nvSpPr>
            <p:cNvPr id="91" name="자유형 90"/>
            <p:cNvSpPr/>
            <p:nvPr/>
          </p:nvSpPr>
          <p:spPr>
            <a:xfrm>
              <a:off x="5181612" y="2236613"/>
              <a:ext cx="607735" cy="494626"/>
            </a:xfrm>
            <a:custGeom>
              <a:avLst/>
              <a:gdLst>
                <a:gd name="connsiteX0" fmla="*/ 146691 w 607735"/>
                <a:gd name="connsiteY0" fmla="*/ 0 h 494626"/>
                <a:gd name="connsiteX1" fmla="*/ 607735 w 607735"/>
                <a:gd name="connsiteY1" fmla="*/ 266184 h 494626"/>
                <a:gd name="connsiteX2" fmla="*/ 607042 w 607735"/>
                <a:gd name="connsiteY2" fmla="*/ 267324 h 494626"/>
                <a:gd name="connsiteX3" fmla="*/ 518985 w 607735"/>
                <a:gd name="connsiteY3" fmla="*/ 475780 h 494626"/>
                <a:gd name="connsiteX4" fmla="*/ 514139 w 607735"/>
                <a:gd name="connsiteY4" fmla="*/ 494626 h 494626"/>
                <a:gd name="connsiteX5" fmla="*/ 0 w 607735"/>
                <a:gd name="connsiteY5" fmla="*/ 356863 h 494626"/>
                <a:gd name="connsiteX6" fmla="*/ 10160 w 607735"/>
                <a:gd name="connsiteY6" fmla="*/ 317348 h 494626"/>
                <a:gd name="connsiteX7" fmla="*/ 138568 w 607735"/>
                <a:gd name="connsiteY7" fmla="*/ 13371 h 494626"/>
                <a:gd name="connsiteX8" fmla="*/ 146691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146691" y="0"/>
                  </a:moveTo>
                  <a:lnTo>
                    <a:pt x="607735" y="266184"/>
                  </a:lnTo>
                  <a:lnTo>
                    <a:pt x="607042" y="267324"/>
                  </a:lnTo>
                  <a:cubicBezTo>
                    <a:pt x="571245" y="333222"/>
                    <a:pt x="541633" y="402967"/>
                    <a:pt x="518985" y="475780"/>
                  </a:cubicBezTo>
                  <a:lnTo>
                    <a:pt x="514139" y="494626"/>
                  </a:lnTo>
                  <a:lnTo>
                    <a:pt x="0" y="356863"/>
                  </a:lnTo>
                  <a:lnTo>
                    <a:pt x="10160" y="317348"/>
                  </a:lnTo>
                  <a:cubicBezTo>
                    <a:pt x="43185" y="211169"/>
                    <a:pt x="86367" y="109465"/>
                    <a:pt x="138568" y="13371"/>
                  </a:cubicBezTo>
                  <a:lnTo>
                    <a:pt x="14669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5116914" y="2648829"/>
              <a:ext cx="564604" cy="382249"/>
            </a:xfrm>
            <a:custGeom>
              <a:avLst/>
              <a:gdLst>
                <a:gd name="connsiteX0" fmla="*/ 50465 w 564604"/>
                <a:gd name="connsiteY0" fmla="*/ 0 h 382249"/>
                <a:gd name="connsiteX1" fmla="*/ 564604 w 564604"/>
                <a:gd name="connsiteY1" fmla="*/ 137763 h 382249"/>
                <a:gd name="connsiteX2" fmla="*/ 555032 w 564604"/>
                <a:gd name="connsiteY2" fmla="*/ 174989 h 382249"/>
                <a:gd name="connsiteX3" fmla="*/ 537414 w 564604"/>
                <a:gd name="connsiteY3" fmla="*/ 290432 h 382249"/>
                <a:gd name="connsiteX4" fmla="*/ 532778 w 564604"/>
                <a:gd name="connsiteY4" fmla="*/ 382249 h 382249"/>
                <a:gd name="connsiteX5" fmla="*/ 0 w 564604"/>
                <a:gd name="connsiteY5" fmla="*/ 382249 h 382249"/>
                <a:gd name="connsiteX6" fmla="*/ 7386 w 564604"/>
                <a:gd name="connsiteY6" fmla="*/ 235958 h 382249"/>
                <a:gd name="connsiteX7" fmla="*/ 33079 w 564604"/>
                <a:gd name="connsiteY7" fmla="*/ 67616 h 382249"/>
                <a:gd name="connsiteX8" fmla="*/ 50465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0465" y="0"/>
                  </a:moveTo>
                  <a:lnTo>
                    <a:pt x="564604" y="137763"/>
                  </a:lnTo>
                  <a:lnTo>
                    <a:pt x="555032" y="174989"/>
                  </a:lnTo>
                  <a:cubicBezTo>
                    <a:pt x="547289" y="212833"/>
                    <a:pt x="541383" y="251346"/>
                    <a:pt x="537414" y="290432"/>
                  </a:cubicBezTo>
                  <a:lnTo>
                    <a:pt x="532778" y="382249"/>
                  </a:lnTo>
                  <a:lnTo>
                    <a:pt x="0" y="382249"/>
                  </a:lnTo>
                  <a:lnTo>
                    <a:pt x="7386" y="235958"/>
                  </a:lnTo>
                  <a:cubicBezTo>
                    <a:pt x="13175" y="178962"/>
                    <a:pt x="21786" y="122801"/>
                    <a:pt x="33079" y="67616"/>
                  </a:cubicBezTo>
                  <a:lnTo>
                    <a:pt x="504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5117067" y="3088228"/>
              <a:ext cx="565180" cy="382053"/>
            </a:xfrm>
            <a:custGeom>
              <a:avLst/>
              <a:gdLst>
                <a:gd name="connsiteX0" fmla="*/ 0 w 565180"/>
                <a:gd name="connsiteY0" fmla="*/ 0 h 382053"/>
                <a:gd name="connsiteX1" fmla="*/ 532778 w 565180"/>
                <a:gd name="connsiteY1" fmla="*/ 0 h 382053"/>
                <a:gd name="connsiteX2" fmla="*/ 537261 w 565180"/>
                <a:gd name="connsiteY2" fmla="*/ 88785 h 382053"/>
                <a:gd name="connsiteX3" fmla="*/ 554879 w 565180"/>
                <a:gd name="connsiteY3" fmla="*/ 204228 h 382053"/>
                <a:gd name="connsiteX4" fmla="*/ 565180 w 565180"/>
                <a:gd name="connsiteY4" fmla="*/ 244290 h 382053"/>
                <a:gd name="connsiteX5" fmla="*/ 51041 w 565180"/>
                <a:gd name="connsiteY5" fmla="*/ 382053 h 382053"/>
                <a:gd name="connsiteX6" fmla="*/ 32926 w 565180"/>
                <a:gd name="connsiteY6" fmla="*/ 311601 h 382053"/>
                <a:gd name="connsiteX7" fmla="*/ 7233 w 565180"/>
                <a:gd name="connsiteY7" fmla="*/ 143259 h 382053"/>
                <a:gd name="connsiteX8" fmla="*/ 0 w 565180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0" h="382053">
                  <a:moveTo>
                    <a:pt x="0" y="0"/>
                  </a:moveTo>
                  <a:lnTo>
                    <a:pt x="532778" y="0"/>
                  </a:lnTo>
                  <a:lnTo>
                    <a:pt x="537261" y="88785"/>
                  </a:lnTo>
                  <a:cubicBezTo>
                    <a:pt x="541230" y="127871"/>
                    <a:pt x="547136" y="166385"/>
                    <a:pt x="554879" y="204228"/>
                  </a:cubicBezTo>
                  <a:lnTo>
                    <a:pt x="565180" y="244290"/>
                  </a:lnTo>
                  <a:lnTo>
                    <a:pt x="51041" y="382053"/>
                  </a:lnTo>
                  <a:lnTo>
                    <a:pt x="32926" y="311601"/>
                  </a:lnTo>
                  <a:cubicBezTo>
                    <a:pt x="21633" y="256417"/>
                    <a:pt x="13022" y="200255"/>
                    <a:pt x="7233" y="14325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자유형 93"/>
            <p:cNvSpPr/>
            <p:nvPr/>
          </p:nvSpPr>
          <p:spPr>
            <a:xfrm>
              <a:off x="5182341" y="3387869"/>
              <a:ext cx="608369" cy="494034"/>
            </a:xfrm>
            <a:custGeom>
              <a:avLst/>
              <a:gdLst>
                <a:gd name="connsiteX0" fmla="*/ 514140 w 608369"/>
                <a:gd name="connsiteY0" fmla="*/ 0 h 494034"/>
                <a:gd name="connsiteX1" fmla="*/ 518256 w 608369"/>
                <a:gd name="connsiteY1" fmla="*/ 16010 h 494034"/>
                <a:gd name="connsiteX2" fmla="*/ 606313 w 608369"/>
                <a:gd name="connsiteY2" fmla="*/ 224466 h 494034"/>
                <a:gd name="connsiteX3" fmla="*/ 608369 w 608369"/>
                <a:gd name="connsiteY3" fmla="*/ 227851 h 494034"/>
                <a:gd name="connsiteX4" fmla="*/ 147326 w 608369"/>
                <a:gd name="connsiteY4" fmla="*/ 494034 h 494034"/>
                <a:gd name="connsiteX5" fmla="*/ 137839 w 608369"/>
                <a:gd name="connsiteY5" fmla="*/ 478419 h 494034"/>
                <a:gd name="connsiteX6" fmla="*/ 9431 w 608369"/>
                <a:gd name="connsiteY6" fmla="*/ 174442 h 494034"/>
                <a:gd name="connsiteX7" fmla="*/ 0 w 608369"/>
                <a:gd name="connsiteY7" fmla="*/ 137764 h 494034"/>
                <a:gd name="connsiteX8" fmla="*/ 51414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514140" y="0"/>
                  </a:moveTo>
                  <a:lnTo>
                    <a:pt x="518256" y="16010"/>
                  </a:lnTo>
                  <a:cubicBezTo>
                    <a:pt x="540904" y="88824"/>
                    <a:pt x="570516" y="158569"/>
                    <a:pt x="606313" y="224466"/>
                  </a:cubicBezTo>
                  <a:lnTo>
                    <a:pt x="608369" y="227851"/>
                  </a:lnTo>
                  <a:lnTo>
                    <a:pt x="147326" y="494034"/>
                  </a:lnTo>
                  <a:lnTo>
                    <a:pt x="137839" y="478419"/>
                  </a:lnTo>
                  <a:cubicBezTo>
                    <a:pt x="85638" y="382326"/>
                    <a:pt x="42456" y="280621"/>
                    <a:pt x="9431" y="174442"/>
                  </a:cubicBezTo>
                  <a:lnTo>
                    <a:pt x="0" y="137764"/>
                  </a:lnTo>
                  <a:lnTo>
                    <a:pt x="514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 rot="19800000">
            <a:off x="8746704" y="1812816"/>
            <a:ext cx="782685" cy="1866578"/>
            <a:chOff x="8500127" y="2413320"/>
            <a:chExt cx="1366148" cy="3258045"/>
          </a:xfrm>
          <a:solidFill>
            <a:schemeClr val="tx2">
              <a:lumMod val="50000"/>
            </a:schemeClr>
          </a:solidFill>
        </p:grpSpPr>
        <p:sp>
          <p:nvSpPr>
            <p:cNvPr id="81" name="자유형 80"/>
            <p:cNvSpPr/>
            <p:nvPr/>
          </p:nvSpPr>
          <p:spPr>
            <a:xfrm>
              <a:off x="8500887" y="2413320"/>
              <a:ext cx="494599" cy="608348"/>
            </a:xfrm>
            <a:custGeom>
              <a:avLst/>
              <a:gdLst>
                <a:gd name="connsiteX0" fmla="*/ 137763 w 494599"/>
                <a:gd name="connsiteY0" fmla="*/ 0 h 608348"/>
                <a:gd name="connsiteX1" fmla="*/ 175480 w 494599"/>
                <a:gd name="connsiteY1" fmla="*/ 9698 h 608348"/>
                <a:gd name="connsiteX2" fmla="*/ 479457 w 494599"/>
                <a:gd name="connsiteY2" fmla="*/ 138106 h 608348"/>
                <a:gd name="connsiteX3" fmla="*/ 494599 w 494599"/>
                <a:gd name="connsiteY3" fmla="*/ 147305 h 608348"/>
                <a:gd name="connsiteX4" fmla="*/ 228415 w 494599"/>
                <a:gd name="connsiteY4" fmla="*/ 608348 h 608348"/>
                <a:gd name="connsiteX5" fmla="*/ 225504 w 494599"/>
                <a:gd name="connsiteY5" fmla="*/ 606580 h 608348"/>
                <a:gd name="connsiteX6" fmla="*/ 17048 w 494599"/>
                <a:gd name="connsiteY6" fmla="*/ 518523 h 608348"/>
                <a:gd name="connsiteX7" fmla="*/ 0 w 494599"/>
                <a:gd name="connsiteY7" fmla="*/ 514140 h 608348"/>
                <a:gd name="connsiteX8" fmla="*/ 137763 w 494599"/>
                <a:gd name="connsiteY8" fmla="*/ 0 h 60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99" h="608348">
                  <a:moveTo>
                    <a:pt x="137763" y="0"/>
                  </a:moveTo>
                  <a:lnTo>
                    <a:pt x="175480" y="9698"/>
                  </a:lnTo>
                  <a:cubicBezTo>
                    <a:pt x="281659" y="42723"/>
                    <a:pt x="383364" y="85905"/>
                    <a:pt x="479457" y="138106"/>
                  </a:cubicBezTo>
                  <a:lnTo>
                    <a:pt x="494599" y="147305"/>
                  </a:lnTo>
                  <a:lnTo>
                    <a:pt x="228415" y="608348"/>
                  </a:lnTo>
                  <a:lnTo>
                    <a:pt x="225504" y="606580"/>
                  </a:lnTo>
                  <a:cubicBezTo>
                    <a:pt x="159607" y="570783"/>
                    <a:pt x="89862" y="541171"/>
                    <a:pt x="17048" y="518523"/>
                  </a:cubicBezTo>
                  <a:lnTo>
                    <a:pt x="0" y="514140"/>
                  </a:lnTo>
                  <a:lnTo>
                    <a:pt x="13776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778157" y="2590306"/>
              <a:ext cx="572523" cy="611287"/>
            </a:xfrm>
            <a:custGeom>
              <a:avLst/>
              <a:gdLst>
                <a:gd name="connsiteX0" fmla="*/ 266184 w 572523"/>
                <a:gd name="connsiteY0" fmla="*/ 0 h 611287"/>
                <a:gd name="connsiteX1" fmla="*/ 341977 w 572523"/>
                <a:gd name="connsiteY1" fmla="*/ 46045 h 611287"/>
                <a:gd name="connsiteX2" fmla="*/ 472499 w 572523"/>
                <a:gd name="connsiteY2" fmla="*/ 143647 h 611287"/>
                <a:gd name="connsiteX3" fmla="*/ 572523 w 572523"/>
                <a:gd name="connsiteY3" fmla="*/ 234556 h 611287"/>
                <a:gd name="connsiteX4" fmla="*/ 195792 w 572523"/>
                <a:gd name="connsiteY4" fmla="*/ 611287 h 611287"/>
                <a:gd name="connsiteX5" fmla="*/ 133602 w 572523"/>
                <a:gd name="connsiteY5" fmla="*/ 554765 h 611287"/>
                <a:gd name="connsiteX6" fmla="*/ 44096 w 572523"/>
                <a:gd name="connsiteY6" fmla="*/ 487833 h 611287"/>
                <a:gd name="connsiteX7" fmla="*/ 0 w 572523"/>
                <a:gd name="connsiteY7" fmla="*/ 461044 h 611287"/>
                <a:gd name="connsiteX8" fmla="*/ 266184 w 572523"/>
                <a:gd name="connsiteY8" fmla="*/ 0 h 61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523" h="611287">
                  <a:moveTo>
                    <a:pt x="266184" y="0"/>
                  </a:moveTo>
                  <a:lnTo>
                    <a:pt x="341977" y="46045"/>
                  </a:lnTo>
                  <a:cubicBezTo>
                    <a:pt x="387077" y="76514"/>
                    <a:pt x="430631" y="109095"/>
                    <a:pt x="472499" y="143647"/>
                  </a:cubicBezTo>
                  <a:lnTo>
                    <a:pt x="572523" y="234556"/>
                  </a:lnTo>
                  <a:lnTo>
                    <a:pt x="195792" y="611287"/>
                  </a:lnTo>
                  <a:lnTo>
                    <a:pt x="133602" y="554765"/>
                  </a:lnTo>
                  <a:cubicBezTo>
                    <a:pt x="104891" y="531070"/>
                    <a:pt x="75023" y="508727"/>
                    <a:pt x="44096" y="487833"/>
                  </a:cubicBezTo>
                  <a:lnTo>
                    <a:pt x="0" y="461044"/>
                  </a:lnTo>
                  <a:lnTo>
                    <a:pt x="26618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자유형 82"/>
            <p:cNvSpPr/>
            <p:nvPr/>
          </p:nvSpPr>
          <p:spPr>
            <a:xfrm>
              <a:off x="9014288" y="2865344"/>
              <a:ext cx="610919" cy="572706"/>
            </a:xfrm>
            <a:custGeom>
              <a:avLst/>
              <a:gdLst>
                <a:gd name="connsiteX0" fmla="*/ 376731 w 610919"/>
                <a:gd name="connsiteY0" fmla="*/ 0 h 572706"/>
                <a:gd name="connsiteX1" fmla="*/ 466196 w 610919"/>
                <a:gd name="connsiteY1" fmla="*/ 98436 h 572706"/>
                <a:gd name="connsiteX2" fmla="*/ 563798 w 610919"/>
                <a:gd name="connsiteY2" fmla="*/ 228958 h 572706"/>
                <a:gd name="connsiteX3" fmla="*/ 610919 w 610919"/>
                <a:gd name="connsiteY3" fmla="*/ 306522 h 572706"/>
                <a:gd name="connsiteX4" fmla="*/ 149875 w 610919"/>
                <a:gd name="connsiteY4" fmla="*/ 572706 h 572706"/>
                <a:gd name="connsiteX5" fmla="*/ 122010 w 610919"/>
                <a:gd name="connsiteY5" fmla="*/ 526839 h 572706"/>
                <a:gd name="connsiteX6" fmla="*/ 55078 w 610919"/>
                <a:gd name="connsiteY6" fmla="*/ 437333 h 572706"/>
                <a:gd name="connsiteX7" fmla="*/ 0 w 610919"/>
                <a:gd name="connsiteY7" fmla="*/ 376732 h 572706"/>
                <a:gd name="connsiteX8" fmla="*/ 376731 w 610919"/>
                <a:gd name="connsiteY8" fmla="*/ 0 h 57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19" h="572706">
                  <a:moveTo>
                    <a:pt x="376731" y="0"/>
                  </a:moveTo>
                  <a:lnTo>
                    <a:pt x="466196" y="98436"/>
                  </a:lnTo>
                  <a:cubicBezTo>
                    <a:pt x="500748" y="140304"/>
                    <a:pt x="533329" y="183859"/>
                    <a:pt x="563798" y="228958"/>
                  </a:cubicBezTo>
                  <a:lnTo>
                    <a:pt x="610919" y="306522"/>
                  </a:lnTo>
                  <a:lnTo>
                    <a:pt x="149875" y="572706"/>
                  </a:lnTo>
                  <a:lnTo>
                    <a:pt x="122010" y="526839"/>
                  </a:lnTo>
                  <a:cubicBezTo>
                    <a:pt x="101116" y="495912"/>
                    <a:pt x="78773" y="466044"/>
                    <a:pt x="55078" y="437333"/>
                  </a:cubicBezTo>
                  <a:lnTo>
                    <a:pt x="0" y="376732"/>
                  </a:lnTo>
                  <a:lnTo>
                    <a:pt x="37673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9193843" y="3220721"/>
              <a:ext cx="607735" cy="494626"/>
            </a:xfrm>
            <a:custGeom>
              <a:avLst/>
              <a:gdLst>
                <a:gd name="connsiteX0" fmla="*/ 461044 w 607735"/>
                <a:gd name="connsiteY0" fmla="*/ 0 h 494626"/>
                <a:gd name="connsiteX1" fmla="*/ 469167 w 607735"/>
                <a:gd name="connsiteY1" fmla="*/ 13371 h 494626"/>
                <a:gd name="connsiteX2" fmla="*/ 597575 w 607735"/>
                <a:gd name="connsiteY2" fmla="*/ 317348 h 494626"/>
                <a:gd name="connsiteX3" fmla="*/ 607735 w 607735"/>
                <a:gd name="connsiteY3" fmla="*/ 356863 h 494626"/>
                <a:gd name="connsiteX4" fmla="*/ 93596 w 607735"/>
                <a:gd name="connsiteY4" fmla="*/ 494626 h 494626"/>
                <a:gd name="connsiteX5" fmla="*/ 88750 w 607735"/>
                <a:gd name="connsiteY5" fmla="*/ 475780 h 494626"/>
                <a:gd name="connsiteX6" fmla="*/ 693 w 607735"/>
                <a:gd name="connsiteY6" fmla="*/ 267324 h 494626"/>
                <a:gd name="connsiteX7" fmla="*/ 0 w 607735"/>
                <a:gd name="connsiteY7" fmla="*/ 266184 h 494626"/>
                <a:gd name="connsiteX8" fmla="*/ 461044 w 607735"/>
                <a:gd name="connsiteY8" fmla="*/ 0 h 49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7735" h="494626">
                  <a:moveTo>
                    <a:pt x="461044" y="0"/>
                  </a:moveTo>
                  <a:lnTo>
                    <a:pt x="469167" y="13371"/>
                  </a:lnTo>
                  <a:cubicBezTo>
                    <a:pt x="521368" y="109465"/>
                    <a:pt x="564550" y="211169"/>
                    <a:pt x="597575" y="317348"/>
                  </a:cubicBezTo>
                  <a:lnTo>
                    <a:pt x="607735" y="356863"/>
                  </a:lnTo>
                  <a:lnTo>
                    <a:pt x="93596" y="494626"/>
                  </a:lnTo>
                  <a:lnTo>
                    <a:pt x="88750" y="475780"/>
                  </a:lnTo>
                  <a:cubicBezTo>
                    <a:pt x="66102" y="402967"/>
                    <a:pt x="36490" y="333222"/>
                    <a:pt x="693" y="267324"/>
                  </a:cubicBezTo>
                  <a:lnTo>
                    <a:pt x="0" y="266184"/>
                  </a:lnTo>
                  <a:lnTo>
                    <a:pt x="4610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9301671" y="3632937"/>
              <a:ext cx="564604" cy="382249"/>
            </a:xfrm>
            <a:custGeom>
              <a:avLst/>
              <a:gdLst>
                <a:gd name="connsiteX0" fmla="*/ 514138 w 564604"/>
                <a:gd name="connsiteY0" fmla="*/ 0 h 382249"/>
                <a:gd name="connsiteX1" fmla="*/ 531524 w 564604"/>
                <a:gd name="connsiteY1" fmla="*/ 67616 h 382249"/>
                <a:gd name="connsiteX2" fmla="*/ 557217 w 564604"/>
                <a:gd name="connsiteY2" fmla="*/ 235958 h 382249"/>
                <a:gd name="connsiteX3" fmla="*/ 564604 w 564604"/>
                <a:gd name="connsiteY3" fmla="*/ 382249 h 382249"/>
                <a:gd name="connsiteX4" fmla="*/ 31826 w 564604"/>
                <a:gd name="connsiteY4" fmla="*/ 382249 h 382249"/>
                <a:gd name="connsiteX5" fmla="*/ 27189 w 564604"/>
                <a:gd name="connsiteY5" fmla="*/ 290432 h 382249"/>
                <a:gd name="connsiteX6" fmla="*/ 9571 w 564604"/>
                <a:gd name="connsiteY6" fmla="*/ 174989 h 382249"/>
                <a:gd name="connsiteX7" fmla="*/ 0 w 564604"/>
                <a:gd name="connsiteY7" fmla="*/ 137764 h 382249"/>
                <a:gd name="connsiteX8" fmla="*/ 514138 w 564604"/>
                <a:gd name="connsiteY8" fmla="*/ 0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04" h="382249">
                  <a:moveTo>
                    <a:pt x="514138" y="0"/>
                  </a:moveTo>
                  <a:lnTo>
                    <a:pt x="531524" y="67616"/>
                  </a:lnTo>
                  <a:cubicBezTo>
                    <a:pt x="542817" y="122801"/>
                    <a:pt x="551428" y="178962"/>
                    <a:pt x="557217" y="235958"/>
                  </a:cubicBezTo>
                  <a:lnTo>
                    <a:pt x="564604" y="382249"/>
                  </a:lnTo>
                  <a:lnTo>
                    <a:pt x="31826" y="382249"/>
                  </a:lnTo>
                  <a:lnTo>
                    <a:pt x="27189" y="290432"/>
                  </a:lnTo>
                  <a:cubicBezTo>
                    <a:pt x="23220" y="251346"/>
                    <a:pt x="17315" y="212833"/>
                    <a:pt x="9571" y="174989"/>
                  </a:cubicBezTo>
                  <a:lnTo>
                    <a:pt x="0" y="137764"/>
                  </a:lnTo>
                  <a:lnTo>
                    <a:pt x="51413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9300942" y="4072336"/>
              <a:ext cx="565181" cy="382053"/>
            </a:xfrm>
            <a:custGeom>
              <a:avLst/>
              <a:gdLst>
                <a:gd name="connsiteX0" fmla="*/ 32403 w 565181"/>
                <a:gd name="connsiteY0" fmla="*/ 0 h 382053"/>
                <a:gd name="connsiteX1" fmla="*/ 565181 w 565181"/>
                <a:gd name="connsiteY1" fmla="*/ 0 h 382053"/>
                <a:gd name="connsiteX2" fmla="*/ 557947 w 565181"/>
                <a:gd name="connsiteY2" fmla="*/ 143259 h 382053"/>
                <a:gd name="connsiteX3" fmla="*/ 532254 w 565181"/>
                <a:gd name="connsiteY3" fmla="*/ 311601 h 382053"/>
                <a:gd name="connsiteX4" fmla="*/ 514139 w 565181"/>
                <a:gd name="connsiteY4" fmla="*/ 382053 h 382053"/>
                <a:gd name="connsiteX5" fmla="*/ 0 w 565181"/>
                <a:gd name="connsiteY5" fmla="*/ 244290 h 382053"/>
                <a:gd name="connsiteX6" fmla="*/ 10301 w 565181"/>
                <a:gd name="connsiteY6" fmla="*/ 204228 h 382053"/>
                <a:gd name="connsiteX7" fmla="*/ 27919 w 565181"/>
                <a:gd name="connsiteY7" fmla="*/ 88785 h 382053"/>
                <a:gd name="connsiteX8" fmla="*/ 32403 w 565181"/>
                <a:gd name="connsiteY8" fmla="*/ 0 h 38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81" h="382053">
                  <a:moveTo>
                    <a:pt x="32403" y="0"/>
                  </a:moveTo>
                  <a:lnTo>
                    <a:pt x="565181" y="0"/>
                  </a:lnTo>
                  <a:lnTo>
                    <a:pt x="557947" y="143259"/>
                  </a:lnTo>
                  <a:cubicBezTo>
                    <a:pt x="552158" y="200255"/>
                    <a:pt x="543547" y="256417"/>
                    <a:pt x="532254" y="311601"/>
                  </a:cubicBezTo>
                  <a:lnTo>
                    <a:pt x="514139" y="382053"/>
                  </a:lnTo>
                  <a:lnTo>
                    <a:pt x="0" y="244290"/>
                  </a:lnTo>
                  <a:lnTo>
                    <a:pt x="10301" y="204228"/>
                  </a:lnTo>
                  <a:cubicBezTo>
                    <a:pt x="18045" y="166385"/>
                    <a:pt x="23950" y="127871"/>
                    <a:pt x="27919" y="88785"/>
                  </a:cubicBezTo>
                  <a:lnTo>
                    <a:pt x="3240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9192480" y="4371977"/>
              <a:ext cx="608369" cy="494034"/>
            </a:xfrm>
            <a:custGeom>
              <a:avLst/>
              <a:gdLst>
                <a:gd name="connsiteX0" fmla="*/ 94230 w 608369"/>
                <a:gd name="connsiteY0" fmla="*/ 0 h 494034"/>
                <a:gd name="connsiteX1" fmla="*/ 608369 w 608369"/>
                <a:gd name="connsiteY1" fmla="*/ 137764 h 494034"/>
                <a:gd name="connsiteX2" fmla="*/ 598938 w 608369"/>
                <a:gd name="connsiteY2" fmla="*/ 174442 h 494034"/>
                <a:gd name="connsiteX3" fmla="*/ 470530 w 608369"/>
                <a:gd name="connsiteY3" fmla="*/ 478419 h 494034"/>
                <a:gd name="connsiteX4" fmla="*/ 461044 w 608369"/>
                <a:gd name="connsiteY4" fmla="*/ 494034 h 494034"/>
                <a:gd name="connsiteX5" fmla="*/ 0 w 608369"/>
                <a:gd name="connsiteY5" fmla="*/ 227851 h 494034"/>
                <a:gd name="connsiteX6" fmla="*/ 2056 w 608369"/>
                <a:gd name="connsiteY6" fmla="*/ 224466 h 494034"/>
                <a:gd name="connsiteX7" fmla="*/ 90113 w 608369"/>
                <a:gd name="connsiteY7" fmla="*/ 16010 h 494034"/>
                <a:gd name="connsiteX8" fmla="*/ 94230 w 608369"/>
                <a:gd name="connsiteY8" fmla="*/ 0 h 49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8369" h="494034">
                  <a:moveTo>
                    <a:pt x="94230" y="0"/>
                  </a:moveTo>
                  <a:lnTo>
                    <a:pt x="608369" y="137764"/>
                  </a:lnTo>
                  <a:lnTo>
                    <a:pt x="598938" y="174442"/>
                  </a:lnTo>
                  <a:cubicBezTo>
                    <a:pt x="565913" y="280621"/>
                    <a:pt x="522731" y="382326"/>
                    <a:pt x="470530" y="478419"/>
                  </a:cubicBezTo>
                  <a:lnTo>
                    <a:pt x="461044" y="494034"/>
                  </a:lnTo>
                  <a:lnTo>
                    <a:pt x="0" y="227851"/>
                  </a:lnTo>
                  <a:lnTo>
                    <a:pt x="2056" y="224466"/>
                  </a:lnTo>
                  <a:cubicBezTo>
                    <a:pt x="37853" y="158569"/>
                    <a:pt x="67465" y="88824"/>
                    <a:pt x="90113" y="16010"/>
                  </a:cubicBezTo>
                  <a:lnTo>
                    <a:pt x="942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9012844" y="4648684"/>
              <a:ext cx="610998" cy="572049"/>
            </a:xfrm>
            <a:custGeom>
              <a:avLst/>
              <a:gdLst>
                <a:gd name="connsiteX0" fmla="*/ 149954 w 610998"/>
                <a:gd name="connsiteY0" fmla="*/ 0 h 572049"/>
                <a:gd name="connsiteX1" fmla="*/ 610998 w 610998"/>
                <a:gd name="connsiteY1" fmla="*/ 266184 h 572049"/>
                <a:gd name="connsiteX2" fmla="*/ 565241 w 610998"/>
                <a:gd name="connsiteY2" fmla="*/ 341503 h 572049"/>
                <a:gd name="connsiteX3" fmla="*/ 467639 w 610998"/>
                <a:gd name="connsiteY3" fmla="*/ 472025 h 572049"/>
                <a:gd name="connsiteX4" fmla="*/ 376731 w 610998"/>
                <a:gd name="connsiteY4" fmla="*/ 572049 h 572049"/>
                <a:gd name="connsiteX5" fmla="*/ 0 w 610998"/>
                <a:gd name="connsiteY5" fmla="*/ 195318 h 572049"/>
                <a:gd name="connsiteX6" fmla="*/ 56521 w 610998"/>
                <a:gd name="connsiteY6" fmla="*/ 133128 h 572049"/>
                <a:gd name="connsiteX7" fmla="*/ 123453 w 610998"/>
                <a:gd name="connsiteY7" fmla="*/ 43622 h 572049"/>
                <a:gd name="connsiteX8" fmla="*/ 149954 w 610998"/>
                <a:gd name="connsiteY8" fmla="*/ 0 h 57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998" h="572049">
                  <a:moveTo>
                    <a:pt x="149954" y="0"/>
                  </a:moveTo>
                  <a:lnTo>
                    <a:pt x="610998" y="266184"/>
                  </a:lnTo>
                  <a:lnTo>
                    <a:pt x="565241" y="341503"/>
                  </a:lnTo>
                  <a:cubicBezTo>
                    <a:pt x="534772" y="386603"/>
                    <a:pt x="502191" y="430157"/>
                    <a:pt x="467639" y="472025"/>
                  </a:cubicBezTo>
                  <a:lnTo>
                    <a:pt x="376731" y="572049"/>
                  </a:lnTo>
                  <a:lnTo>
                    <a:pt x="0" y="195318"/>
                  </a:lnTo>
                  <a:lnTo>
                    <a:pt x="56521" y="133128"/>
                  </a:lnTo>
                  <a:cubicBezTo>
                    <a:pt x="80216" y="104417"/>
                    <a:pt x="102559" y="74549"/>
                    <a:pt x="123453" y="43622"/>
                  </a:cubicBezTo>
                  <a:lnTo>
                    <a:pt x="14995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776861" y="4884341"/>
              <a:ext cx="572231" cy="610631"/>
            </a:xfrm>
            <a:custGeom>
              <a:avLst/>
              <a:gdLst>
                <a:gd name="connsiteX0" fmla="*/ 195500 w 572231"/>
                <a:gd name="connsiteY0" fmla="*/ 0 h 610631"/>
                <a:gd name="connsiteX1" fmla="*/ 572231 w 572231"/>
                <a:gd name="connsiteY1" fmla="*/ 376731 h 610631"/>
                <a:gd name="connsiteX2" fmla="*/ 473795 w 572231"/>
                <a:gd name="connsiteY2" fmla="*/ 466196 h 610631"/>
                <a:gd name="connsiteX3" fmla="*/ 343273 w 572231"/>
                <a:gd name="connsiteY3" fmla="*/ 563798 h 610631"/>
                <a:gd name="connsiteX4" fmla="*/ 266184 w 572231"/>
                <a:gd name="connsiteY4" fmla="*/ 610631 h 610631"/>
                <a:gd name="connsiteX5" fmla="*/ 0 w 572231"/>
                <a:gd name="connsiteY5" fmla="*/ 149587 h 610631"/>
                <a:gd name="connsiteX6" fmla="*/ 45392 w 572231"/>
                <a:gd name="connsiteY6" fmla="*/ 122010 h 610631"/>
                <a:gd name="connsiteX7" fmla="*/ 134898 w 572231"/>
                <a:gd name="connsiteY7" fmla="*/ 55078 h 610631"/>
                <a:gd name="connsiteX8" fmla="*/ 195500 w 572231"/>
                <a:gd name="connsiteY8" fmla="*/ 0 h 61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231" h="610631">
                  <a:moveTo>
                    <a:pt x="195500" y="0"/>
                  </a:moveTo>
                  <a:lnTo>
                    <a:pt x="572231" y="376731"/>
                  </a:lnTo>
                  <a:lnTo>
                    <a:pt x="473795" y="466196"/>
                  </a:lnTo>
                  <a:cubicBezTo>
                    <a:pt x="431927" y="500748"/>
                    <a:pt x="388373" y="533330"/>
                    <a:pt x="343273" y="563798"/>
                  </a:cubicBezTo>
                  <a:lnTo>
                    <a:pt x="266184" y="610631"/>
                  </a:lnTo>
                  <a:lnTo>
                    <a:pt x="0" y="149587"/>
                  </a:lnTo>
                  <a:lnTo>
                    <a:pt x="45392" y="122010"/>
                  </a:lnTo>
                  <a:cubicBezTo>
                    <a:pt x="76319" y="101116"/>
                    <a:pt x="106187" y="78773"/>
                    <a:pt x="134898" y="55078"/>
                  </a:cubicBezTo>
                  <a:lnTo>
                    <a:pt x="1955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00127" y="5063608"/>
              <a:ext cx="494063" cy="607757"/>
            </a:xfrm>
            <a:custGeom>
              <a:avLst/>
              <a:gdLst>
                <a:gd name="connsiteX0" fmla="*/ 227879 w 494063"/>
                <a:gd name="connsiteY0" fmla="*/ 0 h 607757"/>
                <a:gd name="connsiteX1" fmla="*/ 494063 w 494063"/>
                <a:gd name="connsiteY1" fmla="*/ 461044 h 607757"/>
                <a:gd name="connsiteX2" fmla="*/ 480217 w 494063"/>
                <a:gd name="connsiteY2" fmla="*/ 469455 h 607757"/>
                <a:gd name="connsiteX3" fmla="*/ 176240 w 494063"/>
                <a:gd name="connsiteY3" fmla="*/ 597863 h 607757"/>
                <a:gd name="connsiteX4" fmla="*/ 137763 w 494063"/>
                <a:gd name="connsiteY4" fmla="*/ 607757 h 607757"/>
                <a:gd name="connsiteX5" fmla="*/ 0 w 494063"/>
                <a:gd name="connsiteY5" fmla="*/ 93617 h 607757"/>
                <a:gd name="connsiteX6" fmla="*/ 17808 w 494063"/>
                <a:gd name="connsiteY6" fmla="*/ 89038 h 607757"/>
                <a:gd name="connsiteX7" fmla="*/ 226264 w 494063"/>
                <a:gd name="connsiteY7" fmla="*/ 981 h 607757"/>
                <a:gd name="connsiteX8" fmla="*/ 227879 w 494063"/>
                <a:gd name="connsiteY8" fmla="*/ 0 h 60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63" h="607757">
                  <a:moveTo>
                    <a:pt x="227879" y="0"/>
                  </a:moveTo>
                  <a:lnTo>
                    <a:pt x="494063" y="461044"/>
                  </a:lnTo>
                  <a:lnTo>
                    <a:pt x="480217" y="469455"/>
                  </a:lnTo>
                  <a:cubicBezTo>
                    <a:pt x="384124" y="521657"/>
                    <a:pt x="282419" y="564838"/>
                    <a:pt x="176240" y="597863"/>
                  </a:cubicBezTo>
                  <a:lnTo>
                    <a:pt x="137763" y="607757"/>
                  </a:lnTo>
                  <a:lnTo>
                    <a:pt x="0" y="93617"/>
                  </a:lnTo>
                  <a:lnTo>
                    <a:pt x="17808" y="89038"/>
                  </a:lnTo>
                  <a:cubicBezTo>
                    <a:pt x="90622" y="66390"/>
                    <a:pt x="160367" y="36778"/>
                    <a:pt x="226264" y="981"/>
                  </a:cubicBezTo>
                  <a:lnTo>
                    <a:pt x="2278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90154" y="2722163"/>
            <a:ext cx="22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 Market 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Share (%)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357845" y="1830560"/>
            <a:ext cx="1555301" cy="989631"/>
            <a:chOff x="9826238" y="2757327"/>
            <a:chExt cx="1762571" cy="1370141"/>
          </a:xfrm>
        </p:grpSpPr>
        <p:sp>
          <p:nvSpPr>
            <p:cNvPr id="79" name="TextBox 78"/>
            <p:cNvSpPr txBox="1"/>
            <p:nvPr/>
          </p:nvSpPr>
          <p:spPr>
            <a:xfrm>
              <a:off x="9826238" y="2757327"/>
              <a:ext cx="1762571" cy="46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 Company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967314" y="2976955"/>
              <a:ext cx="1549950" cy="1150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32%</a:t>
              </a:r>
              <a:endPara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65672" y="3295249"/>
            <a:ext cx="1248542" cy="711588"/>
            <a:chOff x="6008863" y="3995005"/>
            <a:chExt cx="1728603" cy="985192"/>
          </a:xfrm>
        </p:grpSpPr>
        <p:sp>
          <p:nvSpPr>
            <p:cNvPr id="77" name="TextBox 76"/>
            <p:cNvSpPr txBox="1"/>
            <p:nvPr/>
          </p:nvSpPr>
          <p:spPr>
            <a:xfrm>
              <a:off x="6008863" y="3995005"/>
              <a:ext cx="1728603" cy="362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 Company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60953" y="4170577"/>
              <a:ext cx="1347592" cy="809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21%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9486886" y="3343790"/>
            <a:ext cx="1314938" cy="716516"/>
            <a:chOff x="7008931" y="5434509"/>
            <a:chExt cx="1820529" cy="992015"/>
          </a:xfrm>
        </p:grpSpPr>
        <p:sp>
          <p:nvSpPr>
            <p:cNvPr id="75" name="TextBox 74"/>
            <p:cNvSpPr txBox="1"/>
            <p:nvPr/>
          </p:nvSpPr>
          <p:spPr>
            <a:xfrm>
              <a:off x="7008931" y="5434509"/>
              <a:ext cx="1820529" cy="36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d Company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55484" y="5616905"/>
              <a:ext cx="1347593" cy="809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26%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750688" y="4788954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Current, market size 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2,000 </a:t>
            </a:r>
            <a:r>
              <a:rPr lang="en-US" altLang="ko-KR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milion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50894" y="4804549"/>
            <a:ext cx="280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Market winners:</a:t>
            </a:r>
          </a:p>
          <a:p>
            <a:pPr algn="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a Company : 32%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양쪽 대괄호 121"/>
          <p:cNvSpPr/>
          <p:nvPr/>
        </p:nvSpPr>
        <p:spPr>
          <a:xfrm>
            <a:off x="1311081" y="2449930"/>
            <a:ext cx="4015711" cy="1255433"/>
          </a:xfrm>
          <a:prstGeom prst="bracketPair">
            <a:avLst>
              <a:gd name="adj" fmla="val 10623"/>
            </a:avLst>
          </a:prstGeom>
          <a:ln w="1270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724210" y="365449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22801" y="3139878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159050" y="2933241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3890592" y="2630173"/>
            <a:ext cx="189261" cy="1892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V="1">
            <a:off x="1967185" y="3330637"/>
            <a:ext cx="427041" cy="3047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2689971" y="3078385"/>
            <a:ext cx="370731" cy="992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3408744" y="2764769"/>
            <a:ext cx="464304" cy="1748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126165" y="2284234"/>
            <a:ext cx="486659" cy="31747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이등변 삼각형 1031"/>
          <p:cNvSpPr/>
          <p:nvPr/>
        </p:nvSpPr>
        <p:spPr>
          <a:xfrm rot="2995800">
            <a:off x="4620001" y="2072523"/>
            <a:ext cx="154310" cy="270334"/>
          </a:xfrm>
          <a:custGeom>
            <a:avLst/>
            <a:gdLst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0 w 154310"/>
              <a:gd name="connsiteY3" fmla="*/ 270334 h 270334"/>
              <a:gd name="connsiteX0" fmla="*/ 0 w 154310"/>
              <a:gd name="connsiteY0" fmla="*/ 270334 h 270334"/>
              <a:gd name="connsiteX1" fmla="*/ 77155 w 154310"/>
              <a:gd name="connsiteY1" fmla="*/ 0 h 270334"/>
              <a:gd name="connsiteX2" fmla="*/ 154310 w 154310"/>
              <a:gd name="connsiteY2" fmla="*/ 270334 h 270334"/>
              <a:gd name="connsiteX3" fmla="*/ 73656 w 154310"/>
              <a:gd name="connsiteY3" fmla="*/ 187267 h 270334"/>
              <a:gd name="connsiteX4" fmla="*/ 0 w 154310"/>
              <a:gd name="connsiteY4" fmla="*/ 270334 h 27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10" h="270334">
                <a:moveTo>
                  <a:pt x="0" y="270334"/>
                </a:moveTo>
                <a:lnTo>
                  <a:pt x="77155" y="0"/>
                </a:lnTo>
                <a:lnTo>
                  <a:pt x="154310" y="270334"/>
                </a:lnTo>
                <a:cubicBezTo>
                  <a:pt x="127425" y="270162"/>
                  <a:pt x="100541" y="187439"/>
                  <a:pt x="73656" y="187267"/>
                </a:cubicBezTo>
                <a:lnTo>
                  <a:pt x="0" y="27033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75295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Profit growth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26035" y="336744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+30%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850826" y="315345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+17%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85439" y="2865176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+10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333712" y="2368401"/>
            <a:ext cx="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+α%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454369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`Jul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40013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`Aug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50826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`Sep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63867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`Oct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96985" y="4019838"/>
            <a:ext cx="75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`Nov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2" name="도넛 141"/>
          <p:cNvSpPr/>
          <p:nvPr/>
        </p:nvSpPr>
        <p:spPr>
          <a:xfrm>
            <a:off x="7860347" y="1556698"/>
            <a:ext cx="2868953" cy="2868953"/>
          </a:xfrm>
          <a:prstGeom prst="donut">
            <a:avLst>
              <a:gd name="adj" fmla="val 20833"/>
            </a:avLst>
          </a:prstGeom>
          <a:solidFill>
            <a:schemeClr val="tx1">
              <a:lumMod val="65000"/>
              <a:lumOff val="35000"/>
              <a:alpha val="2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539652" y="1686645"/>
            <a:ext cx="151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Awareness 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rising</a:t>
            </a:r>
            <a:endParaRPr lang="en-US" altLang="ko-KR" sz="7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423648" y="3847643"/>
            <a:ext cx="174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Company competitiveness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708728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Export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971581" y="2843115"/>
            <a:ext cx="90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TOM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75794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711328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69871" y="2095725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968710" y="3513687"/>
            <a:ext cx="90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Effect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622822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6233501" y="2912339"/>
            <a:ext cx="472181" cy="4721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163397" y="4839637"/>
            <a:ext cx="233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Benefit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4" name="정오각형 63"/>
          <p:cNvSpPr/>
          <p:nvPr/>
        </p:nvSpPr>
        <p:spPr>
          <a:xfrm>
            <a:off x="2138675" y="2234151"/>
            <a:ext cx="3132033" cy="2982888"/>
          </a:xfrm>
          <a:prstGeom prst="pentagon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6549" y="3194852"/>
            <a:ext cx="156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A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7767" y="524056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B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2506" y="5245894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C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41555" y="3194852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D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49721" y="1817313"/>
            <a:ext cx="146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E</a:t>
            </a:r>
            <a:endParaRPr lang="en-US" altLang="ko-KR" sz="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704691" y="2486792"/>
            <a:ext cx="0" cy="8121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2931130" y="443125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4118483" y="4428903"/>
            <a:ext cx="431800" cy="634341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직선 연결선 110"/>
          <p:cNvCxnSpPr/>
          <p:nvPr/>
        </p:nvCxnSpPr>
        <p:spPr>
          <a:xfrm flipH="1" flipV="1">
            <a:off x="2399930" y="3466673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4436295" y="3437818"/>
            <a:ext cx="662125" cy="317170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TextBox 112"/>
          <p:cNvSpPr txBox="1"/>
          <p:nvPr/>
        </p:nvSpPr>
        <p:spPr>
          <a:xfrm>
            <a:off x="2845661" y="3616980"/>
            <a:ext cx="18080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Concept</a:t>
            </a: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Deduction</a:t>
            </a:r>
            <a:endParaRPr lang="en-US" altLang="ko-KR" sz="1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140031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Concept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Deduction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60103" y="3074821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1.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572803" y="3851014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2.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7560103" y="4583475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Concept </a:t>
            </a: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description 3.</a:t>
            </a:r>
            <a:r>
              <a: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8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4071919"/>
            <a:chOff x="1386364" y="1325692"/>
            <a:chExt cx="9724071" cy="4071919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1.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2.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Concept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description 3.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2675334" y="4931044"/>
              <a:ext cx="1367630" cy="466567"/>
              <a:chOff x="1832770" y="4324350"/>
              <a:chExt cx="1647295" cy="561975"/>
            </a:xfrm>
          </p:grpSpPr>
          <p:sp>
            <p:nvSpPr>
              <p:cNvPr id="43" name="양쪽 대괄호 4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113640" y="4366661"/>
                <a:ext cx="1168519" cy="506191"/>
                <a:chOff x="2113640" y="4314780"/>
                <a:chExt cx="1168519" cy="50619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2113640" y="4314780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501085" y="3672355"/>
              <a:ext cx="1367630" cy="466567"/>
              <a:chOff x="1832770" y="4324346"/>
              <a:chExt cx="1647295" cy="561974"/>
            </a:xfrm>
          </p:grpSpPr>
          <p:sp>
            <p:nvSpPr>
              <p:cNvPr id="48" name="양쪽 대괄호 47"/>
              <p:cNvSpPr/>
              <p:nvPr/>
            </p:nvSpPr>
            <p:spPr>
              <a:xfrm>
                <a:off x="1832770" y="4324346"/>
                <a:ext cx="1647295" cy="561974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113640" y="4366661"/>
                <a:ext cx="1168519" cy="506191"/>
                <a:chOff x="2113640" y="4314782"/>
                <a:chExt cx="1168519" cy="50618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2113640" y="431478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8453834" y="2381767"/>
              <a:ext cx="1367630" cy="466567"/>
              <a:chOff x="1832770" y="4324350"/>
              <a:chExt cx="1647295" cy="561975"/>
            </a:xfrm>
          </p:grpSpPr>
          <p:sp>
            <p:nvSpPr>
              <p:cNvPr id="53" name="양쪽 대괄호 52"/>
              <p:cNvSpPr/>
              <p:nvPr/>
            </p:nvSpPr>
            <p:spPr>
              <a:xfrm>
                <a:off x="1832770" y="4324350"/>
                <a:ext cx="1647295" cy="561975"/>
              </a:xfrm>
              <a:prstGeom prst="bracketPair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2113640" y="4366661"/>
                <a:ext cx="1168519" cy="506191"/>
                <a:chOff x="2113640" y="4314780"/>
                <a:chExt cx="1168519" cy="506191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113640" y="4314780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1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113640" y="4515132"/>
                  <a:ext cx="1168519" cy="305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세부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000" dirty="0" err="1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컨텐츠</a:t>
                  </a:r>
                  <a:r>
                    <a:rPr lang="ko-KR" altLang="en-US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>
                            <a:lumMod val="75000"/>
                            <a:lumOff val="2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2</a:t>
                  </a:r>
                  <a:endPara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세부컨텐츠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1976" y="5980781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슬라이드에 대한 결론을 적는 공간입니다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r"/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중요 키워드는 굵게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표시하면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가독성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UP!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76200" y="2311400"/>
            <a:ext cx="12307404" cy="3296709"/>
            <a:chOff x="0" y="2311400"/>
            <a:chExt cx="12307404" cy="3296709"/>
          </a:xfrm>
        </p:grpSpPr>
        <p:grpSp>
          <p:nvGrpSpPr>
            <p:cNvPr id="9" name="그룹 8"/>
            <p:cNvGrpSpPr/>
            <p:nvPr/>
          </p:nvGrpSpPr>
          <p:grpSpPr>
            <a:xfrm>
              <a:off x="105092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2" name="직선 연결선 61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0" y="2413337"/>
              <a:ext cx="4345620" cy="3194772"/>
              <a:chOff x="0" y="2413337"/>
              <a:chExt cx="4345620" cy="319477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542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6215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67773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3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29694" y="3429000"/>
              <a:ext cx="239839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키워드에 대한 설명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키워드 </a:t>
              </a:r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4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누가 사용해도 성공적인 템플릿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#39.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공모전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PPT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템플릿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338</Words>
  <Application>Microsoft Office PowerPoint</Application>
  <PresentationFormat>와이드스크린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HanBeom</cp:lastModifiedBy>
  <cp:revision>9</cp:revision>
  <dcterms:created xsi:type="dcterms:W3CDTF">2016-03-30T05:53:39Z</dcterms:created>
  <dcterms:modified xsi:type="dcterms:W3CDTF">2019-11-06T12:53:43Z</dcterms:modified>
</cp:coreProperties>
</file>