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02448-0C1A-4F8E-A6B8-EBB40F30C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A6814C-753B-40D3-82A6-679AA8165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9CB25C-BCDE-46E6-A6A1-A42FCC676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DC9F-0D00-49DE-816E-2526837F27F6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F65775-11F2-471F-84A4-CAB77D2D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49DA8-27AE-4F1C-9ED6-B72FBD72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A9F2-EBF5-4EAA-B661-45F87EBD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5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E97B3-ECD0-42B0-A025-986767BB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65F0F1-D0C2-4EF7-B56D-AF7CD3BF3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9127AD-73B5-452E-9604-6E73CB19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DC9F-0D00-49DE-816E-2526837F27F6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4FE104-D968-49CB-B6E7-6CA4232E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21DA7-C4C0-42B3-B3B0-0C78C1C47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A9F2-EBF5-4EAA-B661-45F87EBD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41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2646D3-6475-4730-84D0-CF151E0F3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0AD8DE-0A37-459F-A1AA-BA8228A75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30902-7B61-4E9D-8903-07FC16FF6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DC9F-0D00-49DE-816E-2526837F27F6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7860FC-41AB-4793-89B2-7F9E2BDF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1FE65-D3BE-4E41-A556-182B5C6D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A9F2-EBF5-4EAA-B661-45F87EBD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42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2DF1E-2A74-4ECB-920F-0899C5B2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FFCE07-6870-4EF5-B2D5-4ACD7C999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A6BD6A-FE6A-4E49-BB6B-5A5F47928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DC9F-0D00-49DE-816E-2526837F27F6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2AB94A-800E-4DB0-A4CA-08A21B991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26314-7952-485E-B5B5-745DAABE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A9F2-EBF5-4EAA-B661-45F87EBD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62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DB5BC-6A31-4D5D-8D10-786D9E346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150977-C28C-4F81-86BA-EAF12D70C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259D84-0E3B-4A5B-B992-E8BD9C403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DC9F-0D00-49DE-816E-2526837F27F6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1CFC86-7C14-460B-A307-8729AAD7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201E50-E684-4E20-975B-25A73C05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A9F2-EBF5-4EAA-B661-45F87EBD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48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6FD1F-447C-40A3-809F-827A7686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B051DA-8373-40F9-A295-99606C1CB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250E68-561A-4D85-A131-BF2665768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35AC86-0C38-4977-8837-99AA5C6D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DC9F-0D00-49DE-816E-2526837F27F6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2B5BF7-395A-4BEB-8E45-75C382BC4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26FC1E-B781-4E2B-9C69-EEAC170C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A9F2-EBF5-4EAA-B661-45F87EBD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53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ADD6A-6D9E-41CF-B2C2-71FE8A35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B2327B-613A-4483-9620-43E997470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02E610-9928-4C5C-9AC5-B0674C2CB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8A5057-7EA5-450D-8DB6-E57E1CA5A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E578-A571-4D34-B98F-2529E66CC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C17405-01FE-4169-B652-9EB1B375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DC9F-0D00-49DE-816E-2526837F27F6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EC0537-1E14-49AE-96B5-3274EEA5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4F41F6-9C40-4257-8B94-5C685B28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A9F2-EBF5-4EAA-B661-45F87EBD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37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7B7F2-4ADE-457C-A830-F7427FE9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EF47D0-F9DF-4DAB-A9EF-3882B6C3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DC9F-0D00-49DE-816E-2526837F27F6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76D50F-9BDC-4349-B20E-88AC90BC8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1EFF3E-3744-4815-9B27-020FDB9D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A9F2-EBF5-4EAA-B661-45F87EBD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17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BC9328-0F9A-4E1C-935A-E3072829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DC9F-0D00-49DE-816E-2526837F27F6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A979D7-EE93-4300-8AED-F1E89D9AD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38D4A4-A05D-470D-8867-9080AAC3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A9F2-EBF5-4EAA-B661-45F87EBD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65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12469-B1E9-4EBC-AC4C-5C983870D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168A8-1F68-409C-939F-EE728B436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673DBB-D51A-40B7-812A-955EB38C0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1C24BC-7DAD-4BCA-ABE1-02547AB6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DC9F-0D00-49DE-816E-2526837F27F6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3B6806-ADDA-424F-817A-EF829E64A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1E8EC3-D07C-4E6A-9042-AF827D2A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A9F2-EBF5-4EAA-B661-45F87EBD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86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3A144-A022-47C0-9753-F4E8681D1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CCF8CC-8C93-430A-8B71-CF3618E90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2F7B84-7D43-404A-83F6-E90D7C856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F6F8D9-9234-44EB-B8FA-BFD05F6B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DC9F-0D00-49DE-816E-2526837F27F6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13C858-87CE-4F85-95C9-EE8959E8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400ADE-E46A-44F7-B120-91534106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A9F2-EBF5-4EAA-B661-45F87EBD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19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3C86D6-A9D6-466E-B52E-9664EA255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8CBAD7-9B9C-4B3C-BAA2-7387830F5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8A9385-5F62-4A8B-91DD-248DBC2AD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FDC9F-0D00-49DE-816E-2526837F27F6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52DEE5-9667-4971-A34B-7F88D5BA1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67B386-5206-4ED2-9DFA-A630C3A8B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1A9F2-EBF5-4EAA-B661-45F87EBD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22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9F5CB-EAE2-49E7-B710-5A347783DC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입원환자를 위한 </a:t>
            </a:r>
            <a:br>
              <a:rPr lang="en-US" altLang="ko-KR" dirty="0"/>
            </a:br>
            <a:r>
              <a:rPr lang="ko-KR" altLang="en-US" dirty="0"/>
              <a:t>딥 러닝 기반 혈당 예측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29019F-1821-4E1F-9C91-41DAC94401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지도교수 </a:t>
            </a:r>
            <a:r>
              <a:rPr lang="ko-KR" altLang="en-US" dirty="0" err="1"/>
              <a:t>이상정</a:t>
            </a:r>
            <a:endParaRPr lang="en-US" altLang="ko-KR" dirty="0"/>
          </a:p>
          <a:p>
            <a:r>
              <a:rPr lang="en-US" altLang="ko-KR" dirty="0"/>
              <a:t>20144665 </a:t>
            </a:r>
            <a:r>
              <a:rPr lang="ko-KR" altLang="en-US" dirty="0"/>
              <a:t>김상현</a:t>
            </a:r>
            <a:endParaRPr lang="en-US" altLang="ko-KR" dirty="0"/>
          </a:p>
          <a:p>
            <a:r>
              <a:rPr lang="en-US" altLang="ko-KR" dirty="0"/>
              <a:t>20144638 </a:t>
            </a:r>
            <a:r>
              <a:rPr lang="ko-KR" altLang="en-US" dirty="0"/>
              <a:t>이한범</a:t>
            </a:r>
          </a:p>
        </p:txBody>
      </p:sp>
    </p:spTree>
    <p:extLst>
      <p:ext uri="{BB962C8B-B14F-4D97-AF65-F5344CB8AC3E}">
        <p14:creationId xmlns:p14="http://schemas.microsoft.com/office/powerpoint/2010/main" val="122850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B341A-C469-466B-BA2E-15E9B63A8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및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E3BF1-46A1-4E0D-9D3D-9250F7176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Bi-LSTM</a:t>
            </a:r>
            <a:r>
              <a:rPr lang="ko-KR" altLang="en-US" dirty="0"/>
              <a:t>과의 비교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83609B-A66A-4B2F-A9C5-3BC9CD93F5AD}"/>
              </a:ext>
            </a:extLst>
          </p:cNvPr>
          <p:cNvSpPr txBox="1"/>
          <p:nvPr/>
        </p:nvSpPr>
        <p:spPr>
          <a:xfrm>
            <a:off x="7004050" y="2879725"/>
            <a:ext cx="4349750" cy="276860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t">
            <a:noAutofit/>
          </a:bodyPr>
          <a:lstStyle/>
          <a:p>
            <a:r>
              <a:rPr lang="ko-KR" altLang="en-US" sz="2400" dirty="0"/>
              <a:t>결과물 설명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1600" dirty="0"/>
              <a:t>몇 </a:t>
            </a:r>
            <a:r>
              <a:rPr lang="en-US" altLang="ko-KR" sz="1600" dirty="0"/>
              <a:t>% </a:t>
            </a:r>
            <a:r>
              <a:rPr lang="ko-KR" altLang="en-US" sz="1600" dirty="0"/>
              <a:t>좋아졌음 </a:t>
            </a:r>
            <a:r>
              <a:rPr lang="en-US" altLang="ko-KR" sz="1600" dirty="0"/>
              <a:t>~~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995A47-E0E0-4BD4-8B74-8B6467BDC687}"/>
              </a:ext>
            </a:extLst>
          </p:cNvPr>
          <p:cNvSpPr txBox="1"/>
          <p:nvPr/>
        </p:nvSpPr>
        <p:spPr>
          <a:xfrm>
            <a:off x="1308100" y="2441575"/>
            <a:ext cx="4699000" cy="40513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실험 내용에 따른 그림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or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차트</a:t>
            </a:r>
          </a:p>
        </p:txBody>
      </p:sp>
    </p:spTree>
    <p:extLst>
      <p:ext uri="{BB962C8B-B14F-4D97-AF65-F5344CB8AC3E}">
        <p14:creationId xmlns:p14="http://schemas.microsoft.com/office/powerpoint/2010/main" val="167990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FB132-3BD2-4973-9407-E4F8D18DE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E6B6C-D769-487B-98A7-E3BB558DD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  <a:endParaRPr lang="en-US" altLang="ko-KR" dirty="0"/>
          </a:p>
          <a:p>
            <a:r>
              <a:rPr lang="ko-KR" altLang="en-US" dirty="0"/>
              <a:t>이론적 배경</a:t>
            </a:r>
            <a:endParaRPr lang="en-US" altLang="ko-KR" dirty="0"/>
          </a:p>
          <a:p>
            <a:r>
              <a:rPr lang="ko-KR" altLang="en-US" dirty="0"/>
              <a:t>제안 모델 </a:t>
            </a:r>
            <a:r>
              <a:rPr lang="en-US" altLang="ko-KR" dirty="0"/>
              <a:t>&amp;</a:t>
            </a:r>
            <a:r>
              <a:rPr lang="ko-KR" altLang="en-US" dirty="0"/>
              <a:t> 데이터 소개</a:t>
            </a:r>
            <a:endParaRPr lang="en-US" altLang="ko-KR" dirty="0"/>
          </a:p>
          <a:p>
            <a:r>
              <a:rPr lang="ko-KR" altLang="en-US" dirty="0"/>
              <a:t>구현 </a:t>
            </a:r>
            <a:r>
              <a:rPr lang="en-US" altLang="ko-KR" dirty="0"/>
              <a:t>&amp;</a:t>
            </a:r>
            <a:r>
              <a:rPr lang="ko-KR" altLang="en-US" dirty="0"/>
              <a:t> 테스트</a:t>
            </a:r>
            <a:endParaRPr lang="en-US" altLang="ko-KR" dirty="0"/>
          </a:p>
          <a:p>
            <a:r>
              <a:rPr lang="ko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326547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B6D20-F740-48CD-97CB-7AF4C356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DDB31A-8CC5-4444-A15D-06E7BE171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당뇨병</a:t>
            </a:r>
            <a:endParaRPr lang="en-US" altLang="ko-KR" dirty="0"/>
          </a:p>
          <a:p>
            <a:pPr lvl="1"/>
            <a:r>
              <a:rPr lang="ko-KR" altLang="en-US" dirty="0"/>
              <a:t>심각한 합병증을 유발하는 만성 질환</a:t>
            </a:r>
            <a:endParaRPr lang="en-US" altLang="ko-KR" dirty="0"/>
          </a:p>
          <a:p>
            <a:pPr lvl="1"/>
            <a:r>
              <a:rPr lang="ko-KR" altLang="en-US" dirty="0"/>
              <a:t>임상에서는 의사가 과거 혈당 추이를 바탕으로 미래 혈당변동을 경험적으로 예측하여 진료수행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딥 러닝 혈당 예측 모델</a:t>
            </a:r>
            <a:endParaRPr lang="en-US" altLang="ko-KR" dirty="0"/>
          </a:p>
          <a:p>
            <a:pPr lvl="1"/>
            <a:r>
              <a:rPr lang="ko-KR" altLang="en-US" dirty="0"/>
              <a:t>입원환자의 </a:t>
            </a:r>
            <a:r>
              <a:rPr lang="en-US" altLang="ko-KR" dirty="0" err="1"/>
              <a:t>CGM</a:t>
            </a:r>
            <a:r>
              <a:rPr lang="en-US" altLang="ko-KR" dirty="0"/>
              <a:t> </a:t>
            </a:r>
            <a:r>
              <a:rPr lang="ko-KR" altLang="en-US" dirty="0"/>
              <a:t>데이터를 기반으로 미래혈당 예측하는 신경망 모델</a:t>
            </a:r>
            <a:endParaRPr lang="en-US" altLang="ko-KR" dirty="0"/>
          </a:p>
          <a:p>
            <a:pPr lvl="1"/>
            <a:r>
              <a:rPr lang="ko-KR" altLang="en-US" dirty="0"/>
              <a:t>혈당 데이터 뿐 아니라 환자 개인의 특성변수를 고려하여 설계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533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61D17-6FAB-4775-9F59-ED2B5B21C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이론적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C36C34-0F42-46E7-92B4-EB88D213A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혈당 모니터링</a:t>
            </a:r>
            <a:endParaRPr lang="en-US" altLang="ko-KR" dirty="0"/>
          </a:p>
          <a:p>
            <a:pPr lvl="1"/>
            <a:r>
              <a:rPr lang="en-US" altLang="ko-KR" dirty="0" err="1"/>
              <a:t>SMBG</a:t>
            </a:r>
            <a:endParaRPr lang="en-US" altLang="ko-KR" dirty="0"/>
          </a:p>
          <a:p>
            <a:pPr lvl="1"/>
            <a:r>
              <a:rPr lang="en-US" altLang="ko-KR" dirty="0" err="1"/>
              <a:t>CGM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B5A2E4-86F5-49B6-A8C2-A3E750580EE6}"/>
              </a:ext>
            </a:extLst>
          </p:cNvPr>
          <p:cNvSpPr txBox="1"/>
          <p:nvPr/>
        </p:nvSpPr>
        <p:spPr>
          <a:xfrm>
            <a:off x="1295400" y="3733800"/>
            <a:ext cx="10033000" cy="25781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그림삽입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579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61D17-6FAB-4775-9F59-ED2B5B21C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이론적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C36C34-0F42-46E7-92B4-EB88D213A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딥러닝 예측 모델</a:t>
            </a:r>
            <a:endParaRPr lang="en-US" altLang="ko-KR" dirty="0"/>
          </a:p>
          <a:p>
            <a:pPr lvl="1"/>
            <a:r>
              <a:rPr lang="en-US" altLang="ko-KR" dirty="0"/>
              <a:t>LSTM </a:t>
            </a:r>
            <a:r>
              <a:rPr lang="en-US" altLang="ko-KR" sz="2000" dirty="0"/>
              <a:t>(Long</a:t>
            </a:r>
            <a:r>
              <a:rPr lang="ko-KR" altLang="en-US" sz="2000" dirty="0"/>
              <a:t> </a:t>
            </a:r>
            <a:r>
              <a:rPr lang="en-US" altLang="ko-KR" sz="2000" dirty="0"/>
              <a:t>Short-Term</a:t>
            </a:r>
            <a:r>
              <a:rPr lang="ko-KR" altLang="en-US" sz="2000" dirty="0"/>
              <a:t> </a:t>
            </a:r>
            <a:r>
              <a:rPr lang="en-US" altLang="ko-KR" sz="2000" dirty="0"/>
              <a:t>Memory)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FE0468-413D-46F7-B6C0-DE906C495EDC}"/>
              </a:ext>
            </a:extLst>
          </p:cNvPr>
          <p:cNvSpPr txBox="1"/>
          <p:nvPr/>
        </p:nvSpPr>
        <p:spPr>
          <a:xfrm>
            <a:off x="1917700" y="2679701"/>
            <a:ext cx="8356600" cy="349726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그림삽입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26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B341A-C469-466B-BA2E-15E9B63A8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E3BF1-46A1-4E0D-9D3D-9250F7176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레이어 구조도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6E508-52B1-4111-BFAE-6F44EEC0D58D}"/>
              </a:ext>
            </a:extLst>
          </p:cNvPr>
          <p:cNvSpPr txBox="1"/>
          <p:nvPr/>
        </p:nvSpPr>
        <p:spPr>
          <a:xfrm>
            <a:off x="1917700" y="2328862"/>
            <a:ext cx="8356600" cy="435133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그림삽입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25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B341A-C469-466B-BA2E-15E9B63A8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E3BF1-46A1-4E0D-9D3D-9250F7176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1C20E3-ED47-4CF7-A335-E868397F9CC3}"/>
              </a:ext>
            </a:extLst>
          </p:cNvPr>
          <p:cNvSpPr txBox="1"/>
          <p:nvPr/>
        </p:nvSpPr>
        <p:spPr>
          <a:xfrm>
            <a:off x="1943100" y="2441575"/>
            <a:ext cx="2628900" cy="40513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학습 및 테스트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30281D-3E6D-4407-95D4-22F192878DF4}"/>
              </a:ext>
            </a:extLst>
          </p:cNvPr>
          <p:cNvSpPr txBox="1"/>
          <p:nvPr/>
        </p:nvSpPr>
        <p:spPr>
          <a:xfrm>
            <a:off x="4927600" y="2441575"/>
            <a:ext cx="2628900" cy="40513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선행학습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41A8E3E-FB4F-4785-BCD8-CD7B14C9CDE2}"/>
              </a:ext>
            </a:extLst>
          </p:cNvPr>
          <p:cNvSpPr/>
          <p:nvPr/>
        </p:nvSpPr>
        <p:spPr>
          <a:xfrm>
            <a:off x="8953500" y="1371600"/>
            <a:ext cx="787400" cy="5003800"/>
          </a:xfrm>
          <a:prstGeom prst="roundRect">
            <a:avLst>
              <a:gd name="adj" fmla="val 2604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FF5C5BE-FFF2-450F-A7C0-1A378B3BE73E}"/>
              </a:ext>
            </a:extLst>
          </p:cNvPr>
          <p:cNvSpPr/>
          <p:nvPr/>
        </p:nvSpPr>
        <p:spPr>
          <a:xfrm>
            <a:off x="8991600" y="2466975"/>
            <a:ext cx="711200" cy="3870325"/>
          </a:xfrm>
          <a:prstGeom prst="roundRect">
            <a:avLst>
              <a:gd name="adj" fmla="val 2604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54D7DB-772D-4238-BBA2-CFF74E1BBB24}"/>
              </a:ext>
            </a:extLst>
          </p:cNvPr>
          <p:cNvSpPr txBox="1"/>
          <p:nvPr/>
        </p:nvSpPr>
        <p:spPr>
          <a:xfrm>
            <a:off x="8991600" y="1509713"/>
            <a:ext cx="711200" cy="560388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20%</a:t>
            </a:r>
            <a:endParaRPr lang="ko-KR" altLang="en-US" dirty="0" err="1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DDFEEA-8D52-4013-A4EB-CA64DC5D84B7}"/>
              </a:ext>
            </a:extLst>
          </p:cNvPr>
          <p:cNvSpPr txBox="1"/>
          <p:nvPr/>
        </p:nvSpPr>
        <p:spPr>
          <a:xfrm>
            <a:off x="8991600" y="2586038"/>
            <a:ext cx="711200" cy="560388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80%</a:t>
            </a:r>
            <a:endParaRPr lang="ko-KR" altLang="en-US" dirty="0" err="1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F91D36-0258-4FEC-A34B-8949746954E2}"/>
              </a:ext>
            </a:extLst>
          </p:cNvPr>
          <p:cNvCxnSpPr/>
          <p:nvPr/>
        </p:nvCxnSpPr>
        <p:spPr>
          <a:xfrm flipV="1">
            <a:off x="9740900" y="1027906"/>
            <a:ext cx="343694" cy="343694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CF83CE-748F-4B8A-A63C-BBE05C6F9B6E}"/>
              </a:ext>
            </a:extLst>
          </p:cNvPr>
          <p:cNvSpPr txBox="1"/>
          <p:nvPr/>
        </p:nvSpPr>
        <p:spPr>
          <a:xfrm>
            <a:off x="10306447" y="688181"/>
            <a:ext cx="914400" cy="91440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Test</a:t>
            </a:r>
          </a:p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data</a:t>
            </a:r>
            <a:endParaRPr lang="ko-KR" altLang="en-US" sz="1600" dirty="0" err="1">
              <a:latin typeface="Consolas" panose="020B0609020204030204" pitchFamily="49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D66A3A2-704C-495E-AEF3-806718A138EC}"/>
              </a:ext>
            </a:extLst>
          </p:cNvPr>
          <p:cNvCxnSpPr>
            <a:cxnSpLocks/>
          </p:cNvCxnSpPr>
          <p:nvPr/>
        </p:nvCxnSpPr>
        <p:spPr>
          <a:xfrm flipV="1">
            <a:off x="9766300" y="2676922"/>
            <a:ext cx="381794" cy="72628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0C53F7F-B965-43EE-8097-F9EF204E9299}"/>
              </a:ext>
            </a:extLst>
          </p:cNvPr>
          <p:cNvSpPr txBox="1"/>
          <p:nvPr/>
        </p:nvSpPr>
        <p:spPr>
          <a:xfrm>
            <a:off x="10306447" y="2232026"/>
            <a:ext cx="914400" cy="91440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Training</a:t>
            </a:r>
          </a:p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data</a:t>
            </a:r>
            <a:endParaRPr lang="ko-KR" altLang="en-US" sz="1600" dirty="0" err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816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B341A-C469-466B-BA2E-15E9B63A8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및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E3BF1-46A1-4E0D-9D3D-9250F7176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정확도 검증 </a:t>
            </a:r>
            <a:r>
              <a:rPr lang="en-US" altLang="ko-KR" dirty="0"/>
              <a:t>: </a:t>
            </a:r>
            <a:r>
              <a:rPr lang="en-US" altLang="ko-KR" dirty="0" err="1"/>
              <a:t>RMSE</a:t>
            </a:r>
            <a:r>
              <a:rPr lang="en-US" altLang="ko-KR" dirty="0"/>
              <a:t> (Root Mean Square Error)</a:t>
            </a:r>
          </a:p>
          <a:p>
            <a:pPr lvl="1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995E83-9441-4923-BCC2-A1BBEE2F8A58}"/>
              </a:ext>
            </a:extLst>
          </p:cNvPr>
          <p:cNvSpPr txBox="1"/>
          <p:nvPr/>
        </p:nvSpPr>
        <p:spPr>
          <a:xfrm>
            <a:off x="1943100" y="2441575"/>
            <a:ext cx="2628900" cy="40513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Epoch Time</a:t>
            </a:r>
          </a:p>
          <a:p>
            <a:pPr algn="ctr"/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꺾은선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1495E2-310F-43E2-B04C-6C3E5027E6D7}"/>
              </a:ext>
            </a:extLst>
          </p:cNvPr>
          <p:cNvSpPr txBox="1"/>
          <p:nvPr/>
        </p:nvSpPr>
        <p:spPr>
          <a:xfrm>
            <a:off x="5207000" y="2441575"/>
            <a:ext cx="2628900" cy="40513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특성 변수 별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막대 그래프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38D4FB-4435-45D6-8F69-826B0176C4BD}"/>
              </a:ext>
            </a:extLst>
          </p:cNvPr>
          <p:cNvSpPr txBox="1"/>
          <p:nvPr/>
        </p:nvSpPr>
        <p:spPr>
          <a:xfrm>
            <a:off x="8343900" y="2441575"/>
            <a:ext cx="2628900" cy="40513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선행학습 유무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막대 그래프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97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B341A-C469-466B-BA2E-15E9B63A8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및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E3BF1-46A1-4E0D-9D3D-9250F7176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각기 정확도 결과물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995E83-9441-4923-BCC2-A1BBEE2F8A58}"/>
              </a:ext>
            </a:extLst>
          </p:cNvPr>
          <p:cNvSpPr txBox="1"/>
          <p:nvPr/>
        </p:nvSpPr>
        <p:spPr>
          <a:xfrm>
            <a:off x="1308100" y="2441575"/>
            <a:ext cx="4699000" cy="40513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실험 내용에 따른 그림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or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차트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0A6DC8-25C2-489B-AC73-6BBD13E77ACF}"/>
              </a:ext>
            </a:extLst>
          </p:cNvPr>
          <p:cNvSpPr txBox="1"/>
          <p:nvPr/>
        </p:nvSpPr>
        <p:spPr>
          <a:xfrm>
            <a:off x="7004050" y="2879725"/>
            <a:ext cx="4349750" cy="276860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t">
            <a:noAutofit/>
          </a:bodyPr>
          <a:lstStyle/>
          <a:p>
            <a:r>
              <a:rPr lang="ko-KR" altLang="en-US" sz="2400" dirty="0"/>
              <a:t>결과물 설명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1600" dirty="0"/>
              <a:t>몇 </a:t>
            </a:r>
            <a:r>
              <a:rPr lang="en-US" altLang="ko-KR" sz="1600" dirty="0"/>
              <a:t>% </a:t>
            </a:r>
            <a:r>
              <a:rPr lang="ko-KR" altLang="en-US" sz="1600" dirty="0"/>
              <a:t>좋아졌음 </a:t>
            </a:r>
            <a:r>
              <a:rPr lang="en-US" altLang="ko-KR" sz="1600" dirty="0"/>
              <a:t>~~</a:t>
            </a:r>
          </a:p>
          <a:p>
            <a:r>
              <a:rPr lang="ko-KR" altLang="en-US" sz="1600" dirty="0"/>
              <a:t>혹은 가장 결과물 좋은 부분 하이라이트처리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23773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tx1"/>
          </a:solidFill>
          <a:prstDash val="dash"/>
        </a:ln>
      </a:spPr>
      <a:bodyPr wrap="square" rtlCol="0" anchor="ctr">
        <a:noAutofit/>
      </a:bodyPr>
      <a:lstStyle>
        <a:defPPr algn="ctr">
          <a:defRPr dirty="0" err="1" smtClean="0">
            <a:solidFill>
              <a:schemeClr val="bg1">
                <a:lumMod val="6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177</Words>
  <Application>Microsoft Office PowerPoint</Application>
  <PresentationFormat>와이드스크린</PresentationFormat>
  <Paragraphs>68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한컴 윤고딕 230</vt:lpstr>
      <vt:lpstr>Arial</vt:lpstr>
      <vt:lpstr>Consolas</vt:lpstr>
      <vt:lpstr>Office 테마</vt:lpstr>
      <vt:lpstr>입원환자를 위한  딥 러닝 기반 혈당 예측</vt:lpstr>
      <vt:lpstr>목차</vt:lpstr>
      <vt:lpstr>서론</vt:lpstr>
      <vt:lpstr>이론적 배경</vt:lpstr>
      <vt:lpstr>이론적 배경</vt:lpstr>
      <vt:lpstr>제안 모델</vt:lpstr>
      <vt:lpstr>데이터 소개</vt:lpstr>
      <vt:lpstr>구현 및 테스트</vt:lpstr>
      <vt:lpstr>구현 및 테스트</vt:lpstr>
      <vt:lpstr>구현 및 테스트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입원환자를 위한 딥 러닝 기반 혈당 예측</dc:title>
  <dc:creator>Lee HanBeom</dc:creator>
  <cp:lastModifiedBy>김 상현</cp:lastModifiedBy>
  <cp:revision>9</cp:revision>
  <dcterms:created xsi:type="dcterms:W3CDTF">2019-11-06T11:32:20Z</dcterms:created>
  <dcterms:modified xsi:type="dcterms:W3CDTF">2019-11-06T14:08:14Z</dcterms:modified>
</cp:coreProperties>
</file>