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67" r:id="rId6"/>
    <p:sldId id="259" r:id="rId7"/>
    <p:sldId id="262" r:id="rId8"/>
    <p:sldId id="268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1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0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5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5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C99429-634B-473D-8EDB-35184D3E3AD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C0469E-B880-42B5-9624-16DDAF2A06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Amazon DeepLens</a:t>
            </a:r>
            <a:r>
              <a:rPr lang="ko-KR" altLang="en-US" sz="4000" dirty="0" smtClean="0"/>
              <a:t>와 컴퓨터 비전 </a:t>
            </a:r>
            <a:r>
              <a:rPr lang="ko-KR" altLang="en-US" sz="4000" dirty="0" err="1" smtClean="0"/>
              <a:t>딥러닝</a:t>
            </a:r>
            <a:r>
              <a:rPr lang="ko-KR" altLang="en-US" sz="4000" dirty="0" smtClean="0"/>
              <a:t> 어플리케이션 활용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4" y="384558"/>
            <a:ext cx="11908205" cy="54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이미지와 비디오를 지능적으로 </a:t>
            </a:r>
            <a:r>
              <a:rPr lang="ko-KR" altLang="en-US" dirty="0" err="1" smtClean="0"/>
              <a:t>분석하는것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개발자의 부담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67" y="3124047"/>
            <a:ext cx="9231946" cy="27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AWS(Amazon Web Service)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빠르게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기능을 </a:t>
            </a:r>
            <a:r>
              <a:rPr lang="ko-KR" altLang="en-US" dirty="0" err="1" smtClean="0"/>
              <a:t>이용하고싶다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특화된 데이터가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운영하기 힘들다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맞춤형 서비스 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특화된 데이터가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직접 모델을 조작 </a:t>
            </a:r>
            <a:r>
              <a:rPr lang="ko-KR" altLang="en-US" dirty="0" err="1" smtClean="0"/>
              <a:t>하고싶을때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8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4" y="508967"/>
            <a:ext cx="11406797" cy="53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83" y="286603"/>
            <a:ext cx="10054397" cy="57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비전 개발 환경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05198"/>
              </p:ext>
            </p:extLst>
          </p:nvPr>
        </p:nvGraphicFramePr>
        <p:xfrm>
          <a:off x="308242" y="1737360"/>
          <a:ext cx="11636475" cy="443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54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458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272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27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541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Rasberry Pi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Smart</a:t>
                      </a:r>
                      <a:r>
                        <a:rPr lang="en-US" altLang="ko-KR" baseline="0" dirty="0" smtClean="0"/>
                        <a:t> Phone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DeepLens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4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그래픽 처리 성능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4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smtClean="0"/>
                        <a:t>약 </a:t>
                      </a:r>
                      <a:r>
                        <a:rPr lang="en-US" altLang="ko-KR" smtClean="0"/>
                        <a:t>27</a:t>
                      </a:r>
                      <a:r>
                        <a:rPr lang="ko-KR" altLang="en-US" dirty="0" smtClean="0"/>
                        <a:t>만원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4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 사례도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4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훈련된 모델 배포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직접 수행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직접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직접 수행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쉬움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4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하드웨어 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직접 수행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직접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불필요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불필요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4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AWS </a:t>
                      </a:r>
                      <a:r>
                        <a:rPr lang="ko-KR" altLang="en-US" dirty="0" smtClean="0"/>
                        <a:t>서비스 통합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직접 수행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직접 수행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Mobile</a:t>
                      </a:r>
                      <a:r>
                        <a:rPr lang="en-US" altLang="ko-KR" baseline="0" dirty="0" smtClean="0"/>
                        <a:t> Hub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기본적으로 통합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4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전용 예제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프레임워크 별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프레임워크 별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 별 제공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1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18" y="348388"/>
            <a:ext cx="11277519" cy="59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6" y="85514"/>
            <a:ext cx="11269728" cy="60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52" y="3102817"/>
            <a:ext cx="8481825" cy="2755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53" y="286602"/>
            <a:ext cx="8481509" cy="2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1512</TotalTime>
  <Words>98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Calibri</vt:lpstr>
      <vt:lpstr>Calibri Light</vt:lpstr>
      <vt:lpstr>추억</vt:lpstr>
      <vt:lpstr>Amazon DeepLens와 컴퓨터 비전 딥러닝 어플리케이션 활용</vt:lpstr>
      <vt:lpstr>컴퓨터 비전</vt:lpstr>
      <vt:lpstr>AWS(Amazon Web Service)</vt:lpstr>
      <vt:lpstr>PowerPoint 프레젠테이션</vt:lpstr>
      <vt:lpstr>PowerPoint 프레젠테이션</vt:lpstr>
      <vt:lpstr>컴퓨터 비전 개발 환경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DeepLens와 컴퓨터 비전 딥러닝 어플리케이션 활용</dc:title>
  <dc:creator>Windows 사용자</dc:creator>
  <cp:lastModifiedBy>Windows 사용자</cp:lastModifiedBy>
  <cp:revision>35</cp:revision>
  <dcterms:created xsi:type="dcterms:W3CDTF">2018-03-20T11:47:05Z</dcterms:created>
  <dcterms:modified xsi:type="dcterms:W3CDTF">2018-03-26T04:52:22Z</dcterms:modified>
</cp:coreProperties>
</file>