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61" r:id="rId4"/>
    <p:sldId id="265" r:id="rId5"/>
    <p:sldId id="262" r:id="rId6"/>
    <p:sldId id="263" r:id="rId7"/>
    <p:sldId id="273" r:id="rId8"/>
    <p:sldId id="274" r:id="rId9"/>
    <p:sldId id="278" r:id="rId10"/>
    <p:sldId id="275" r:id="rId11"/>
    <p:sldId id="276" r:id="rId12"/>
    <p:sldId id="277" r:id="rId13"/>
    <p:sldId id="266" r:id="rId14"/>
    <p:sldId id="279" r:id="rId15"/>
    <p:sldId id="267" r:id="rId16"/>
    <p:sldId id="268" r:id="rId17"/>
    <p:sldId id="269" r:id="rId18"/>
    <p:sldId id="270" r:id="rId19"/>
    <p:sldId id="271" r:id="rId20"/>
    <p:sldId id="282" r:id="rId21"/>
    <p:sldId id="284" r:id="rId22"/>
    <p:sldId id="281" r:id="rId23"/>
    <p:sldId id="283" r:id="rId24"/>
    <p:sldId id="27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6" r:id="rId35"/>
    <p:sldId id="295" r:id="rId36"/>
    <p:sldId id="29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8" autoAdjust="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1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0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5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5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C99429-634B-473D-8EDB-35184D3E3A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Convolution Neural Network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한성대학교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정보시스템공학과 하태준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동작순서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42" y="1845734"/>
            <a:ext cx="9987449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Convolution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(</a:t>
            </a:r>
            <a:r>
              <a:rPr lang="ko-KR" altLang="en-US" dirty="0"/>
              <a:t>필터가 적용될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구역을 정하고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Dot</a:t>
            </a:r>
            <a:r>
              <a:rPr lang="ko-KR" altLang="en-US" dirty="0"/>
              <a:t>연산을 한 후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Stride</a:t>
            </a:r>
            <a:r>
              <a:rPr lang="ko-KR" altLang="en-US" dirty="0"/>
              <a:t>만큼 옮긴다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이미지가 </a:t>
            </a:r>
            <a:r>
              <a:rPr lang="ko-KR" altLang="en-US" dirty="0" err="1" smtClean="0"/>
              <a:t>끝날때</a:t>
            </a:r>
            <a:r>
              <a:rPr lang="ko-KR" altLang="en-US" dirty="0" smtClean="0"/>
              <a:t> 까지 </a:t>
            </a:r>
            <a:r>
              <a:rPr lang="ko-KR" altLang="en-US" dirty="0"/>
              <a:t>반복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1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8200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26" y="286603"/>
            <a:ext cx="44767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주위  값들을 반영해 중앙의 값을 변화 시키는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어디로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목적하는 작업의 성공률이 </a:t>
            </a:r>
            <a:r>
              <a:rPr lang="ko-KR" altLang="en-US" dirty="0" err="1" smtClean="0"/>
              <a:t>높은쪽으로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! (</a:t>
            </a:r>
            <a:r>
              <a:rPr lang="en-US" altLang="ko-KR" dirty="0" err="1" smtClean="0"/>
              <a:t>Classfication</a:t>
            </a:r>
            <a:r>
              <a:rPr lang="ko-KR" altLang="en-US" dirty="0" smtClean="0"/>
              <a:t>이 잘되도록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차이미지를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1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Pooling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5736" y="3420207"/>
            <a:ext cx="6577310" cy="263973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구역의 대표 값을 넣음으로써 이미지 사이즈를 줄이는 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Max, Average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매우 큰 성능 효과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54" y="1871658"/>
            <a:ext cx="3979692" cy="43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Normalize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8487"/>
            <a:ext cx="8096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80" y="1845734"/>
            <a:ext cx="6912219" cy="40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61582" y="3534509"/>
            <a:ext cx="2321171" cy="6506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순서는 상관없다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0760"/>
            <a:ext cx="7886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Cifar10 image data set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25" y="1819356"/>
            <a:ext cx="5910189" cy="44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000" dirty="0" smtClean="0"/>
          </a:p>
          <a:p>
            <a:r>
              <a:rPr lang="en-US" altLang="ko-KR" sz="3000" dirty="0" smtClean="0"/>
              <a:t>1. </a:t>
            </a:r>
            <a:r>
              <a:rPr lang="en-US" altLang="ko-KR" sz="3000" dirty="0" smtClean="0"/>
              <a:t>CNN</a:t>
            </a:r>
          </a:p>
          <a:p>
            <a:endParaRPr lang="en-US" altLang="ko-KR" sz="3000" dirty="0"/>
          </a:p>
          <a:p>
            <a:r>
              <a:rPr lang="en-US" altLang="ko-KR" sz="3000" dirty="0" smtClean="0"/>
              <a:t>2. </a:t>
            </a:r>
            <a:r>
              <a:rPr lang="en-US" altLang="ko-KR" sz="3000" dirty="0" err="1" smtClean="0"/>
              <a:t>Tensorflow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코드 설명</a:t>
            </a:r>
            <a:endParaRPr lang="en-US" altLang="ko-KR" sz="3000" dirty="0" smtClean="0"/>
          </a:p>
          <a:p>
            <a:endParaRPr lang="en-US" altLang="ko-KR" sz="3000" dirty="0" smtClean="0"/>
          </a:p>
          <a:p>
            <a:r>
              <a:rPr lang="en-US" altLang="ko-KR" sz="3000" dirty="0" smtClean="0"/>
              <a:t>3. </a:t>
            </a:r>
            <a:r>
              <a:rPr lang="en-US" altLang="ko-KR" sz="3000" dirty="0" err="1" smtClean="0"/>
              <a:t>Keras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코드 설명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578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8347" y="4308231"/>
            <a:ext cx="8044962" cy="615462"/>
          </a:xfrm>
        </p:spPr>
        <p:txBody>
          <a:bodyPr/>
          <a:lstStyle/>
          <a:p>
            <a:r>
              <a:rPr lang="en-US" altLang="ko-KR" dirty="0"/>
              <a:t>from tensorflow.python.keras._impl.keras.datasets.cifar10 import </a:t>
            </a:r>
            <a:r>
              <a:rPr lang="en-US" altLang="ko-KR" dirty="0" err="1"/>
              <a:t>load_data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47" y="1845734"/>
            <a:ext cx="78771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가져오기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79" y="1845734"/>
            <a:ext cx="5981700" cy="4457700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918389" y="2443610"/>
            <a:ext cx="3307666" cy="194375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- train 50000 / test 10000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/>
              <a:t>3*32*32 (color*width*height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[0, 255]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697" y="1877158"/>
            <a:ext cx="7658100" cy="394335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9017428" y="2478779"/>
            <a:ext cx="2825810" cy="19437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 normalize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8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61" y="1836942"/>
            <a:ext cx="7762875" cy="3667125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425353" y="2443610"/>
            <a:ext cx="1800701" cy="19437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- 10 </a:t>
            </a:r>
            <a:r>
              <a:rPr lang="en-US" altLang="ko-KR" dirty="0" err="1" smtClean="0"/>
              <a:t>lable</a:t>
            </a:r>
            <a:endParaRPr lang="en-US" altLang="ko-KR" dirty="0" smtClean="0"/>
          </a:p>
          <a:p>
            <a:r>
              <a:rPr lang="en-US" altLang="ko-KR" dirty="0" smtClean="0"/>
              <a:t>Airplane, bird ..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8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7280" y="17373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67" y="2530736"/>
            <a:ext cx="9745825" cy="28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 smtClean="0"/>
              <a:t>: placeholder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2170967"/>
            <a:ext cx="10488486" cy="17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: </a:t>
            </a:r>
            <a:r>
              <a:rPr lang="ko-KR" altLang="en-US" dirty="0" smtClean="0"/>
              <a:t>가중치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" y="2044806"/>
            <a:ext cx="11891327" cy="38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38125"/>
            <a:ext cx="94392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만들기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525714"/>
            <a:ext cx="10058400" cy="234337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C1(convolution layer 1), P1(pooling layer 1), D1(dropout)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Tf.nn.relu</a:t>
            </a:r>
            <a:r>
              <a:rPr lang="en-US" altLang="ko-KR" dirty="0" smtClean="0"/>
              <a:t>(input)</a:t>
            </a:r>
            <a:endParaRPr lang="en-US" altLang="ko-KR" dirty="0"/>
          </a:p>
          <a:p>
            <a:r>
              <a:rPr lang="en-US" altLang="ko-KR" dirty="0" smtClean="0"/>
              <a:t>Tf.nn.conv2d(input, weight, strides, padding)</a:t>
            </a:r>
            <a:endParaRPr lang="en-US" altLang="ko-KR" dirty="0"/>
          </a:p>
          <a:p>
            <a:r>
              <a:rPr lang="en-US" altLang="ko-KR" dirty="0" err="1" smtClean="0"/>
              <a:t>Tf.nn.pool</a:t>
            </a:r>
            <a:r>
              <a:rPr lang="en-US" altLang="ko-KR" dirty="0" smtClean="0"/>
              <a:t>(input</a:t>
            </a:r>
            <a:r>
              <a:rPr lang="en-US" altLang="ko-KR" dirty="0"/>
              <a:t>, </a:t>
            </a:r>
            <a:r>
              <a:rPr lang="en-US" altLang="ko-KR" dirty="0" smtClean="0"/>
              <a:t>size, </a:t>
            </a:r>
            <a:r>
              <a:rPr lang="en-US" altLang="ko-KR" dirty="0"/>
              <a:t>strides, padding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Tf.nn.dropout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input,keep_percentage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277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: </a:t>
            </a:r>
            <a:r>
              <a:rPr lang="en-US" altLang="ko-KR" dirty="0" smtClean="0"/>
              <a:t>loss, optimizer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4" y="2141856"/>
            <a:ext cx="11847896" cy="34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CNN(Convolution Neural Networks)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620" y="2106275"/>
            <a:ext cx="3360033" cy="3699331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중요 분야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이미지 검출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음성분석</a:t>
            </a: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자연어 검출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2829"/>
            <a:ext cx="64579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8" y="439248"/>
            <a:ext cx="11697945" cy="52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: </a:t>
            </a:r>
            <a:r>
              <a:rPr lang="ko-KR" altLang="en-US" dirty="0" err="1" smtClean="0"/>
              <a:t>임포트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92796" cy="388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모델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1" y="1985010"/>
            <a:ext cx="11882638" cy="46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en-US" altLang="ko-KR" dirty="0" smtClean="0"/>
              <a:t>: optimizer, 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3" y="1845734"/>
            <a:ext cx="11443921" cy="38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Keras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642234"/>
            <a:ext cx="11244307" cy="21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: </a:t>
            </a:r>
            <a:r>
              <a:rPr lang="en-US" altLang="ko-KR" dirty="0" err="1" smtClean="0"/>
              <a:t>Model.summary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785500"/>
            <a:ext cx="10298430" cy="41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vs </a:t>
            </a:r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Initialize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Evaluate, summary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Model.add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reshape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81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Convolution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번역기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대단히 복잡한 것</a:t>
            </a:r>
            <a:r>
              <a:rPr lang="en-US" altLang="ko-KR" dirty="0" smtClean="0"/>
              <a:t>? (</a:t>
            </a:r>
            <a:r>
              <a:rPr lang="ko-KR" altLang="en-US" dirty="0" smtClean="0"/>
              <a:t>나선형의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주름 </a:t>
            </a:r>
            <a:r>
              <a:rPr lang="en-US" altLang="ko-KR" dirty="0" smtClean="0"/>
              <a:t>? </a:t>
            </a:r>
            <a:r>
              <a:rPr lang="ko-KR" altLang="en-US" dirty="0" smtClean="0"/>
              <a:t>회선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의역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특정한 룰에 따라서 섞는 과정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2</a:t>
            </a:r>
            <a:r>
              <a:rPr lang="ko-KR" altLang="en-US" dirty="0" smtClean="0"/>
              <a:t>개의 정보가 서로 섞이는 순서 있는 절차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4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vs 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18685" y="1845734"/>
            <a:ext cx="2336994" cy="4023360"/>
          </a:xfrm>
        </p:spPr>
        <p:txBody>
          <a:bodyPr/>
          <a:lstStyle/>
          <a:p>
            <a:r>
              <a:rPr lang="en-US" altLang="ko-KR" dirty="0" smtClean="0"/>
              <a:t>Ex&gt; </a:t>
            </a:r>
            <a:r>
              <a:rPr lang="ko-KR" altLang="en-US" dirty="0" smtClean="0"/>
              <a:t>고양이 검출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if</a:t>
            </a:r>
          </a:p>
          <a:p>
            <a:r>
              <a:rPr lang="ko-KR" altLang="en-US" sz="1500" dirty="0" smtClean="0"/>
              <a:t>고양이 전체가 나온 이미지</a:t>
            </a:r>
            <a:endParaRPr lang="en-US" altLang="ko-KR" sz="1500" dirty="0" smtClean="0"/>
          </a:p>
          <a:p>
            <a:r>
              <a:rPr lang="ko-KR" altLang="en-US" sz="1500" dirty="0" smtClean="0"/>
              <a:t>색상을 갖고 있는 이미지</a:t>
            </a:r>
            <a:endParaRPr lang="en-US" altLang="ko-KR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6390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vs CNN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8728"/>
            <a:ext cx="7534275" cy="3629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39" y="2039815"/>
            <a:ext cx="2998176" cy="34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NN</a:t>
            </a:r>
            <a:r>
              <a:rPr lang="en-US" altLang="ko-KR" dirty="0"/>
              <a:t> vs 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Feature</a:t>
            </a:r>
            <a:r>
              <a:rPr lang="ko-KR" altLang="en-US" dirty="0" smtClean="0"/>
              <a:t>의 필요성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이미지의 픽셀 값으로 가로</a:t>
            </a:r>
            <a:r>
              <a:rPr lang="en-US" altLang="ko-KR" dirty="0" smtClean="0"/>
              <a:t>*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*</a:t>
            </a:r>
            <a:r>
              <a:rPr lang="ko-KR" altLang="en-US" dirty="0" smtClean="0"/>
              <a:t>색상 만큼의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필요하다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다른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갖는 데이터는 적용이 되지 않는다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패턴을 이해한다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패턴은 이해하지 못한다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689123" y="1845734"/>
            <a:ext cx="14665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9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vs </a:t>
            </a:r>
            <a:r>
              <a:rPr lang="en-US" altLang="ko-KR" dirty="0">
                <a:solidFill>
                  <a:srgbClr val="00B050"/>
                </a:solidFill>
              </a:rPr>
              <a:t>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feature</a:t>
            </a:r>
            <a:r>
              <a:rPr lang="ko-KR" altLang="en-US" dirty="0" smtClean="0"/>
              <a:t>가 필요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feature representation learning : </a:t>
            </a:r>
            <a:r>
              <a:rPr lang="ko-KR" altLang="en-US" dirty="0" smtClean="0"/>
              <a:t>컴퓨터가 스스로 특징 표현을 만들어 내는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3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 동작순서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필터를 인풋데이터와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만들어진 이미지에 대해 </a:t>
            </a:r>
            <a:r>
              <a:rPr lang="en-US" altLang="ko-KR" dirty="0" smtClean="0"/>
              <a:t>pooling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정규화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).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네트워크의 인풋으로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6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8692</TotalTime>
  <Words>323</Words>
  <Application>Microsoft Office PowerPoint</Application>
  <PresentationFormat>와이드스크린</PresentationFormat>
  <Paragraphs>112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Calibri</vt:lpstr>
      <vt:lpstr>Calibri Light</vt:lpstr>
      <vt:lpstr>추억</vt:lpstr>
      <vt:lpstr>Convolution Neural Network</vt:lpstr>
      <vt:lpstr>목차</vt:lpstr>
      <vt:lpstr>CNN(Convolution Neural Networks)</vt:lpstr>
      <vt:lpstr>Convolution 의미</vt:lpstr>
      <vt:lpstr>NN vs CNN</vt:lpstr>
      <vt:lpstr>NN vs CNN</vt:lpstr>
      <vt:lpstr>NN vs CNN</vt:lpstr>
      <vt:lpstr>NN vs CNN</vt:lpstr>
      <vt:lpstr>CNN 동작순서</vt:lpstr>
      <vt:lpstr>CNN 동작순서</vt:lpstr>
      <vt:lpstr>1. Convolution</vt:lpstr>
      <vt:lpstr>1. Convolution</vt:lpstr>
      <vt:lpstr>PowerPoint 프레젠테이션</vt:lpstr>
      <vt:lpstr>1. Convolution</vt:lpstr>
      <vt:lpstr>2. Pooling</vt:lpstr>
      <vt:lpstr>3. Normalize</vt:lpstr>
      <vt:lpstr>4. FC</vt:lpstr>
      <vt:lpstr>CNN 예시</vt:lpstr>
      <vt:lpstr>Cifar10 image data set</vt:lpstr>
      <vt:lpstr>데이터 가져오기</vt:lpstr>
      <vt:lpstr>데이터 가져오기</vt:lpstr>
      <vt:lpstr>데이터 전처리</vt:lpstr>
      <vt:lpstr>데이터 전처리</vt:lpstr>
      <vt:lpstr>TensorFlow : 구조</vt:lpstr>
      <vt:lpstr>TensorFlow : placeholder</vt:lpstr>
      <vt:lpstr>TensorFlow : 가중치 초기화</vt:lpstr>
      <vt:lpstr>PowerPoint 프레젠테이션</vt:lpstr>
      <vt:lpstr>모델 만들기 (일부)</vt:lpstr>
      <vt:lpstr>TensorFlow : loss, optimizer</vt:lpstr>
      <vt:lpstr>PowerPoint 프레젠테이션</vt:lpstr>
      <vt:lpstr>Keras : 임포트</vt:lpstr>
      <vt:lpstr>Keras : 모델 만들기</vt:lpstr>
      <vt:lpstr>Keras : optimizer, loss</vt:lpstr>
      <vt:lpstr>Keras : </vt:lpstr>
      <vt:lpstr>Keras : Model.summary()</vt:lpstr>
      <vt:lpstr>Keras vs Tensorflow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DeepLens와 컴퓨터 비전 딥러닝 어플리케이션 활용</dc:title>
  <dc:creator>Windows 사용자</dc:creator>
  <cp:lastModifiedBy>Windows 사용자</cp:lastModifiedBy>
  <cp:revision>162</cp:revision>
  <dcterms:created xsi:type="dcterms:W3CDTF">2018-03-20T11:47:05Z</dcterms:created>
  <dcterms:modified xsi:type="dcterms:W3CDTF">2018-04-30T04:49:49Z</dcterms:modified>
</cp:coreProperties>
</file>