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8" r:id="rId9"/>
    <p:sldId id="265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C71-6BEB-4BC3-A25B-45B347BC7FC2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BC8A-F788-428B-BF4E-557838DA5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1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C71-6BEB-4BC3-A25B-45B347BC7FC2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BC8A-F788-428B-BF4E-557838DA5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35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C71-6BEB-4BC3-A25B-45B347BC7FC2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BC8A-F788-428B-BF4E-557838DA5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99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C71-6BEB-4BC3-A25B-45B347BC7FC2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BC8A-F788-428B-BF4E-557838DA5D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428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C71-6BEB-4BC3-A25B-45B347BC7FC2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BC8A-F788-428B-BF4E-557838DA5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72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C71-6BEB-4BC3-A25B-45B347BC7FC2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BC8A-F788-428B-BF4E-557838DA5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41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C71-6BEB-4BC3-A25B-45B347BC7FC2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BC8A-F788-428B-BF4E-557838DA5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93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C71-6BEB-4BC3-A25B-45B347BC7FC2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BC8A-F788-428B-BF4E-557838DA5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160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C71-6BEB-4BC3-A25B-45B347BC7FC2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BC8A-F788-428B-BF4E-557838DA5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31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C71-6BEB-4BC3-A25B-45B347BC7FC2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BC8A-F788-428B-BF4E-557838DA5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01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C71-6BEB-4BC3-A25B-45B347BC7FC2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BC8A-F788-428B-BF4E-557838DA5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11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C71-6BEB-4BC3-A25B-45B347BC7FC2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BC8A-F788-428B-BF4E-557838DA5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5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C71-6BEB-4BC3-A25B-45B347BC7FC2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BC8A-F788-428B-BF4E-557838DA5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C71-6BEB-4BC3-A25B-45B347BC7FC2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BC8A-F788-428B-BF4E-557838DA5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78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C71-6BEB-4BC3-A25B-45B347BC7FC2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BC8A-F788-428B-BF4E-557838DA5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34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C71-6BEB-4BC3-A25B-45B347BC7FC2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BC8A-F788-428B-BF4E-557838DA5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6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C71-6BEB-4BC3-A25B-45B347BC7FC2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BC8A-F788-428B-BF4E-557838DA5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9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C91C71-6BEB-4BC3-A25B-45B347BC7FC2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2BC8A-F788-428B-BF4E-557838DA5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86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An Introduction to NN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TLU (Threshold Login </a:t>
            </a:r>
            <a:r>
              <a:rPr lang="en-US" altLang="ko-KR" dirty="0"/>
              <a:t>U</a:t>
            </a:r>
            <a:r>
              <a:rPr lang="en-US" altLang="ko-KR" dirty="0" smtClean="0"/>
              <a:t>nits)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25" y="1207141"/>
            <a:ext cx="8569765" cy="50818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0" y="4448175"/>
            <a:ext cx="64770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NN - Neural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Future of computing</a:t>
            </a:r>
          </a:p>
          <a:p>
            <a:endParaRPr lang="en-US" altLang="ko-KR" dirty="0"/>
          </a:p>
          <a:p>
            <a:r>
              <a:rPr lang="en-US" altLang="ko-KR" dirty="0" smtClean="0"/>
              <a:t>Puzzle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뉴렬넷쓰는이유</a:t>
            </a:r>
            <a:endParaRPr lang="en-US" altLang="ko-KR" dirty="0" smtClean="0"/>
          </a:p>
          <a:p>
            <a:r>
              <a:rPr lang="ko-KR" altLang="en-US" dirty="0" smtClean="0"/>
              <a:t>광범위한 </a:t>
            </a:r>
            <a:r>
              <a:rPr lang="ko-KR" altLang="en-US" dirty="0" err="1" smtClean="0"/>
              <a:t>문제영역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다룰수있다</a:t>
            </a:r>
            <a:endParaRPr lang="en-US" altLang="ko-KR" dirty="0" smtClean="0"/>
          </a:p>
          <a:p>
            <a:r>
              <a:rPr lang="ko-KR" altLang="en-US" dirty="0" smtClean="0"/>
              <a:t>복잡한 영역에서도 훌륭한 결과를 도출</a:t>
            </a:r>
            <a:endParaRPr lang="en-US" altLang="ko-KR" dirty="0" smtClean="0"/>
          </a:p>
          <a:p>
            <a:r>
              <a:rPr lang="ko-KR" altLang="en-US" dirty="0" smtClean="0"/>
              <a:t>결과를 설명 못한다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입력과 출력이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사이로 </a:t>
            </a:r>
            <a:r>
              <a:rPr lang="ko-KR" altLang="en-US" dirty="0" err="1" smtClean="0"/>
              <a:t>조작되어야한다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2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Human Brain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Ten billion </a:t>
            </a:r>
            <a:r>
              <a:rPr lang="en-US" altLang="ko-KR" dirty="0" smtClean="0"/>
              <a:t>neurons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connected to thousand </a:t>
            </a:r>
            <a:r>
              <a:rPr lang="en-US" altLang="ko-KR" dirty="0"/>
              <a:t>other neurons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send </a:t>
            </a:r>
            <a:r>
              <a:rPr lang="en-US" altLang="ko-KR" dirty="0" smtClean="0"/>
              <a:t>energies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don’t react immediately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en-US" altLang="ko-KR" dirty="0" smtClean="0"/>
              <a:t>How to </a:t>
            </a:r>
            <a:r>
              <a:rPr lang="en-US" altLang="ko-KR" dirty="0" smtClean="0"/>
              <a:t>learning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adjusting the number and strength of these connections</a:t>
            </a:r>
          </a:p>
        </p:txBody>
      </p:sp>
    </p:spTree>
    <p:extLst>
      <p:ext uri="{BB962C8B-B14F-4D97-AF65-F5344CB8AC3E}">
        <p14:creationId xmlns:p14="http://schemas.microsoft.com/office/powerpoint/2010/main" val="13396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TLU (Threshold Login </a:t>
            </a:r>
            <a:r>
              <a:rPr lang="en-US" altLang="ko-KR" dirty="0"/>
              <a:t>U</a:t>
            </a:r>
            <a:r>
              <a:rPr lang="en-US" altLang="ko-KR" dirty="0" smtClean="0"/>
              <a:t>nits)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Aritficial</a:t>
            </a:r>
            <a:r>
              <a:rPr lang="en-US" altLang="ko-KR" dirty="0" smtClean="0"/>
              <a:t> neuron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input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weight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output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activation </a:t>
            </a:r>
            <a:r>
              <a:rPr lang="en-US" altLang="ko-KR" dirty="0" smtClean="0"/>
              <a:t>function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082" y="1853248"/>
            <a:ext cx="4729468" cy="465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Ex&gt; TLU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2073" y="1825625"/>
            <a:ext cx="5419927" cy="4351338"/>
          </a:xfrm>
        </p:spPr>
        <p:txBody>
          <a:bodyPr/>
          <a:lstStyle/>
          <a:p>
            <a:r>
              <a:rPr lang="en-US" altLang="ko-KR" dirty="0" smtClean="0"/>
              <a:t>Weights = 1</a:t>
            </a:r>
          </a:p>
          <a:p>
            <a:r>
              <a:rPr lang="en-US" altLang="ko-KR" dirty="0" smtClean="0"/>
              <a:t>Threshold = 1.5</a:t>
            </a:r>
          </a:p>
          <a:p>
            <a:r>
              <a:rPr lang="en-US" altLang="ko-KR" dirty="0" smtClean="0"/>
              <a:t>Input &lt;x1, x2&gt; - output</a:t>
            </a:r>
            <a:br>
              <a:rPr lang="en-US" altLang="ko-KR" dirty="0" smtClean="0"/>
            </a:br>
            <a:r>
              <a:rPr lang="en-US" altLang="ko-KR" dirty="0" smtClean="0"/>
              <a:t>1 : &lt;0, 0&gt; - 0</a:t>
            </a:r>
            <a:br>
              <a:rPr lang="en-US" altLang="ko-KR" dirty="0" smtClean="0"/>
            </a:br>
            <a:r>
              <a:rPr lang="en-US" altLang="ko-KR" dirty="0" smtClean="0"/>
              <a:t>2 : &lt;0, 1&gt; - 0</a:t>
            </a:r>
            <a:br>
              <a:rPr lang="en-US" altLang="ko-KR" dirty="0" smtClean="0"/>
            </a:br>
            <a:r>
              <a:rPr lang="en-US" altLang="ko-KR" dirty="0" smtClean="0"/>
              <a:t>3 : &lt;1, 0&gt; - 0</a:t>
            </a:r>
            <a:br>
              <a:rPr lang="en-US" altLang="ko-KR" dirty="0" smtClean="0"/>
            </a:br>
            <a:r>
              <a:rPr lang="en-US" altLang="ko-KR" dirty="0" smtClean="0"/>
              <a:t>4 : &lt;1, 1&gt; - </a:t>
            </a:r>
            <a:r>
              <a:rPr lang="en-US" altLang="ko-KR" dirty="0"/>
              <a:t>1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706566" cy="42233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80270" y="4864677"/>
            <a:ext cx="3470564" cy="8001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 smtClean="0">
                <a:solidFill>
                  <a:srgbClr val="FFC000"/>
                </a:solidFill>
              </a:rPr>
              <a:t>Classfication</a:t>
            </a:r>
            <a:r>
              <a:rPr lang="en-US" altLang="ko-KR" sz="4000" b="1" dirty="0" smtClean="0">
                <a:solidFill>
                  <a:srgbClr val="FFC000"/>
                </a:solidFill>
              </a:rPr>
              <a:t/>
            </a:r>
            <a:br>
              <a:rPr lang="en-US" altLang="ko-KR" sz="4000" b="1" dirty="0" smtClean="0">
                <a:solidFill>
                  <a:srgbClr val="FFC000"/>
                </a:solidFill>
              </a:rPr>
            </a:br>
            <a:r>
              <a:rPr lang="en-US" altLang="ko-KR" sz="4000" b="1" dirty="0" smtClean="0">
                <a:solidFill>
                  <a:srgbClr val="FFC000"/>
                </a:solidFill>
              </a:rPr>
              <a:t>{ 0, 1 }</a:t>
            </a:r>
            <a:endParaRPr lang="ko-KR" altLang="en-US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Ex&gt; idealized learning algorithm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987" y="1353344"/>
            <a:ext cx="11104199" cy="474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Ex&gt; identifies the code's language</a:t>
            </a:r>
            <a:br>
              <a:rPr lang="en-US" altLang="ko-KR" dirty="0" smtClean="0"/>
            </a:br>
            <a:r>
              <a:rPr lang="en-US" altLang="ko-KR" dirty="0"/>
              <a:t>(</a:t>
            </a:r>
            <a:r>
              <a:rPr lang="en-US" altLang="ko-KR" dirty="0" smtClean="0"/>
              <a:t>C</a:t>
            </a:r>
            <a:r>
              <a:rPr lang="en-US" altLang="ko-KR" dirty="0"/>
              <a:t>, C++, Java, </a:t>
            </a:r>
            <a:r>
              <a:rPr lang="en-US" altLang="ko-KR" dirty="0" smtClean="0"/>
              <a:t>Python)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52918"/>
            <a:ext cx="8276217" cy="4542923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ex&gt; identifies the code's language</a:t>
            </a:r>
            <a:br>
              <a:rPr lang="en-US" altLang="ko-KR" dirty="0" smtClean="0"/>
            </a:br>
            <a:r>
              <a:rPr lang="en-US" altLang="ko-KR" dirty="0"/>
              <a:t>(</a:t>
            </a:r>
            <a:r>
              <a:rPr lang="en-US" altLang="ko-KR" dirty="0" smtClean="0"/>
              <a:t>C</a:t>
            </a:r>
            <a:r>
              <a:rPr lang="en-US" altLang="ko-KR" dirty="0"/>
              <a:t>, C++, Java, </a:t>
            </a:r>
            <a:r>
              <a:rPr lang="en-US" altLang="ko-KR" dirty="0" smtClean="0"/>
              <a:t>Python)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4117181"/>
            <a:ext cx="11330257" cy="2359819"/>
          </a:xfrm>
          <a:prstGeom prst="rect">
            <a:avLst/>
          </a:prstGeom>
        </p:spPr>
      </p:pic>
      <p:sp>
        <p:nvSpPr>
          <p:cNvPr id="6" name="내용 개체 틀 5"/>
          <p:cNvSpPr txBox="1">
            <a:spLocks/>
          </p:cNvSpPr>
          <p:nvPr/>
        </p:nvSpPr>
        <p:spPr>
          <a:xfrm>
            <a:off x="646111" y="2052919"/>
            <a:ext cx="11145839" cy="187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dirty="0" smtClean="0"/>
              <a:t>N1: C or C++ = 1 / Java or Python = 0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N2: C or Java = 1 /  C++ or Python =0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3996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 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Perceptron learning rule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(t – y)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learning rate</a:t>
            </a:r>
          </a:p>
        </p:txBody>
      </p:sp>
    </p:spTree>
    <p:extLst>
      <p:ext uri="{BB962C8B-B14F-4D97-AF65-F5344CB8AC3E}">
        <p14:creationId xmlns:p14="http://schemas.microsoft.com/office/powerpoint/2010/main" val="22414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184</TotalTime>
  <Words>112</Words>
  <Application>Microsoft Office PowerPoint</Application>
  <PresentationFormat>와이드스크린</PresentationFormat>
  <Paragraphs>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Century Gothic</vt:lpstr>
      <vt:lpstr>Wingdings 3</vt:lpstr>
      <vt:lpstr>이온</vt:lpstr>
      <vt:lpstr>An Introduction to NN</vt:lpstr>
      <vt:lpstr> NN - Neural Network</vt:lpstr>
      <vt:lpstr> Human Brain</vt:lpstr>
      <vt:lpstr> TLU (Threshold Login Units)</vt:lpstr>
      <vt:lpstr>Ex&gt; TLU</vt:lpstr>
      <vt:lpstr>Ex&gt; idealized learning algorithm</vt:lpstr>
      <vt:lpstr> Ex&gt; identifies the code's language (C, C++, Java, Python) </vt:lpstr>
      <vt:lpstr> ex&gt; identifies the code's language (C, C++, Java, Python) </vt:lpstr>
      <vt:lpstr>Training rule</vt:lpstr>
      <vt:lpstr> TLU (Threshold Login Units)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NN</dc:title>
  <dc:creator>Windows 사용자</dc:creator>
  <cp:lastModifiedBy>Windows 사용자</cp:lastModifiedBy>
  <cp:revision>29</cp:revision>
  <dcterms:created xsi:type="dcterms:W3CDTF">2018-03-16T08:54:45Z</dcterms:created>
  <dcterms:modified xsi:type="dcterms:W3CDTF">2018-03-17T06:07:01Z</dcterms:modified>
</cp:coreProperties>
</file>