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5" r:id="rId15"/>
  </p:sldMasterIdLst>
  <p:sldIdLst>
    <p:sldId id="257" r:id="rId17"/>
    <p:sldId id="273" r:id="rId18"/>
    <p:sldId id="278" r:id="rId19"/>
    <p:sldId id="281" r:id="rId20"/>
    <p:sldId id="285" r:id="rId21"/>
    <p:sldId id="290" r:id="rId22"/>
    <p:sldId id="298" r:id="rId23"/>
    <p:sldId id="296" r:id="rId24"/>
    <p:sldId id="297" r:id="rId25"/>
    <p:sldId id="293" r:id="rId26"/>
    <p:sldId id="282" r:id="rId27"/>
    <p:sldId id="283" r:id="rId28"/>
    <p:sldId id="284" r:id="rId29"/>
    <p:sldId id="288" r:id="rId30"/>
    <p:sldId id="289" r:id="rId31"/>
    <p:sldId id="300" r:id="rId32"/>
    <p:sldId id="301" r:id="rId33"/>
    <p:sldId id="299" r:id="rId34"/>
    <p:sldId id="304" r:id="rId35"/>
    <p:sldId id="27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50" charset="-127">
        <p:regular r:id="rId29"/>
        <p:bold r:id="rId30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93D3"/>
    <a:srgbClr val="424242"/>
    <a:srgbClr val="F5F5F5"/>
    <a:srgbClr val="D4D4D4"/>
    <a:srgbClr val="24276C"/>
    <a:srgbClr val="273693"/>
    <a:srgbClr val="DEDEDE"/>
    <a:srgbClr val="2B93E3"/>
    <a:srgbClr val="FFFFFF"/>
    <a:srgbClr val="100F0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9613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954" y="78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2.fntdata"></Relationship><Relationship Id="rId3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4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4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6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2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8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4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3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92A7-47DD-4D73-BFA4-D89397F6DF2A}" type="datetimeFigureOut">
              <a:rPr lang="ko-KR" altLang="en-US" smtClean="0"/>
              <a:pPr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809E-58F2-4A58-AF2E-6AFE2704B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2" Type="http://schemas.openxmlformats.org/officeDocument/2006/relationships/image" Target="../media/image17.png"></Relationship><Relationship Id="rId4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image" Target="../media/image19.png"></Relationship><Relationship Id="rId4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image" Target="../media/image21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2" Type="http://schemas.openxmlformats.org/officeDocument/2006/relationships/image" Target="../media/image14.png"></Relationship><Relationship Id="rId5" Type="http://schemas.openxmlformats.org/officeDocument/2006/relationships/image" Target="../media/image25.png"></Relationship><Relationship Id="rId4" Type="http://schemas.openxmlformats.org/officeDocument/2006/relationships/image" Target="../media/image24.png"></Relationship><Relationship Id="rId6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27.png"></Relationship><Relationship Id="rId2" Type="http://schemas.openxmlformats.org/officeDocument/2006/relationships/image" Target="../media/image26.png"></Relationship><Relationship Id="rId4" Type="http://schemas.openxmlformats.org/officeDocument/2006/relationships/image" Target="../media/image28.png"></Relationship><Relationship Id="rId5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30.png"></Relationship><Relationship Id="rId2" Type="http://schemas.openxmlformats.org/officeDocument/2006/relationships/image" Target="../media/image29.png"></Relationship><Relationship Id="rId4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32.png"></Relationship><Relationship Id="rId2" Type="http://schemas.openxmlformats.org/officeDocument/2006/relationships/image" Target="../media/image31.png"></Relationship><Relationship Id="rId5" Type="http://schemas.openxmlformats.org/officeDocument/2006/relationships/image" Target="../media/image34.png"></Relationship><Relationship Id="rId4" Type="http://schemas.openxmlformats.org/officeDocument/2006/relationships/image" Target="../media/image33.png"></Relationship><Relationship Id="rId6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36.png"></Relationship><Relationship Id="rId2" Type="http://schemas.openxmlformats.org/officeDocument/2006/relationships/image" Target="../media/image35.png"></Relationship><Relationship Id="rId4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38.png"></Relationship><Relationship Id="rId2" Type="http://schemas.openxmlformats.org/officeDocument/2006/relationships/image" Target="../media/image37.png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4" Type="http://schemas.openxmlformats.org/officeDocument/2006/relationships/image" Target="../media/image10.png"></Relationship><Relationship Id="rId5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5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6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09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/>
        </p:nvSpPr>
        <p:spPr>
          <a:xfrm>
            <a:off x="118110" y="1949450"/>
            <a:ext cx="4868545" cy="1206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1680" y="1409700"/>
            <a:ext cx="213868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포토폴리오</a:t>
            </a:r>
            <a:endParaRPr lang="ko-KR" altLang="en-US" sz="3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680" y="2070100"/>
            <a:ext cx="192341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Web Developer</a:t>
            </a:r>
            <a:r>
              <a:rPr lang="en-US" sz="2000" dirty="0" smtClean="0"/>
              <a:t> </a:t>
            </a:r>
            <a:endParaRPr lang="ko-KR" altLang="en-US" sz="20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3790" y="5654040"/>
            <a:ext cx="1580515" cy="7067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gradFill rotWithShape="1"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gradFill rotWithShape="1"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권희운</a:t>
            </a:r>
            <a:endParaRPr lang="ko-KR" altLang="en-US" sz="2000" cap="none" dirty="0" smtClean="0" b="0" strike="noStrike">
              <a:gradFill rotWithShape="1"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7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8615" y="2751437"/>
            <a:ext cx="8081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 smtClean="0"/>
              <a:t>포토폴리오</a:t>
            </a:r>
            <a:r>
              <a:rPr lang="ko-KR" altLang="en-US" sz="4800" b="1" dirty="0" smtClean="0"/>
              <a:t> 세부이미지</a:t>
            </a:r>
            <a:endParaRPr lang="ko-KR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243078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 </a:t>
            </a:r>
            <a:r>
              <a:rPr lang="en-US" altLang="ko-KR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회원 관리</a:t>
            </a:r>
            <a:r>
              <a:rPr lang="en-US" altLang="ko-KR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385" y="2166620"/>
            <a:ext cx="4497705" cy="3432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4305" y="2166620"/>
            <a:ext cx="5146040" cy="3430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연결선 12"/>
          <p:cNvCxnSpPr/>
          <p:nvPr/>
        </p:nvCxnSpPr>
        <p:spPr>
          <a:xfrm>
            <a:off x="760666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201168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 </a:t>
            </a:r>
            <a:r>
              <a:rPr lang="en-US" altLang="ko-KR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게시판</a:t>
            </a:r>
            <a:r>
              <a:rPr lang="en-US" altLang="ko-KR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430" y="1713230"/>
            <a:ext cx="546608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9415" y="1704975"/>
            <a:ext cx="4838700" cy="3888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연결선 10"/>
          <p:cNvCxnSpPr/>
          <p:nvPr/>
        </p:nvCxnSpPr>
        <p:spPr>
          <a:xfrm>
            <a:off x="760666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22593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 </a:t>
            </a:r>
            <a:r>
              <a:rPr lang="en-US" altLang="ko-KR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(MVC </a:t>
            </a:r>
            <a:r>
              <a:rPr lang="ko-KR" altLang="en-US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패턴</a:t>
            </a:r>
            <a:r>
              <a:rPr lang="en-US" altLang="ko-KR" sz="24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010" y="1746250"/>
            <a:ext cx="1909445" cy="4229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2320" y="1776730"/>
            <a:ext cx="6225540" cy="4142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직선 연결선 11"/>
          <p:cNvCxnSpPr/>
          <p:nvPr/>
        </p:nvCxnSpPr>
        <p:spPr>
          <a:xfrm>
            <a:off x="760666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20453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메인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b="1" spc="-150" dirty="0">
              <a:gradFill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8595360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433996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480" y="4246880"/>
            <a:ext cx="4679950" cy="1826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3" name="_x2010290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2990" y="2038985"/>
            <a:ext cx="4679950" cy="1645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2010286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5195" y="2030730"/>
            <a:ext cx="5911215" cy="1643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1095375" y="1573530"/>
            <a:ext cx="111125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72175" y="1573530"/>
            <a:ext cx="94424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21715" y="3838575"/>
            <a:ext cx="73914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COIN</a:t>
            </a:r>
            <a:endParaRPr lang="ko-KR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20127045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1705" y="4222115"/>
            <a:ext cx="4679950" cy="1865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6013450" y="3838575"/>
            <a:ext cx="98615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233108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b="1" spc="-150" dirty="0" err="1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크롤링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b="1" spc="-150" dirty="0">
              <a:gradFill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8595360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2010292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150" y="1659890"/>
            <a:ext cx="4654550" cy="1028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7" name="_x14340199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895" y="2945130"/>
            <a:ext cx="6126480" cy="2841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4685" y="1647190"/>
            <a:ext cx="4899025" cy="417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280098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r>
              <a:rPr lang="ko-KR" altLang="en-US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b="1" spc="-150" dirty="0" err="1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주문목록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b="1" spc="-150" dirty="0">
              <a:gradFill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55103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85" y="2261870"/>
            <a:ext cx="6024245" cy="32416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1621790"/>
            <a:ext cx="5827395" cy="28924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333121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r>
              <a:rPr lang="ko-KR" altLang="en-US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최근 본 목록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b="1" spc="-150" dirty="0">
              <a:gradFill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55103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490" y="1541780"/>
            <a:ext cx="2993390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755" y="3456305"/>
            <a:ext cx="3032760" cy="2404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90" y="1541780"/>
            <a:ext cx="7143750" cy="30575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90" y="4740275"/>
            <a:ext cx="1151890" cy="1410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85390" y="5677535"/>
            <a:ext cx="302577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Cookie.js </a:t>
            </a:r>
            <a:r>
              <a:rPr lang="ko-KR" altLang="en-US" dirty="0" smtClean="0"/>
              <a:t>최근 본 목록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304546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r>
              <a:rPr lang="ko-KR" altLang="en-US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후기작성 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b="1" spc="-150" dirty="0">
              <a:gradFill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55103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" y="1541780"/>
            <a:ext cx="5170170" cy="3765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2487930"/>
            <a:ext cx="5298440" cy="34537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3337560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 strike="noStrike">
                <a:gradFill rotWithShape="1"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강한남자  (좋아요 기능)</a:t>
            </a:r>
            <a:endParaRPr lang="ko-KR" altLang="en-US" sz="2400" cap="none" dirty="0" smtClean="0" b="1" strike="noStrike">
              <a:gradFill rotWithShape="1"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55103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1798320"/>
            <a:ext cx="4752975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690" y="2809240"/>
            <a:ext cx="3690620" cy="302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413500" y="1511300"/>
            <a:ext cx="243332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0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눈물 방울 13"/>
          <p:cNvSpPr/>
          <p:nvPr/>
        </p:nvSpPr>
        <p:spPr>
          <a:xfrm rot="8089948">
            <a:off x="1413510" y="2430780"/>
            <a:ext cx="1631950" cy="1631950"/>
          </a:xfrm>
          <a:prstGeom prst="teardrop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눈물 방울 27"/>
          <p:cNvSpPr>
            <a:spLocks/>
          </p:cNvSpPr>
          <p:nvPr/>
        </p:nvSpPr>
        <p:spPr>
          <a:xfrm rot="8040000">
            <a:off x="5107940" y="1461135"/>
            <a:ext cx="1632585" cy="1632585"/>
          </a:xfrm>
          <a:prstGeom prst="teardrop"/>
          <a:solidFill>
            <a:srgbClr val="0093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눈물 방울 29"/>
          <p:cNvSpPr>
            <a:spLocks/>
          </p:cNvSpPr>
          <p:nvPr/>
        </p:nvSpPr>
        <p:spPr>
          <a:xfrm rot="8040000">
            <a:off x="8961120" y="2136140"/>
            <a:ext cx="1632585" cy="1632585"/>
          </a:xfrm>
          <a:prstGeom prst="teardrop"/>
          <a:solidFill>
            <a:srgbClr val="0093D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3" name="직선 연결선 32"/>
          <p:cNvCxnSpPr>
            <a:endCxn id="43" idx="3"/>
          </p:cNvCxnSpPr>
          <p:nvPr/>
        </p:nvCxnSpPr>
        <p:spPr>
          <a:xfrm rot="0" flipV="1">
            <a:off x="2219325" y="3654425"/>
            <a:ext cx="3640455" cy="932815"/>
          </a:xfrm>
          <a:prstGeom prst="line"/>
          <a:ln w="6350" cap="flat" cmpd="sng">
            <a:solidFill>
              <a:srgbClr val="DEDED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3" idx="5"/>
            <a:endCxn id="44" idx="2"/>
          </p:cNvCxnSpPr>
          <p:nvPr/>
        </p:nvCxnSpPr>
        <p:spPr>
          <a:xfrm rot="0">
            <a:off x="5986145" y="3654425"/>
            <a:ext cx="3725545" cy="840105"/>
          </a:xfrm>
          <a:prstGeom prst="line"/>
          <a:ln w="6350" cap="flat" cmpd="sng">
            <a:solidFill>
              <a:srgbClr val="DEDED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141220" y="4473575"/>
            <a:ext cx="179705" cy="179705"/>
          </a:xfrm>
          <a:prstGeom prst="ellipse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>
            <a:spLocks/>
          </p:cNvSpPr>
          <p:nvPr/>
        </p:nvSpPr>
        <p:spPr>
          <a:xfrm rot="0">
            <a:off x="5833110" y="3501390"/>
            <a:ext cx="180340" cy="180340"/>
          </a:xfrm>
          <a:prstGeom prst="ellipse"/>
          <a:solidFill>
            <a:srgbClr val="DEDE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타원 43"/>
          <p:cNvSpPr>
            <a:spLocks/>
          </p:cNvSpPr>
          <p:nvPr/>
        </p:nvSpPr>
        <p:spPr>
          <a:xfrm rot="0">
            <a:off x="9711055" y="4404360"/>
            <a:ext cx="180340" cy="180340"/>
          </a:xfrm>
          <a:prstGeom prst="ellipse"/>
          <a:solidFill>
            <a:srgbClr val="DEDE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 rot="0">
            <a:off x="1169035" y="4831080"/>
            <a:ext cx="244284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50" dirty="0" smtClean="0" b="1" strike="noStrike">
                <a:gradFill rotWithShape="1"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모모(과제 팀 프로젝트)</a:t>
            </a:r>
            <a:endParaRPr lang="ko-KR" altLang="en-US" sz="1800" cap="none" dirty="0" smtClean="0" b="1" strike="noStrike">
              <a:gradFill rotWithShape="1"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 rot="0">
            <a:off x="5106035" y="3903980"/>
            <a:ext cx="1623695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50" dirty="0" smtClean="0" b="1" strike="noStrike">
                <a:gradFill rotWithShape="1"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비트코인(개인)</a:t>
            </a:r>
            <a:endParaRPr lang="ko-KR" altLang="en-US" sz="1800" cap="none" dirty="0" smtClean="0" b="1" strike="noStrike">
              <a:gradFill rotWithShape="1"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  <p:sp>
        <p:nvSpPr>
          <p:cNvPr id="48" name="TextBox 47"/>
          <p:cNvSpPr txBox="1">
            <a:spLocks/>
          </p:cNvSpPr>
          <p:nvPr/>
        </p:nvSpPr>
        <p:spPr>
          <a:xfrm rot="0">
            <a:off x="9046210" y="4719320"/>
            <a:ext cx="1509395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spc="-150" dirty="0" smtClean="0" b="1" strike="noStrike">
                <a:gradFill rotWithShape="1"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강한 남자(팀)</a:t>
            </a:r>
            <a:endParaRPr lang="ko-KR" altLang="en-US" sz="1800" cap="none" dirty="0" smtClean="0" b="1" strike="noStrike">
              <a:gradFill rotWithShape="1"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10030" y="2527300"/>
            <a:ext cx="1441450" cy="14414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>
            <a:spLocks/>
          </p:cNvSpPr>
          <p:nvPr/>
        </p:nvSpPr>
        <p:spPr>
          <a:xfrm rot="0">
            <a:off x="5203190" y="1558290"/>
            <a:ext cx="1442085" cy="1442085"/>
          </a:xfrm>
          <a:prstGeom prst="ellipse"/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타원 38"/>
          <p:cNvSpPr>
            <a:spLocks/>
          </p:cNvSpPr>
          <p:nvPr/>
        </p:nvSpPr>
        <p:spPr>
          <a:xfrm rot="0">
            <a:off x="9079865" y="2233295"/>
            <a:ext cx="1442085" cy="1442085"/>
          </a:xfrm>
          <a:prstGeom prst="ellipse"/>
          <a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 rot="0">
            <a:off x="5255260" y="4294505"/>
            <a:ext cx="1326515" cy="3702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gradFill rotWithShape="1"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구매사이트</a:t>
            </a:r>
            <a:endParaRPr lang="ko-KR" altLang="en-US" sz="1800" cap="none" dirty="0" smtClean="0" b="0" strike="noStrike">
              <a:gradFill rotWithShape="1"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 rot="0">
            <a:off x="8439150" y="5088890"/>
            <a:ext cx="2812415" cy="3702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gradFill rotWithShape="1">
                  <a:gsLst>
                    <a:gs pos="83000">
                      <a:srgbClr val="424242"/>
                    </a:gs>
                    <a:gs pos="100000">
                      <a:srgbClr val="424242"/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운동 용품 쇼핑몰 사이트</a:t>
            </a:r>
            <a:endParaRPr lang="ko-KR" altLang="en-US" sz="1800" cap="none" dirty="0" smtClean="0" b="0" strike="noStrike">
              <a:gradFill rotWithShape="1">
                <a:gsLst>
                  <a:gs pos="83000">
                    <a:srgbClr val="424242"/>
                  </a:gs>
                  <a:gs pos="100000">
                    <a:srgbClr val="424242"/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16116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포토폴리오</a:t>
            </a:r>
            <a:endParaRPr lang="ko-KR" altLang="en-US" sz="24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146" name="Picture 2" descr="C:/Users/희운/AppData/Roaming/PolarisOffice/ETemp/10320_20472784/image1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626235" y="3117850"/>
            <a:ext cx="1191895" cy="254000"/>
          </a:xfrm>
          <a:prstGeom prst="rect"/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093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6965" y="2769235"/>
            <a:ext cx="235140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r>
              <a:rPr lang="en-US" altLang="ko-KR" sz="3200" b="1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3200" b="1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3622675" y="3397250"/>
            <a:ext cx="4868545" cy="1206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7980" y="3561080"/>
            <a:ext cx="1097915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gradFill rotWithShape="1"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권희운</a:t>
            </a:r>
            <a:endParaRPr lang="ko-KR" altLang="en-US" sz="2400" cap="none" dirty="0" smtClean="0" b="0" strike="noStrike">
              <a:gradFill rotWithShape="1"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6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278320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2400" b="1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b="1" spc="-150" dirty="0" err="1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모두모여라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b="1" spc="-150" dirty="0">
              <a:gradFill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48360" y="1721485"/>
            <a:ext cx="5387340" cy="11995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여행은 가고싶은데 같이 갈사람이 없는 사람을 위한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처음보는 사람과의 동반여행 모집 사이트 제작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760666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3798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45185" y="3348355"/>
            <a:ext cx="6572885" cy="1629410"/>
          </a:xfrm>
          <a:prstGeom prst="rect"/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272796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2400" b="1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b="1" spc="-150" dirty="0" err="1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모두모여라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2400" b="1" spc="-150" dirty="0">
              <a:gradFill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48360" y="1721485"/>
            <a:ext cx="4232910" cy="286067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템플릿 구매 후 사이트에 맞게 커스텀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Spring 프로젝트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회원가입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게시판(파일업로드[구글 참고])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 tiles 라이브러리 사용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560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5994400" y="1210945"/>
            <a:ext cx="5614035" cy="453898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2745"/>
              </a:srgbClr>
            </a:outerShdw>
          </a:effectLst>
        </p:spPr>
      </p:pic>
      <p:cxnSp>
        <p:nvCxnSpPr>
          <p:cNvPr id="10" name="직선 연결선 9"/>
          <p:cNvCxnSpPr/>
          <p:nvPr/>
        </p:nvCxnSpPr>
        <p:spPr>
          <a:xfrm>
            <a:off x="760666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1519555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 strike="noStrike">
                <a:gradFill rotWithShape="1"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2.</a:t>
            </a:r>
            <a:r>
              <a:rPr lang="en-US" altLang="ko-KR" sz="2400" cap="none" spc="-150" dirty="0" smtClean="0" b="1" strike="noStrike">
                <a:gradFill rotWithShape="1"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비트코인</a:t>
            </a:r>
            <a:endParaRPr lang="ko-KR" altLang="en-US" sz="2400" cap="none" dirty="0" smtClean="0" b="1" strike="noStrike">
              <a:gradFill rotWithShape="1"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48360" y="1721485"/>
            <a:ext cx="8385175" cy="212217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제작한 이유(KITRI 중간프로젝트)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비트코인에 대해 평소에 흥미가 있어 많이 복잡하지 않은 코인 거래 시스템 개발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JSOUP을 이용한 크롤링 스프링 프로젝트(코인마켓 크롤링)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595360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555" y="4078605"/>
            <a:ext cx="6600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311467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</a:t>
            </a:r>
            <a:r>
              <a:rPr lang="ko-KR" altLang="en-US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 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블록체인</a:t>
            </a:r>
            <a:r>
              <a:rPr lang="en-US" altLang="ko-KR" sz="2400" b="1" spc="-150" dirty="0" smtClean="0">
                <a:gradFill>
                  <a:gsLst>
                    <a:gs pos="83000">
                      <a:srgbClr val="24276C"/>
                    </a:gs>
                    <a:gs pos="100000">
                      <a:srgbClr val="24276C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x)</a:t>
            </a:r>
            <a:endParaRPr lang="ko-KR" altLang="en-US" sz="2400" b="1" spc="-150" dirty="0">
              <a:gradFill>
                <a:gsLst>
                  <a:gs pos="83000">
                    <a:srgbClr val="24276C"/>
                  </a:gs>
                  <a:gs pos="100000">
                    <a:srgbClr val="24276C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48360" y="1721485"/>
            <a:ext cx="2018030" cy="11995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JAVA와 ORACLE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 JSOUP 크롤링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578850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20127077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7740" y="1569085"/>
            <a:ext cx="6130925" cy="3332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1824355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 strike="noStrike">
                <a:gradFill rotWithShape="1"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3. 강한 남자</a:t>
            </a:r>
            <a:endParaRPr lang="ko-KR" altLang="en-US" sz="2400" cap="none" dirty="0" smtClean="0" b="1" strike="noStrike">
              <a:gradFill rotWithShape="1"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48360" y="1721485"/>
            <a:ext cx="8453120" cy="18453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제작한 이유(KITRI 도중 취업으로 따로 개발참여)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쇼핑몰을 제작하자는 의견이 나왔지만 옷 쇼핑몰등은 너무 흔하였고 독창성있는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운동 식품 쇼핑몰 제작 팀원과 회의 후 결정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595360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2773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01"/>
          <a:stretch>
            <a:fillRect/>
          </a:stretch>
        </p:blipFill>
        <p:spPr bwMode="auto">
          <a:xfrm rot="0">
            <a:off x="946785" y="3578225"/>
            <a:ext cx="4396740" cy="1667510"/>
          </a:xfrm>
          <a:prstGeom prst="rect"/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1821180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 strike="noStrike">
                <a:gradFill rotWithShape="1"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3. 강한 남자</a:t>
            </a:r>
            <a:endParaRPr lang="ko-KR" altLang="en-US" sz="2400" cap="none" dirty="0" smtClean="0" b="1" strike="noStrike">
              <a:gradFill rotWithShape="1"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48360" y="1721485"/>
            <a:ext cx="3092450" cy="203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smtClean="0"/>
              <a:t>JAVA,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ORACLE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MVC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팀프로젝트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955103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1455" y="1193800"/>
            <a:ext cx="5790565" cy="3268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42075"/>
            <a:ext cx="12192000" cy="431800"/>
          </a:xfrm>
          <a:prstGeom prst="rect">
            <a:avLst/>
          </a:prstGeom>
          <a:solidFill>
            <a:srgbClr val="009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82930"/>
            <a:ext cx="12192000" cy="0"/>
          </a:xfrm>
          <a:prstGeom prst="line">
            <a:avLst/>
          </a:prstGeom>
          <a:ln w="127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00430" y="840105"/>
            <a:ext cx="99695" cy="41148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82675" y="822960"/>
            <a:ext cx="1821180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 strike="noStrike">
                <a:gradFill rotWithShape="1"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charset="0"/>
                <a:ea typeface="KoPub돋움체 Medium" charset="0"/>
              </a:rPr>
              <a:t>3. 강한 남자</a:t>
            </a:r>
            <a:endParaRPr lang="ko-KR" altLang="en-US" sz="2400" cap="none" dirty="0" smtClean="0" b="1" strike="noStrike">
              <a:gradFill rotWithShape="1"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charset="0"/>
              <a:ea typeface="KoPub돋움체 Medium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48360" y="1721485"/>
            <a:ext cx="3376295" cy="23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템플릿 홈페이지 맞게 </a:t>
            </a:r>
            <a:r>
              <a:rPr lang="ko-KR" altLang="en-US" dirty="0" err="1" smtClean="0"/>
              <a:t>커스텀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 팀원 역할 분배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좋아요기능</a:t>
            </a:r>
            <a:r>
              <a:rPr lang="en-US" altLang="ko-KR" dirty="0" smtClean="0"/>
              <a:t>(AJAX)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 본 목록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9551035" y="582930"/>
            <a:ext cx="935990" cy="0"/>
          </a:xfrm>
          <a:prstGeom prst="line">
            <a:avLst/>
          </a:prstGeom>
          <a:ln w="381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1930" y="226695"/>
            <a:ext cx="5511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모모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7420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비트코인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23095" y="215900"/>
            <a:ext cx="91948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err="1" smtClean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강한남자</a:t>
            </a:r>
            <a:endParaRPr lang="ko-KR" altLang="en-US" sz="16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54483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4600" y="1012190"/>
            <a:ext cx="6718935" cy="4655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36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LG</Company>
  <DocSecurity>0</DocSecurity>
  <HyperlinksChanged>false</HyperlinksChanged>
  <Lines>0</Lines>
  <LinksUpToDate>false</LinksUpToDate>
  <Pages>20</Pages>
  <Paragraphs>270</Paragraphs>
  <Words>686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권 희운</cp:lastModifiedBy>
  <dc:title>PowerPoint 프레젠테이션</dc:title>
  <dcterms:modified xsi:type="dcterms:W3CDTF">2018-12-29T01:32:59Z</dcterms:modified>
</cp:coreProperties>
</file>