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51" r:id="rId37"/>
    <p:sldMasterId id="2147483952" r:id="rId39"/>
    <p:sldMasterId id="2147483953" r:id="rId41"/>
    <p:sldMasterId id="2147483954" r:id="rId43"/>
  </p:sldMasterIdLst>
  <p:notesMasterIdLst>
    <p:notesMasterId r:id="rId45"/>
  </p:notesMasterIdLst>
  <p:sldIdLst>
    <p:sldId id="256" r:id="rId47"/>
    <p:sldId id="311" r:id="rId48"/>
    <p:sldId id="313" r:id="rId49"/>
    <p:sldId id="314" r:id="rId50"/>
    <p:sldId id="265" r:id="rId51"/>
    <p:sldId id="315" r:id="rId52"/>
    <p:sldId id="327" r:id="rId53"/>
    <p:sldId id="316" r:id="rId54"/>
    <p:sldId id="328" r:id="rId55"/>
    <p:sldId id="318" r:id="rId56"/>
    <p:sldId id="305" r:id="rId57"/>
    <p:sldId id="317" r:id="rId58"/>
    <p:sldId id="335" r:id="rId59"/>
    <p:sldId id="336" r:id="rId60"/>
    <p:sldId id="338" r:id="rId61"/>
    <p:sldId id="333" r:id="rId62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83838"/>
    <a:srgbClr val="F2141C"/>
    <a:srgbClr val="FFFFFF"/>
    <a:srgbClr val="FFFF99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1" snapToObjects="1">
      <p:cViewPr varScale="1">
        <p:scale>
          <a:sx n="152" d="100"/>
          <a:sy n="152" d="100"/>
        </p:scale>
        <p:origin x="4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7" Type="http://schemas.openxmlformats.org/officeDocument/2006/relationships/slideMaster" Target="slideMasters/slideMaster1.xml"></Relationship><Relationship Id="rId38" Type="http://schemas.openxmlformats.org/officeDocument/2006/relationships/theme" Target="theme/theme1.xml"></Relationship><Relationship Id="rId39" Type="http://schemas.openxmlformats.org/officeDocument/2006/relationships/slideMaster" Target="slideMasters/slideMaster2.xml"></Relationship><Relationship Id="rId41" Type="http://schemas.openxmlformats.org/officeDocument/2006/relationships/slideMaster" Target="slideMasters/slideMaster3.xml"></Relationship><Relationship Id="rId43" Type="http://schemas.openxmlformats.org/officeDocument/2006/relationships/slideMaster" Target="slideMasters/slideMaster4.xml"></Relationship><Relationship Id="rId45" Type="http://schemas.openxmlformats.org/officeDocument/2006/relationships/notesMaster" Target="notesMasters/notesMaster1.xml"></Relationship><Relationship Id="rId47" Type="http://schemas.openxmlformats.org/officeDocument/2006/relationships/slide" Target="slides/slide1.xml"></Relationship><Relationship Id="rId48" Type="http://schemas.openxmlformats.org/officeDocument/2006/relationships/slide" Target="slides/slide2.xml"></Relationship><Relationship Id="rId49" Type="http://schemas.openxmlformats.org/officeDocument/2006/relationships/slide" Target="slides/slide3.xml"></Relationship><Relationship Id="rId50" Type="http://schemas.openxmlformats.org/officeDocument/2006/relationships/slide" Target="slides/slide4.xml"></Relationship><Relationship Id="rId51" Type="http://schemas.openxmlformats.org/officeDocument/2006/relationships/slide" Target="slides/slide5.xml"></Relationship><Relationship Id="rId52" Type="http://schemas.openxmlformats.org/officeDocument/2006/relationships/slide" Target="slides/slide6.xml"></Relationship><Relationship Id="rId53" Type="http://schemas.openxmlformats.org/officeDocument/2006/relationships/slide" Target="slides/slide7.xml"></Relationship><Relationship Id="rId54" Type="http://schemas.openxmlformats.org/officeDocument/2006/relationships/slide" Target="slides/slide8.xml"></Relationship><Relationship Id="rId55" Type="http://schemas.openxmlformats.org/officeDocument/2006/relationships/slide" Target="slides/slide9.xml"></Relationship><Relationship Id="rId56" Type="http://schemas.openxmlformats.org/officeDocument/2006/relationships/slide" Target="slides/slide10.xml"></Relationship><Relationship Id="rId57" Type="http://schemas.openxmlformats.org/officeDocument/2006/relationships/slide" Target="slides/slide11.xml"></Relationship><Relationship Id="rId58" Type="http://schemas.openxmlformats.org/officeDocument/2006/relationships/slide" Target="slides/slide12.xml"></Relationship><Relationship Id="rId59" Type="http://schemas.openxmlformats.org/officeDocument/2006/relationships/slide" Target="slides/slide13.xml"></Relationship><Relationship Id="rId60" Type="http://schemas.openxmlformats.org/officeDocument/2006/relationships/slide" Target="slides/slide14.xml"></Relationship><Relationship Id="rId61" Type="http://schemas.openxmlformats.org/officeDocument/2006/relationships/slide" Target="slides/slide15.xml"></Relationship><Relationship Id="rId62" Type="http://schemas.openxmlformats.org/officeDocument/2006/relationships/slide" Target="slides/slide16.xml"></Relationship><Relationship Id="rId63" Type="http://schemas.openxmlformats.org/officeDocument/2006/relationships/viewProps" Target="viewProps.xml"></Relationship><Relationship Id="rId6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143000" y="842010"/>
            <a:ext cx="6858635" cy="17913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5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5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5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143000" y="2701290"/>
            <a:ext cx="6858635" cy="1242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클릭하여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369060"/>
            <a:ext cx="7887335" cy="32639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  <a:p>
            <a:pPr marL="5143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8572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2001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5430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4205" y="1282065"/>
            <a:ext cx="7887335" cy="2139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45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45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45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45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4205" y="3442335"/>
            <a:ext cx="7887335" cy="11258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369060"/>
            <a:ext cx="3886835" cy="32639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  <a:p>
            <a:pPr marL="5143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8572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2001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5430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29150" y="1369060"/>
            <a:ext cx="3886835" cy="32639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  <a:p>
            <a:pPr marL="5143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8572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2001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5430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9920" y="1261110"/>
            <a:ext cx="3869055" cy="6184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b="1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b="1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b="1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29920" y="1878965"/>
            <a:ext cx="386905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  <a:p>
            <a:pPr marL="5143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8572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2001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5430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84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 b="1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800" b="1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1800" b="1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1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29150" y="1878965"/>
            <a:ext cx="3888105" cy="27641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  <a:p>
            <a:pPr marL="5143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8572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2001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5430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24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  <a:p>
            <a:pPr marL="5143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8572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2001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5430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2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2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12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24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2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2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12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1369060"/>
            <a:ext cx="7887335" cy="326390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  <a:p>
            <a:pPr marL="5143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8572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2001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5430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5" y="273685"/>
            <a:ext cx="1972310" cy="435927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273685"/>
            <a:ext cx="5801360" cy="435927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  <a:p>
            <a:pPr marL="5143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8572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2001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5430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제목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3300" b="0" strike="noStrike" cap="none" dirty="0" smtClean="0">
                <a:latin typeface="Calibri Light" charset="0"/>
                <a:ea typeface="Calibri Light" charset="0"/>
              </a:rPr>
              <a:t> </a:t>
            </a:r>
            <a:r>
              <a:rPr lang="en-US" altLang="ko-KR" sz="33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8650" y="1369060"/>
            <a:ext cx="7887335" cy="32639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6858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1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2100" b="0" strike="noStrike" cap="none" dirty="0" smtClean="0">
                <a:latin typeface="맑은 고딕" charset="0"/>
                <a:ea typeface="맑은 고딕" charset="0"/>
              </a:rPr>
              <a:t>편집</a:t>
            </a:r>
          </a:p>
          <a:p>
            <a:pPr marL="5143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둘째</a:t>
            </a:r>
            <a:r>
              <a:rPr lang="en-US" altLang="ko-KR" sz="18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8572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셋째</a:t>
            </a:r>
            <a:r>
              <a:rPr lang="en-US" altLang="ko-KR" sz="150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50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2001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넷째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  <a:p>
            <a:pPr marL="1543050" indent="-171450" algn="l" defTabSz="6858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350" b="0" strike="noStrike" cap="none" dirty="0" smtClean="0">
                <a:latin typeface="Calibri" charset="0"/>
                <a:ea typeface="Calibri" charset="0"/>
              </a:rPr>
              <a:t> </a:t>
            </a:r>
            <a:r>
              <a:rPr lang="en-US" altLang="ko-KR" sz="1350" b="0" strike="noStrike" cap="none" dirty="0" smtClean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2019-01-10</a:t>
            </a:fld>
            <a:endParaRPr lang="ko-KR" altLang="en-US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7580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7580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9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2" Type="http://schemas.openxmlformats.org/officeDocument/2006/relationships/image" Target="../media/image12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image" Target="../media/image24.png"></Relationship><Relationship Id="rId5" Type="http://schemas.openxmlformats.org/officeDocument/2006/relationships/image" Target="../media/image23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28875" y="0"/>
            <a:ext cx="4358005" cy="51435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428875" y="1185545"/>
            <a:ext cx="4358640" cy="13227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u="sng" strike="noStrike" cap="none" dirty="0" smtClean="0">
                <a:latin typeface="Adobe 고딕 Std B" charset="0"/>
                <a:ea typeface="Adobe 고딕 Std B" charset="0"/>
              </a:rPr>
              <a:t>ANY FIT</a:t>
            </a:r>
            <a:endParaRPr lang="ko-KR" altLang="en-US" sz="4000" b="0" u="sng" strike="noStrike" cap="none" dirty="0" smtClean="0">
              <a:latin typeface="Adobe 고딕 Std B" charset="0"/>
              <a:ea typeface="Adobe 고딕 Std B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" b="0" u="sng" strike="noStrike" cap="none" dirty="0" smtClean="0">
              <a:solidFill>
                <a:schemeClr val="bg1">
                  <a:lumMod val="65000"/>
                </a:schemeClr>
              </a:solidFill>
              <a:latin typeface="Adobe 고딕 Std B" charset="0"/>
              <a:ea typeface="Adobe 고딕 Std B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" b="0" u="sng" strike="noStrike" cap="none" dirty="0" smtClean="0">
              <a:solidFill>
                <a:schemeClr val="bg1">
                  <a:lumMod val="65000"/>
                </a:schemeClr>
              </a:solidFill>
              <a:latin typeface="Adobe 고딕 Std B" charset="0"/>
              <a:ea typeface="Adobe 고딕 Std B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dobe 고딕 Std B" charset="0"/>
                <a:ea typeface="Adobe 고딕 Std B" charset="0"/>
              </a:rPr>
              <a:t>헬스 케어</a:t>
            </a:r>
            <a:endParaRPr lang="ko-KR" altLang="en-US" sz="1800" b="0" strike="noStrike" cap="none" dirty="0" smtClean="0">
              <a:solidFill>
                <a:schemeClr val="accent6">
                  <a:lumMod val="60000"/>
                  <a:lumOff val="40000"/>
                </a:schemeClr>
              </a:solidFill>
              <a:latin typeface="Adobe 고딕 Std B" charset="0"/>
              <a:ea typeface="Adobe 고딕 Std B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strike="noStrike" cap="none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7"/>
          <a:stretch>
            <a:fillRect/>
          </a:stretch>
        </p:blipFill>
        <p:spPr bwMode="auto">
          <a:xfrm>
            <a:off x="3261995" y="2966720"/>
            <a:ext cx="2634615" cy="1872615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29330" r="9710" b="21532"/>
          <a:stretch>
            <a:fillRect/>
          </a:stretch>
        </p:blipFill>
        <p:spPr>
          <a:xfrm>
            <a:off x="2546350" y="0"/>
            <a:ext cx="1169035" cy="55308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580380" y="4732020"/>
            <a:ext cx="11233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Arial" charset="0"/>
                <a:ea typeface="Arial" charset="0"/>
              </a:rPr>
              <a:t>    </a:t>
            </a:r>
            <a:r>
              <a:rPr lang="en-US" altLang="ko-KR" sz="1800" cap="none" dirty="0" smtClean="0" b="0" strike="noStrike">
                <a:latin typeface="Arial Unicode MS" charset="0"/>
                <a:ea typeface="Arial Unicode MS" charset="0"/>
              </a:rPr>
              <a:t>권희운</a:t>
            </a:r>
            <a:endParaRPr lang="ko-KR" altLang="en-US" sz="1800" cap="none" dirty="0" smtClean="0" b="0" strike="noStrike">
              <a:latin typeface="Arial Unicode M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0"/>
          </p:nvPr>
        </p:nvSpPr>
        <p:spPr>
          <a:xfrm>
            <a:off x="323215" y="213995"/>
            <a:ext cx="7202170" cy="5772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사용 기술 설명</a:t>
            </a:r>
            <a:endParaRPr lang="ko-KR" altLang="en-US" sz="3600" b="0" strike="noStrike" cap="none" dirty="0" smtClean="0">
              <a:solidFill>
                <a:schemeClr val="bg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48" name="Freeform 47"/>
          <p:cNvSpPr>
            <a:spLocks/>
          </p:cNvSpPr>
          <p:nvPr/>
        </p:nvSpPr>
        <p:spPr>
          <a:xfrm>
            <a:off x="5806440" y="2781300"/>
            <a:ext cx="341630" cy="377190"/>
          </a:xfrm>
          <a:custGeom>
            <a:avLst/>
            <a:gdLst>
              <a:gd name="TX0" fmla="*/ 2980491 w 5331559"/>
              <a:gd name="TY0" fmla="*/ 968 h 5891406"/>
              <a:gd name="TX1" fmla="*/ 726547 w 5331559"/>
              <a:gd name="TY1" fmla="*/ 1181117 h 5891406"/>
              <a:gd name="TX2" fmla="*/ 486068 w 5331559"/>
              <a:gd name="TY2" fmla="*/ 2371366 h 5891406"/>
              <a:gd name="TX3" fmla="*/ 4803 w 5331559"/>
              <a:gd name="TY3" fmla="*/ 3079808 h 5891406"/>
              <a:gd name="TX4" fmla="*/ 460575 w 5331559"/>
              <a:gd name="TY4" fmla="*/ 3328959 h 5891406"/>
              <a:gd name="TX5" fmla="*/ 289487 w 5331559"/>
              <a:gd name="TY5" fmla="*/ 3735758 h 5891406"/>
              <a:gd name="TX6" fmla="*/ 480873 w 5331559"/>
              <a:gd name="TY6" fmla="*/ 3871219 h 5891406"/>
              <a:gd name="TX7" fmla="*/ 322351 w 5331559"/>
              <a:gd name="TY7" fmla="*/ 4062605 h 5891406"/>
              <a:gd name="TX8" fmla="*/ 513737 w 5331559"/>
              <a:gd name="TY8" fmla="*/ 4317787 h 5891406"/>
              <a:gd name="TX9" fmla="*/ 449942 w 5331559"/>
              <a:gd name="TY9" fmla="*/ 4977005 h 5891406"/>
              <a:gd name="TX10" fmla="*/ 1704584 w 5331559"/>
              <a:gd name="TY10" fmla="*/ 5039972 h 5891406"/>
              <a:gd name="TX11" fmla="*/ 1895970 w 5331559"/>
              <a:gd name="TY11" fmla="*/ 5891405 h 5891406"/>
              <a:gd name="TX12" fmla="*/ 4734863 w 5331559"/>
              <a:gd name="TY12" fmla="*/ 5859508 h 5891406"/>
              <a:gd name="TX13" fmla="*/ 4841189 w 5331559"/>
              <a:gd name="TY13" fmla="*/ 3520345 h 5891406"/>
              <a:gd name="TX14" fmla="*/ 2980491 w 5331559"/>
              <a:gd name="TY14" fmla="*/ 968 h 589140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</a:cxnLst>
            <a:rect l="l" t="t" r="r" b="b"/>
            <a:pathLst>
              <a:path w="5331559" h="5891406">
                <a:moveTo>
                  <a:pt x="2980491" y="968"/>
                </a:moveTo>
                <a:cubicBezTo>
                  <a:pt x="1784302" y="-22254"/>
                  <a:pt x="1040642" y="372305"/>
                  <a:pt x="726547" y="1181117"/>
                </a:cubicBezTo>
                <a:cubicBezTo>
                  <a:pt x="528785" y="1834793"/>
                  <a:pt x="744238" y="2066938"/>
                  <a:pt x="486068" y="2371366"/>
                </a:cubicBezTo>
                <a:cubicBezTo>
                  <a:pt x="239818" y="2677225"/>
                  <a:pt x="-40213" y="2911644"/>
                  <a:pt x="4803" y="3079808"/>
                </a:cubicBezTo>
                <a:cubicBezTo>
                  <a:pt x="109541" y="3181162"/>
                  <a:pt x="260766" y="3266498"/>
                  <a:pt x="460575" y="3328959"/>
                </a:cubicBezTo>
                <a:cubicBezTo>
                  <a:pt x="403546" y="3464559"/>
                  <a:pt x="198074" y="3641722"/>
                  <a:pt x="289487" y="3735758"/>
                </a:cubicBezTo>
                <a:lnTo>
                  <a:pt x="480873" y="3871219"/>
                </a:lnTo>
                <a:cubicBezTo>
                  <a:pt x="428032" y="3935014"/>
                  <a:pt x="303940" y="3939433"/>
                  <a:pt x="322351" y="4062605"/>
                </a:cubicBezTo>
                <a:cubicBezTo>
                  <a:pt x="362395" y="4195168"/>
                  <a:pt x="550882" y="4226788"/>
                  <a:pt x="513737" y="4317787"/>
                </a:cubicBezTo>
                <a:cubicBezTo>
                  <a:pt x="397470" y="4561276"/>
                  <a:pt x="358392" y="4876020"/>
                  <a:pt x="449942" y="4977005"/>
                </a:cubicBezTo>
                <a:cubicBezTo>
                  <a:pt x="636587" y="5158310"/>
                  <a:pt x="1197305" y="5208988"/>
                  <a:pt x="1704584" y="5039972"/>
                </a:cubicBezTo>
                <a:lnTo>
                  <a:pt x="1895970" y="5891405"/>
                </a:lnTo>
                <a:lnTo>
                  <a:pt x="4734863" y="5859508"/>
                </a:lnTo>
                <a:cubicBezTo>
                  <a:pt x="4366268" y="4516262"/>
                  <a:pt x="4422975" y="3927926"/>
                  <a:pt x="4841189" y="3520345"/>
                </a:cubicBezTo>
                <a:cubicBezTo>
                  <a:pt x="6117095" y="1964448"/>
                  <a:pt x="4692333" y="36409"/>
                  <a:pt x="2980491" y="968"/>
                </a:cubicBezTo>
                <a:close/>
              </a:path>
            </a:pathLst>
          </a:custGeom>
          <a:ln w="0">
            <a:noFill/>
            <a:prstDash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Arial Unicode MS" charset="0"/>
              <a:ea typeface="Arial Unicode MS" charset="0"/>
            </a:endParaRPr>
          </a:p>
        </p:txBody>
      </p:sp>
      <p:pic>
        <p:nvPicPr>
          <p:cNvPr id="64" name="그림 63" descr="C:/Users/KITRI/AppData/Roaming/PolarisOffice/ETemp/9792_7222392/fImage744902013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145" y="1728470"/>
            <a:ext cx="2143125" cy="1050925"/>
          </a:xfrm>
          <a:prstGeom prst="rect">
            <a:avLst/>
          </a:prstGeom>
          <a:noFill/>
        </p:spPr>
      </p:pic>
      <p:pic>
        <p:nvPicPr>
          <p:cNvPr id="66" name="그림 65" descr="C:/Users/KITRI/AppData/Roaming/PolarisOffice/ETemp/9792_7222392/fImage875562019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895" y="3326130"/>
            <a:ext cx="1813560" cy="1146810"/>
          </a:xfrm>
          <a:prstGeom prst="rect">
            <a:avLst/>
          </a:prstGeom>
          <a:noFill/>
        </p:spPr>
      </p:pic>
      <p:grpSp>
        <p:nvGrpSpPr>
          <p:cNvPr id="68" name="Group 67"/>
          <p:cNvGrpSpPr/>
          <p:nvPr/>
        </p:nvGrpSpPr>
        <p:grpSpPr>
          <a:xfrm>
            <a:off x="3200400" y="2125345"/>
            <a:ext cx="3468370" cy="532130"/>
            <a:chOff x="3200400" y="2125345"/>
            <a:chExt cx="3468370" cy="532130"/>
          </a:xfrm>
        </p:grpSpPr>
        <p:sp>
          <p:nvSpPr>
            <p:cNvPr id="69" name="TextBox 68"/>
            <p:cNvSpPr txBox="1">
              <a:spLocks/>
            </p:cNvSpPr>
            <p:nvPr/>
          </p:nvSpPr>
          <p:spPr>
            <a:xfrm>
              <a:off x="3314700" y="2380615"/>
              <a:ext cx="3345815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실시간 업데이트</a:t>
              </a:r>
              <a:endPara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TextBox 69"/>
            <p:cNvSpPr txBox="1">
              <a:spLocks/>
            </p:cNvSpPr>
            <p:nvPr/>
          </p:nvSpPr>
          <p:spPr>
            <a:xfrm>
              <a:off x="3200400" y="2125345"/>
              <a:ext cx="3469005" cy="3079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Ajax</a:t>
              </a:r>
              <a:endParaRPr lang="ko-KR" altLang="en-US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22625" y="3636010"/>
            <a:ext cx="3468370" cy="532130"/>
            <a:chOff x="3222625" y="3636010"/>
            <a:chExt cx="3468370" cy="532130"/>
          </a:xfrm>
        </p:grpSpPr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3336925" y="3891280"/>
              <a:ext cx="3345815" cy="2774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다양한 화면 UI 제공</a:t>
              </a:r>
              <a:endPara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3222625" y="3636010"/>
              <a:ext cx="3469005" cy="3079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BootStrap</a:t>
              </a:r>
              <a:endParaRPr lang="ko-KR" altLang="en-US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213995"/>
            <a:ext cx="7202170" cy="57721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사용 기술 설명</a:t>
            </a:r>
            <a:endParaRPr lang="ko-KR" altLang="en-US" sz="3600" b="0" strike="noStrike" cap="none" dirty="0" smtClean="0">
              <a:solidFill>
                <a:schemeClr val="bg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50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5351145" y="1794510"/>
            <a:ext cx="431800" cy="292100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8" name="그림 57" descr="C:/Users/KITRI/AppData/Roaming/PolarisOffice/ETemp/9220_4933160/fImage678931976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1690" y="2686050"/>
            <a:ext cx="1725930" cy="973455"/>
          </a:xfrm>
          <a:prstGeom prst="rect">
            <a:avLst/>
          </a:prstGeom>
          <a:noFill/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5" r="3084" b="19682"/>
          <a:stretch>
            <a:fillRect/>
          </a:stretch>
        </p:blipFill>
        <p:spPr>
          <a:xfrm>
            <a:off x="699770" y="3795395"/>
            <a:ext cx="2200910" cy="991870"/>
          </a:xfrm>
          <a:prstGeom prst="rect">
            <a:avLst/>
          </a:prstGeom>
          <a:noFill/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" t="42777" r="5204" b="18518"/>
          <a:stretch>
            <a:fillRect/>
          </a:stretch>
        </p:blipFill>
        <p:spPr>
          <a:xfrm>
            <a:off x="973455" y="1362075"/>
            <a:ext cx="1439545" cy="1144270"/>
          </a:xfrm>
          <a:prstGeom prst="rect">
            <a:avLst/>
          </a:prstGeom>
          <a:noFill/>
          <a:ln w="9525" cap="flat" cmpd="sng">
            <a:solidFill>
              <a:srgbClr val="FFFFFF">
                <a:alpha val="100000"/>
              </a:srgbClr>
            </a:solidFill>
            <a:prstDash val="solid"/>
            <a:round/>
          </a:ln>
        </p:spPr>
      </p:pic>
      <p:grpSp>
        <p:nvGrpSpPr>
          <p:cNvPr id="62" name="Group 61"/>
          <p:cNvGrpSpPr/>
          <p:nvPr/>
        </p:nvGrpSpPr>
        <p:grpSpPr>
          <a:xfrm>
            <a:off x="3329940" y="2867025"/>
            <a:ext cx="3468370" cy="532130"/>
            <a:chOff x="3329940" y="2867025"/>
            <a:chExt cx="3468370" cy="532130"/>
          </a:xfrm>
        </p:grpSpPr>
        <p:sp>
          <p:nvSpPr>
            <p:cNvPr id="63" name="TextBox 62"/>
            <p:cNvSpPr txBox="1">
              <a:spLocks/>
            </p:cNvSpPr>
            <p:nvPr/>
          </p:nvSpPr>
          <p:spPr>
            <a:xfrm>
              <a:off x="3444240" y="3122295"/>
              <a:ext cx="3345815" cy="2774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 가입시 EMail 인증</a:t>
              </a:r>
              <a:endPara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4" name="TextBox 63"/>
            <p:cNvSpPr txBox="1">
              <a:spLocks/>
            </p:cNvSpPr>
            <p:nvPr/>
          </p:nvSpPr>
          <p:spPr>
            <a:xfrm>
              <a:off x="3329940" y="2867025"/>
              <a:ext cx="3469005" cy="3079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G-Mail SMTP</a:t>
              </a:r>
              <a:endParaRPr lang="ko-KR" altLang="en-US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81045" y="1668780"/>
            <a:ext cx="3468370" cy="532130"/>
            <a:chOff x="3281045" y="1668780"/>
            <a:chExt cx="3468370" cy="532130"/>
          </a:xfrm>
        </p:grpSpPr>
        <p:sp>
          <p:nvSpPr>
            <p:cNvPr id="66" name="TextBox 65"/>
            <p:cNvSpPr txBox="1">
              <a:spLocks/>
            </p:cNvSpPr>
            <p:nvPr/>
          </p:nvSpPr>
          <p:spPr>
            <a:xfrm>
              <a:off x="3395345" y="1924050"/>
              <a:ext cx="3345815" cy="2774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 가입시 우편번호 조회</a:t>
              </a:r>
              <a:endPara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TextBox 66"/>
            <p:cNvSpPr txBox="1">
              <a:spLocks/>
            </p:cNvSpPr>
            <p:nvPr/>
          </p:nvSpPr>
          <p:spPr>
            <a:xfrm>
              <a:off x="3281045" y="1668780"/>
              <a:ext cx="3469005" cy="3079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공공 데이터 우편번호 검색 API</a:t>
              </a:r>
              <a:endParaRPr lang="ko-KR" altLang="en-US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330575" y="4074160"/>
            <a:ext cx="3468370" cy="532130"/>
            <a:chOff x="3330575" y="4074160"/>
            <a:chExt cx="3468370" cy="532130"/>
          </a:xfrm>
        </p:grpSpPr>
        <p:sp>
          <p:nvSpPr>
            <p:cNvPr id="69" name="TextBox 68"/>
            <p:cNvSpPr txBox="1">
              <a:spLocks/>
            </p:cNvSpPr>
            <p:nvPr/>
          </p:nvSpPr>
          <p:spPr>
            <a:xfrm>
              <a:off x="3444875" y="4329430"/>
              <a:ext cx="3345815" cy="2774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 가입시 우편번호 조회</a:t>
              </a:r>
              <a:endPara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TextBox 69"/>
            <p:cNvSpPr txBox="1">
              <a:spLocks/>
            </p:cNvSpPr>
            <p:nvPr/>
          </p:nvSpPr>
          <p:spPr>
            <a:xfrm>
              <a:off x="3330575" y="4074160"/>
              <a:ext cx="3469005" cy="30797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ctr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1" strike="noStrike" cap="none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Chart.js</a:t>
              </a:r>
              <a:endParaRPr lang="ko-KR" altLang="en-US" sz="1400" b="1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0"/>
          </p:nvPr>
        </p:nvSpPr>
        <p:spPr>
          <a:xfrm>
            <a:off x="323215" y="213995"/>
            <a:ext cx="72015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기능 설명</a:t>
            </a:r>
            <a:endParaRPr lang="ko-KR" altLang="en-US" sz="3600" b="0" strike="noStrike" cap="none" dirty="0" smtClean="0">
              <a:solidFill>
                <a:schemeClr val="bg1"/>
              </a:solidFill>
              <a:latin typeface="Arial Unicode MS" charset="0"/>
              <a:ea typeface="Arial Unicode MS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030" y="2148840"/>
            <a:ext cx="1087120" cy="121475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549910" y="3209925"/>
            <a:ext cx="721995" cy="3092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latin typeface="나눔바른고딕" charset="0"/>
                <a:ea typeface="나눔바른고딕" charset="0"/>
              </a:rPr>
              <a:t>사용자</a:t>
            </a:r>
            <a:endParaRPr lang="ko-KR" altLang="en-US" sz="1400" b="1" strike="noStrike" cap="none" dirty="0" smtClean="0">
              <a:latin typeface="나눔바른고딕" charset="0"/>
              <a:ea typeface="나눔바른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4893945" y="1758950"/>
            <a:ext cx="2653665" cy="24568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회원 관리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가입자 수/연령대/성비 통계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공지사항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공지사항 등록/수정/삭제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인바디, 체력측정 관리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인바디, 체력측정 등록/수정/삭제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운동 관리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운동법 동영상 등록/수정/삭제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식단 관리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식단 등록/수정/삭제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1440" y="2276475"/>
            <a:ext cx="1088390" cy="1088390"/>
          </a:xfrm>
          <a:prstGeom prst="rect">
            <a:avLst/>
          </a:prstGeom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7883525" y="3359785"/>
            <a:ext cx="721995" cy="30924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latin typeface="나눔바른고딕" charset="0"/>
                <a:ea typeface="나눔바른고딕" charset="0"/>
              </a:rPr>
              <a:t>관리자</a:t>
            </a:r>
            <a:endParaRPr lang="ko-KR" altLang="en-US" sz="1400" b="1" strike="noStrike" cap="none" dirty="0" smtClean="0">
              <a:latin typeface="나눔바른고딕" charset="0"/>
              <a:ea typeface="나눔바른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677035" y="1755775"/>
            <a:ext cx="2694940" cy="27946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정보 관리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회원 가입/수정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이메일 인증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인바디, 체력 측정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인바디, 체력측정 데이터 시각화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운동법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동영상을 통해 운동을 배움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식단 추천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자신의 </a:t>
            </a:r>
            <a:r>
              <a:rPr lang="en-US" altLang="ko-KR" sz="1100" b="1" strike="noStrike" cap="none" dirty="0" smtClean="0">
                <a:latin typeface="나눔바른고딕" charset="0"/>
                <a:ea typeface="나눔바른고딕" charset="0"/>
              </a:rPr>
              <a:t>BMI </a:t>
            </a: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지수에 따라 식단 추천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strike="noStrike" cap="none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1:1 문의</a:t>
            </a:r>
            <a:endParaRPr lang="ko-KR" altLang="en-US" sz="1100" b="1" strike="noStrike" cap="none" dirty="0" smtClean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latin typeface="나눔바른고딕" charset="0"/>
                <a:ea typeface="나눔바른고딕" charset="0"/>
              </a:rPr>
              <a:t>  - 문의사항 등록</a:t>
            </a: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strike="noStrike" cap="none" dirty="0" smtClean="0">
              <a:latin typeface="나눔바른고딕" charset="0"/>
              <a:ea typeface="나눔바른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flipH="1">
            <a:off x="4581525" y="1219200"/>
            <a:ext cx="29210" cy="3667760"/>
          </a:xfrm>
          <a:prstGeom prst="line">
            <a:avLst/>
          </a:prstGeom>
          <a:ln w="190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0"/>
          </p:nvPr>
        </p:nvSpPr>
        <p:spPr>
          <a:xfrm>
            <a:off x="323215" y="213995"/>
            <a:ext cx="7202170" cy="57721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맡은 역할</a:t>
            </a:r>
            <a:endParaRPr lang="ko-KR" altLang="en-US" sz="3600" cap="none" dirty="0" smtClean="0" b="0" strike="noStrike">
              <a:solidFill>
                <a:schemeClr val="bg1"/>
              </a:solidFill>
              <a:latin typeface="Arial Unicode MS" charset="0"/>
              <a:ea typeface="Arial Unicode MS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3060" y="1347470"/>
            <a:ext cx="4572000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 eaLnBrk="0"/>
            <a:r>
              <a:rPr lang="en-US" altLang="ko-KR" b="1" dirty="0" err="1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공지사항</a:t>
            </a:r>
            <a:r>
              <a:rPr lang="en-US" altLang="ko-KR" b="1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, Q&amp;A, 1:1</a:t>
            </a:r>
            <a:r>
              <a:rPr lang="ko-KR" altLang="en-US" b="1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문의</a:t>
            </a:r>
            <a:r>
              <a:rPr lang="en-US" altLang="ko-KR" b="1" dirty="0" smtClean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b="1" dirty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defTabSz="457200" eaLnBrk="0"/>
            <a:r>
              <a:rPr lang="en-US" altLang="ko-KR" dirty="0">
                <a:latin typeface="나눔바른고딕" charset="0"/>
                <a:ea typeface="나눔바른고딕" charset="0"/>
              </a:rPr>
              <a:t>  </a:t>
            </a:r>
            <a:r>
              <a:rPr lang="en-US" altLang="ko-KR" dirty="0" smtClean="0">
                <a:latin typeface="나눔바른고딕" charset="0"/>
                <a:ea typeface="나눔바른고딕" charset="0"/>
              </a:rPr>
              <a:t>- 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등록</a:t>
            </a:r>
            <a:r>
              <a:rPr lang="en-US" altLang="ko-KR" dirty="0">
                <a:latin typeface="나눔바른고딕" charset="0"/>
                <a:ea typeface="나눔바른고딕" charset="0"/>
              </a:rPr>
              <a:t>/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수정</a:t>
            </a:r>
            <a:r>
              <a:rPr lang="en-US" altLang="ko-KR" dirty="0">
                <a:latin typeface="나눔바른고딕" charset="0"/>
                <a:ea typeface="나눔바른고딕" charset="0"/>
              </a:rPr>
              <a:t>/</a:t>
            </a:r>
            <a:r>
              <a:rPr lang="en-US" altLang="ko-KR" dirty="0" err="1" smtClean="0">
                <a:latin typeface="나눔바른고딕" charset="0"/>
                <a:ea typeface="나눔바른고딕" charset="0"/>
              </a:rPr>
              <a:t>삭제</a:t>
            </a:r>
            <a:endParaRPr lang="en-US" altLang="ko-KR" dirty="0" smtClean="0">
              <a:latin typeface="나눔바른고딕" charset="0"/>
              <a:ea typeface="나눔바른고딕" charset="0"/>
            </a:endParaRPr>
          </a:p>
          <a:p>
            <a:pPr defTabSz="457200" eaLnBrk="0"/>
            <a:endParaRPr lang="en-US" altLang="ko-KR" dirty="0">
              <a:latin typeface="나눔바른고딕" charset="0"/>
              <a:ea typeface="나눔바른고딕" charset="0"/>
            </a:endParaRPr>
          </a:p>
          <a:p>
            <a:pPr defTabSz="457200" eaLnBrk="0"/>
            <a:r>
              <a:rPr lang="en-US" altLang="ko-KR" b="1" dirty="0" err="1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운동</a:t>
            </a:r>
            <a:r>
              <a:rPr lang="en-US" altLang="ko-KR" b="1" dirty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b="1" dirty="0" err="1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관리</a:t>
            </a:r>
            <a:endParaRPr lang="ko-KR" altLang="en-US" b="1" dirty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defTabSz="457200" eaLnBrk="0"/>
            <a:r>
              <a:rPr lang="en-US" altLang="ko-KR" dirty="0">
                <a:latin typeface="나눔바른고딕" charset="0"/>
                <a:ea typeface="나눔바른고딕" charset="0"/>
              </a:rPr>
              <a:t>  - 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운동법</a:t>
            </a:r>
            <a:r>
              <a:rPr lang="en-US" altLang="ko-KR" dirty="0">
                <a:latin typeface="나눔바른고딕" charset="0"/>
                <a:ea typeface="나눔바른고딕" charset="0"/>
              </a:rPr>
              <a:t> 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동영상</a:t>
            </a:r>
            <a:r>
              <a:rPr lang="en-US" altLang="ko-KR" dirty="0">
                <a:latin typeface="나눔바른고딕" charset="0"/>
                <a:ea typeface="나눔바른고딕" charset="0"/>
              </a:rPr>
              <a:t> 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등록</a:t>
            </a:r>
            <a:r>
              <a:rPr lang="en-US" altLang="ko-KR" dirty="0">
                <a:latin typeface="나눔바른고딕" charset="0"/>
                <a:ea typeface="나눔바른고딕" charset="0"/>
              </a:rPr>
              <a:t>/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수정</a:t>
            </a:r>
            <a:r>
              <a:rPr lang="en-US" altLang="ko-KR" dirty="0">
                <a:latin typeface="나눔바른고딕" charset="0"/>
                <a:ea typeface="나눔바른고딕" charset="0"/>
              </a:rPr>
              <a:t>/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삭제</a:t>
            </a:r>
            <a:endParaRPr lang="ko-KR" altLang="en-US" dirty="0">
              <a:latin typeface="나눔바른고딕" charset="0"/>
              <a:ea typeface="나눔바른고딕" charset="0"/>
            </a:endParaRPr>
          </a:p>
          <a:p>
            <a:pPr defTabSz="457200" eaLnBrk="0"/>
            <a:endParaRPr lang="ko-KR" altLang="en-US" dirty="0">
              <a:latin typeface="나눔바른고딕" charset="0"/>
              <a:ea typeface="나눔바른고딕" charset="0"/>
            </a:endParaRPr>
          </a:p>
          <a:p>
            <a:pPr defTabSz="457200" eaLnBrk="0"/>
            <a:r>
              <a:rPr lang="en-US" altLang="ko-KR" b="1" dirty="0" err="1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식단</a:t>
            </a:r>
            <a:r>
              <a:rPr lang="en-US" altLang="ko-KR" b="1" dirty="0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en-US" altLang="ko-KR" b="1" dirty="0" err="1">
                <a:solidFill>
                  <a:srgbClr val="EB494B"/>
                </a:solidFill>
                <a:latin typeface="나눔바른고딕" charset="0"/>
                <a:ea typeface="나눔바른고딕" charset="0"/>
              </a:rPr>
              <a:t>관리</a:t>
            </a:r>
            <a:endParaRPr lang="ko-KR" altLang="en-US" b="1" dirty="0">
              <a:solidFill>
                <a:srgbClr val="EB494B"/>
              </a:solidFill>
              <a:latin typeface="나눔바른고딕" charset="0"/>
              <a:ea typeface="나눔바른고딕" charset="0"/>
            </a:endParaRPr>
          </a:p>
          <a:p>
            <a:pPr defTabSz="457200" eaLnBrk="0"/>
            <a:r>
              <a:rPr lang="en-US" altLang="ko-KR" dirty="0">
                <a:latin typeface="나눔바른고딕" charset="0"/>
                <a:ea typeface="나눔바른고딕" charset="0"/>
              </a:rPr>
              <a:t>  - 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식단</a:t>
            </a:r>
            <a:r>
              <a:rPr lang="en-US" altLang="ko-KR" dirty="0">
                <a:latin typeface="나눔바른고딕" charset="0"/>
                <a:ea typeface="나눔바른고딕" charset="0"/>
              </a:rPr>
              <a:t> 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등록</a:t>
            </a:r>
            <a:r>
              <a:rPr lang="en-US" altLang="ko-KR" dirty="0">
                <a:latin typeface="나눔바른고딕" charset="0"/>
                <a:ea typeface="나눔바른고딕" charset="0"/>
              </a:rPr>
              <a:t>/</a:t>
            </a:r>
            <a:r>
              <a:rPr lang="en-US" altLang="ko-KR" dirty="0" err="1">
                <a:latin typeface="나눔바른고딕" charset="0"/>
                <a:ea typeface="나눔바른고딕" charset="0"/>
              </a:rPr>
              <a:t>수정</a:t>
            </a:r>
            <a:r>
              <a:rPr lang="en-US" altLang="ko-KR" dirty="0">
                <a:latin typeface="나눔바른고딕" charset="0"/>
                <a:ea typeface="나눔바른고딕" charset="0"/>
              </a:rPr>
              <a:t>/</a:t>
            </a:r>
            <a:r>
              <a:rPr lang="en-US" altLang="ko-KR" dirty="0" err="1" smtClean="0">
                <a:latin typeface="나눔바른고딕" charset="0"/>
                <a:ea typeface="나눔바른고딕" charset="0"/>
              </a:rPr>
              <a:t>삭제</a:t>
            </a:r>
            <a:endParaRPr lang="en-US" altLang="ko-KR" dirty="0" smtClean="0">
              <a:latin typeface="나눔바른고딕" charset="0"/>
              <a:ea typeface="나눔바른고딕" charset="0"/>
            </a:endParaRPr>
          </a:p>
          <a:p>
            <a:pPr defTabSz="457200" eaLnBrk="0"/>
            <a:endParaRPr lang="en-US" altLang="ko-KR" dirty="0">
              <a:latin typeface="나눔바른고딕" charset="0"/>
              <a:ea typeface="나눔바른고딕" charset="0"/>
            </a:endParaRPr>
          </a:p>
          <a:p>
            <a:pPr defTabSz="457200" eaLnBrk="0"/>
            <a:endParaRPr lang="ko-KR" altLang="en-US" dirty="0">
              <a:latin typeface="나눔바른고딕" charset="0"/>
              <a:ea typeface="나눔바른고딕" charset="0"/>
            </a:endParaRPr>
          </a:p>
          <a:p>
            <a:pPr defTabSz="457200" eaLnBrk="0"/>
            <a:endParaRPr lang="ko-KR" altLang="en-US" dirty="0">
              <a:latin typeface="나눔바른고딕" charset="0"/>
              <a:ea typeface="나눔바른고딕" charset="0"/>
            </a:endParaRPr>
          </a:p>
          <a:p>
            <a:pPr defTabSz="457200" eaLnBrk="0"/>
            <a:endParaRPr lang="ko-KR" altLang="en-US" dirty="0"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0"/>
          </p:nvPr>
        </p:nvSpPr>
        <p:spPr>
          <a:xfrm>
            <a:off x="323215" y="213995"/>
            <a:ext cx="72015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defTabSz="457200" eaLnBrk="0"/>
            <a:r>
              <a:rPr lang="en-US" altLang="ko-KR" b="1" dirty="0" err="1">
                <a:latin typeface="나눔바른고딕" charset="0"/>
                <a:ea typeface="나눔바른고딕" charset="0"/>
              </a:rPr>
              <a:t>공지사항</a:t>
            </a:r>
            <a:r>
              <a:rPr lang="en-US" altLang="ko-KR" b="1" dirty="0">
                <a:latin typeface="나눔바른고딕" charset="0"/>
                <a:ea typeface="나눔바른고딕" charset="0"/>
              </a:rPr>
              <a:t>, Q&amp;A, 1:1</a:t>
            </a:r>
            <a:r>
              <a:rPr lang="ko-KR" altLang="en-US" b="1" dirty="0">
                <a:latin typeface="나눔바른고딕" charset="0"/>
                <a:ea typeface="나눔바른고딕" charset="0"/>
              </a:rPr>
              <a:t>문의</a:t>
            </a:r>
            <a:r>
              <a:rPr lang="en-US" altLang="ko-KR" b="1" dirty="0">
                <a:latin typeface="나눔바른고딕" charset="0"/>
                <a:ea typeface="나눔바른고딕" charset="0"/>
              </a:rPr>
              <a:t> </a:t>
            </a:r>
            <a:endParaRPr lang="ko-KR" altLang="en-US" b="1" dirty="0">
              <a:latin typeface="나눔바른고딕" charset="0"/>
              <a:ea typeface="나눔바른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0" y="1212974"/>
            <a:ext cx="4176464" cy="3384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212974"/>
            <a:ext cx="4104456" cy="16468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028801"/>
            <a:ext cx="4104456" cy="16781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7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0"/>
          </p:nvPr>
        </p:nvSpPr>
        <p:spPr>
          <a:xfrm>
            <a:off x="323215" y="213995"/>
            <a:ext cx="72015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defTabSz="457200" eaLnBrk="0"/>
            <a:r>
              <a:rPr lang="ko-KR" altLang="en-US" b="1" dirty="0" err="1" smtClean="0">
                <a:latin typeface="나눔바른고딕" charset="0"/>
                <a:ea typeface="나눔바른고딕" charset="0"/>
              </a:rPr>
              <a:t>운동관리</a:t>
            </a:r>
            <a:r>
              <a:rPr lang="en-US" altLang="ko-KR" b="1" dirty="0" smtClean="0">
                <a:latin typeface="나눔바른고딕" charset="0"/>
                <a:ea typeface="나눔바른고딕" charset="0"/>
              </a:rPr>
              <a:t>, </a:t>
            </a:r>
            <a:r>
              <a:rPr lang="ko-KR" altLang="en-US" b="1" dirty="0" err="1" smtClean="0">
                <a:latin typeface="나눔바른고딕" charset="0"/>
                <a:ea typeface="나눔바른고딕" charset="0"/>
              </a:rPr>
              <a:t>식단관리</a:t>
            </a:r>
            <a:endParaRPr lang="ko-KR" altLang="en-US" b="1" dirty="0">
              <a:latin typeface="나눔바른고딕" charset="0"/>
              <a:ea typeface="나눔바른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03598"/>
            <a:ext cx="5438775" cy="2495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24128" y="1209603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달력을 클릭하면 해당하는 날짜에</a:t>
            </a:r>
            <a:endParaRPr lang="en-US" altLang="ko-KR" sz="1400" dirty="0" smtClean="0"/>
          </a:p>
          <a:p>
            <a:r>
              <a:rPr lang="ko-KR" altLang="en-US" sz="1400" dirty="0" smtClean="0"/>
              <a:t>대한 운동법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식단을 표시한다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523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 txBox="1">
            <a:spLocks/>
          </p:cNvSpPr>
          <p:nvPr/>
        </p:nvSpPr>
        <p:spPr>
          <a:xfrm>
            <a:off x="777875" y="822960"/>
            <a:ext cx="3026410" cy="1508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Thank you</a:t>
            </a:r>
            <a:endParaRPr lang="ko-KR" altLang="en-US" sz="40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5628640" y="1910080"/>
            <a:ext cx="2756535" cy="13227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4572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Q&amp;A</a:t>
            </a:r>
            <a:endParaRPr lang="ko-KR" altLang="en-US" sz="8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213995"/>
            <a:ext cx="7200900" cy="575945"/>
          </a:xfrm>
        </p:spPr>
        <p:txBody>
          <a:bodyPr/>
          <a:lstStyle/>
          <a:p>
            <a:r>
              <a:rPr lang="ko-KR" altLang="en-US" dirty="0"/>
              <a:t>개발 배경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2995768" y="1293479"/>
            <a:ext cx="2557780" cy="2552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2014년 한국 소비자원 </a:t>
            </a:r>
            <a:endParaRPr lang="ko-KR" altLang="en-US" sz="1600" b="0" strike="noStrike" cap="none" dirty="0" smtClean="0">
              <a:latin typeface="Arial Unicode MS" charset="0"/>
              <a:ea typeface="Arial Unicode M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 조사 결과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대한민국의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한달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평균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PT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비용은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673,000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원으로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매우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비싼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편에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속합니다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.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39552" y="1293479"/>
            <a:ext cx="2160905" cy="2552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국내의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다이어트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시장은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2012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년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기준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7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조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6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천억원</a:t>
            </a:r>
            <a:endParaRPr lang="ko-KR" altLang="en-US" sz="1600" b="0" strike="noStrike" cap="none" dirty="0" smtClean="0">
              <a:latin typeface="Arial Unicode MS" charset="0"/>
              <a:ea typeface="Arial Unicode M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규모로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지속적으로</a:t>
            </a:r>
            <a:endParaRPr lang="ko-KR" altLang="en-US" sz="1600" b="0" strike="noStrike" cap="none" dirty="0" smtClean="0">
              <a:latin typeface="Arial Unicode MS" charset="0"/>
              <a:ea typeface="Arial Unicode M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성장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중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입니다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.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848860" y="1293479"/>
            <a:ext cx="2745105" cy="20605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합리적인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가격에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운동을 </a:t>
            </a:r>
            <a:endParaRPr lang="ko-KR" altLang="en-US" sz="1600" b="0" strike="noStrike" cap="none" dirty="0" smtClean="0">
              <a:latin typeface="Arial Unicode MS" charset="0"/>
              <a:ea typeface="Arial Unicode M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 배우고 식단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관리까지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받을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수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있는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헬스케어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웹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0" strike="noStrike" cap="none" dirty="0" smtClean="0">
                <a:latin typeface="Arial Unicode MS" charset="0"/>
                <a:ea typeface="Arial Unicode MS" charset="0"/>
              </a:rPr>
              <a:t>사이트</a:t>
            </a:r>
            <a:r>
              <a:rPr lang="en-US" altLang="ko-KR" sz="1600" b="0" strike="noStrike" cap="none" dirty="0" smtClean="0">
                <a:latin typeface="Consolas" charset="0"/>
                <a:ea typeface="Consolas" charset="0"/>
              </a:rPr>
              <a:t> </a:t>
            </a:r>
            <a:r>
              <a:rPr lang="en-US" altLang="ko-KR" sz="1600" b="1" strike="noStrike" cap="none" dirty="0" smtClean="0">
                <a:latin typeface="Consolas" charset="0"/>
                <a:ea typeface="Consolas" charset="0"/>
              </a:rPr>
              <a:t>ANYFIT</a:t>
            </a:r>
            <a:endParaRPr lang="ko-KR" altLang="en-US" sz="1600" b="0" strike="noStrike" cap="none" dirty="0" smtClean="0">
              <a:latin typeface="Consolas" charset="0"/>
              <a:ea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1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02510"/>
            <a:ext cx="4283710" cy="473710"/>
          </a:xfrm>
        </p:spPr>
        <p:txBody>
          <a:bodyPr/>
          <a:lstStyle/>
          <a:p>
            <a:r>
              <a:rPr lang="ko-KR" altLang="en-US" dirty="0"/>
              <a:t>개발 환경 및 일정</a:t>
            </a:r>
          </a:p>
        </p:txBody>
      </p:sp>
    </p:spTree>
    <p:extLst>
      <p:ext uri="{BB962C8B-B14F-4D97-AF65-F5344CB8AC3E}">
        <p14:creationId xmlns:p14="http://schemas.microsoft.com/office/powerpoint/2010/main" val="13461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213995"/>
            <a:ext cx="7200900" cy="575945"/>
          </a:xfrm>
        </p:spPr>
        <p:txBody>
          <a:bodyPr/>
          <a:lstStyle/>
          <a:p>
            <a:r>
              <a:rPr lang="en-US" altLang="ko-KR" dirty="0"/>
              <a:t>ANY FIT </a:t>
            </a:r>
            <a:r>
              <a:rPr lang="ko-KR" altLang="en-US" dirty="0"/>
              <a:t>개발 환경</a:t>
            </a:r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185" y="3883025"/>
            <a:ext cx="238125" cy="24003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8" name="Freeform 111">
            <a:extLst>
              <a:ext uri="{FF2B5EF4-FFF2-40B4-BE49-F238E27FC236}">
                <a16:creationId xmlns:a16="http://schemas.microsoft.com/office/drawing/2014/main" id="{00BEFB51-04E0-4B04-97D5-553A1481CEAC}"/>
              </a:ext>
            </a:extLst>
          </p:cNvPr>
          <p:cNvSpPr/>
          <p:nvPr/>
        </p:nvSpPr>
        <p:spPr>
          <a:xfrm>
            <a:off x="5806440" y="2781300"/>
            <a:ext cx="340995" cy="376555"/>
          </a:xfrm>
          <a:custGeom>
            <a:avLst/>
            <a:gdLst>
              <a:gd name="connsiteX0" fmla="*/ 3030279 w 4784651"/>
              <a:gd name="connsiteY0" fmla="*/ 0 h 5890437"/>
              <a:gd name="connsiteX1" fmla="*/ 765544 w 4784651"/>
              <a:gd name="connsiteY1" fmla="*/ 1935126 h 5890437"/>
              <a:gd name="connsiteX2" fmla="*/ 0 w 4784651"/>
              <a:gd name="connsiteY2" fmla="*/ 3051544 h 5890437"/>
              <a:gd name="connsiteX3" fmla="*/ 510363 w 4784651"/>
              <a:gd name="connsiteY3" fmla="*/ 3327991 h 5890437"/>
              <a:gd name="connsiteX4" fmla="*/ 297711 w 4784651"/>
              <a:gd name="connsiteY4" fmla="*/ 3657600 h 5890437"/>
              <a:gd name="connsiteX5" fmla="*/ 489097 w 4784651"/>
              <a:gd name="connsiteY5" fmla="*/ 3870251 h 5890437"/>
              <a:gd name="connsiteX6" fmla="*/ 372139 w 4784651"/>
              <a:gd name="connsiteY6" fmla="*/ 4061637 h 5890437"/>
              <a:gd name="connsiteX7" fmla="*/ 563525 w 4784651"/>
              <a:gd name="connsiteY7" fmla="*/ 4316819 h 5890437"/>
              <a:gd name="connsiteX8" fmla="*/ 499730 w 4784651"/>
              <a:gd name="connsiteY8" fmla="*/ 4976037 h 5890437"/>
              <a:gd name="connsiteX9" fmla="*/ 1754372 w 4784651"/>
              <a:gd name="connsiteY9" fmla="*/ 5199321 h 5890437"/>
              <a:gd name="connsiteX10" fmla="*/ 1945758 w 4784651"/>
              <a:gd name="connsiteY10" fmla="*/ 5890437 h 5890437"/>
              <a:gd name="connsiteX11" fmla="*/ 4784651 w 4784651"/>
              <a:gd name="connsiteY11" fmla="*/ 5858540 h 5890437"/>
              <a:gd name="connsiteX12" fmla="*/ 4561367 w 4784651"/>
              <a:gd name="connsiteY12" fmla="*/ 4189228 h 5890437"/>
              <a:gd name="connsiteX13" fmla="*/ 3030279 w 4784651"/>
              <a:gd name="connsiteY13" fmla="*/ 0 h 5890437"/>
              <a:gd name="connsiteX0" fmla="*/ 3030279 w 4784651"/>
              <a:gd name="connsiteY0" fmla="*/ 114 h 5890551"/>
              <a:gd name="connsiteX1" fmla="*/ 765544 w 4784651"/>
              <a:gd name="connsiteY1" fmla="*/ 1935240 h 5890551"/>
              <a:gd name="connsiteX2" fmla="*/ 0 w 4784651"/>
              <a:gd name="connsiteY2" fmla="*/ 3051658 h 5890551"/>
              <a:gd name="connsiteX3" fmla="*/ 510363 w 4784651"/>
              <a:gd name="connsiteY3" fmla="*/ 3328105 h 5890551"/>
              <a:gd name="connsiteX4" fmla="*/ 297711 w 4784651"/>
              <a:gd name="connsiteY4" fmla="*/ 3657714 h 5890551"/>
              <a:gd name="connsiteX5" fmla="*/ 489097 w 4784651"/>
              <a:gd name="connsiteY5" fmla="*/ 3870365 h 5890551"/>
              <a:gd name="connsiteX6" fmla="*/ 372139 w 4784651"/>
              <a:gd name="connsiteY6" fmla="*/ 4061751 h 5890551"/>
              <a:gd name="connsiteX7" fmla="*/ 563525 w 4784651"/>
              <a:gd name="connsiteY7" fmla="*/ 4316933 h 5890551"/>
              <a:gd name="connsiteX8" fmla="*/ 499730 w 4784651"/>
              <a:gd name="connsiteY8" fmla="*/ 4976151 h 5890551"/>
              <a:gd name="connsiteX9" fmla="*/ 1754372 w 4784651"/>
              <a:gd name="connsiteY9" fmla="*/ 5199435 h 5890551"/>
              <a:gd name="connsiteX10" fmla="*/ 1945758 w 4784651"/>
              <a:gd name="connsiteY10" fmla="*/ 5890551 h 5890551"/>
              <a:gd name="connsiteX11" fmla="*/ 4784651 w 4784651"/>
              <a:gd name="connsiteY11" fmla="*/ 5858654 h 5890551"/>
              <a:gd name="connsiteX12" fmla="*/ 4561367 w 4784651"/>
              <a:gd name="connsiteY12" fmla="*/ 4189342 h 5890551"/>
              <a:gd name="connsiteX13" fmla="*/ 3030279 w 4784651"/>
              <a:gd name="connsiteY13" fmla="*/ 114 h 5890551"/>
              <a:gd name="connsiteX0" fmla="*/ 3030279 w 4784651"/>
              <a:gd name="connsiteY0" fmla="*/ 398 h 5890835"/>
              <a:gd name="connsiteX1" fmla="*/ 765544 w 4784651"/>
              <a:gd name="connsiteY1" fmla="*/ 1935524 h 5890835"/>
              <a:gd name="connsiteX2" fmla="*/ 0 w 4784651"/>
              <a:gd name="connsiteY2" fmla="*/ 3051942 h 5890835"/>
              <a:gd name="connsiteX3" fmla="*/ 510363 w 4784651"/>
              <a:gd name="connsiteY3" fmla="*/ 3328389 h 5890835"/>
              <a:gd name="connsiteX4" fmla="*/ 297711 w 4784651"/>
              <a:gd name="connsiteY4" fmla="*/ 3657998 h 5890835"/>
              <a:gd name="connsiteX5" fmla="*/ 489097 w 4784651"/>
              <a:gd name="connsiteY5" fmla="*/ 3870649 h 5890835"/>
              <a:gd name="connsiteX6" fmla="*/ 372139 w 4784651"/>
              <a:gd name="connsiteY6" fmla="*/ 4062035 h 5890835"/>
              <a:gd name="connsiteX7" fmla="*/ 563525 w 4784651"/>
              <a:gd name="connsiteY7" fmla="*/ 4317217 h 5890835"/>
              <a:gd name="connsiteX8" fmla="*/ 499730 w 4784651"/>
              <a:gd name="connsiteY8" fmla="*/ 4976435 h 5890835"/>
              <a:gd name="connsiteX9" fmla="*/ 1754372 w 4784651"/>
              <a:gd name="connsiteY9" fmla="*/ 5199719 h 5890835"/>
              <a:gd name="connsiteX10" fmla="*/ 1945758 w 4784651"/>
              <a:gd name="connsiteY10" fmla="*/ 5890835 h 5890835"/>
              <a:gd name="connsiteX11" fmla="*/ 4784651 w 4784651"/>
              <a:gd name="connsiteY11" fmla="*/ 5858938 h 5890835"/>
              <a:gd name="connsiteX12" fmla="*/ 4561367 w 4784651"/>
              <a:gd name="connsiteY12" fmla="*/ 4189626 h 5890835"/>
              <a:gd name="connsiteX13" fmla="*/ 3030279 w 4784651"/>
              <a:gd name="connsiteY13" fmla="*/ 398 h 5890835"/>
              <a:gd name="connsiteX0" fmla="*/ 3030279 w 5042277"/>
              <a:gd name="connsiteY0" fmla="*/ 663 h 5891100"/>
              <a:gd name="connsiteX1" fmla="*/ 765544 w 5042277"/>
              <a:gd name="connsiteY1" fmla="*/ 1935789 h 5891100"/>
              <a:gd name="connsiteX2" fmla="*/ 0 w 5042277"/>
              <a:gd name="connsiteY2" fmla="*/ 3052207 h 5891100"/>
              <a:gd name="connsiteX3" fmla="*/ 510363 w 5042277"/>
              <a:gd name="connsiteY3" fmla="*/ 3328654 h 5891100"/>
              <a:gd name="connsiteX4" fmla="*/ 297711 w 5042277"/>
              <a:gd name="connsiteY4" fmla="*/ 3658263 h 5891100"/>
              <a:gd name="connsiteX5" fmla="*/ 489097 w 5042277"/>
              <a:gd name="connsiteY5" fmla="*/ 3870914 h 5891100"/>
              <a:gd name="connsiteX6" fmla="*/ 372139 w 5042277"/>
              <a:gd name="connsiteY6" fmla="*/ 4062300 h 5891100"/>
              <a:gd name="connsiteX7" fmla="*/ 563525 w 5042277"/>
              <a:gd name="connsiteY7" fmla="*/ 4317482 h 5891100"/>
              <a:gd name="connsiteX8" fmla="*/ 499730 w 5042277"/>
              <a:gd name="connsiteY8" fmla="*/ 4976700 h 5891100"/>
              <a:gd name="connsiteX9" fmla="*/ 1754372 w 5042277"/>
              <a:gd name="connsiteY9" fmla="*/ 5199984 h 5891100"/>
              <a:gd name="connsiteX10" fmla="*/ 1945758 w 5042277"/>
              <a:gd name="connsiteY10" fmla="*/ 5891100 h 5891100"/>
              <a:gd name="connsiteX11" fmla="*/ 4784651 w 5042277"/>
              <a:gd name="connsiteY11" fmla="*/ 5859203 h 5891100"/>
              <a:gd name="connsiteX12" fmla="*/ 4561367 w 5042277"/>
              <a:gd name="connsiteY12" fmla="*/ 4189891 h 5891100"/>
              <a:gd name="connsiteX13" fmla="*/ 3030279 w 5042277"/>
              <a:gd name="connsiteY13" fmla="*/ 663 h 5891100"/>
              <a:gd name="connsiteX0" fmla="*/ 3030279 w 5316637"/>
              <a:gd name="connsiteY0" fmla="*/ 1079 h 5891516"/>
              <a:gd name="connsiteX1" fmla="*/ 765544 w 5316637"/>
              <a:gd name="connsiteY1" fmla="*/ 1936205 h 5891516"/>
              <a:gd name="connsiteX2" fmla="*/ 0 w 5316637"/>
              <a:gd name="connsiteY2" fmla="*/ 3052623 h 5891516"/>
              <a:gd name="connsiteX3" fmla="*/ 510363 w 5316637"/>
              <a:gd name="connsiteY3" fmla="*/ 3329070 h 5891516"/>
              <a:gd name="connsiteX4" fmla="*/ 297711 w 5316637"/>
              <a:gd name="connsiteY4" fmla="*/ 3658679 h 5891516"/>
              <a:gd name="connsiteX5" fmla="*/ 489097 w 5316637"/>
              <a:gd name="connsiteY5" fmla="*/ 3871330 h 5891516"/>
              <a:gd name="connsiteX6" fmla="*/ 372139 w 5316637"/>
              <a:gd name="connsiteY6" fmla="*/ 4062716 h 5891516"/>
              <a:gd name="connsiteX7" fmla="*/ 563525 w 5316637"/>
              <a:gd name="connsiteY7" fmla="*/ 4317898 h 5891516"/>
              <a:gd name="connsiteX8" fmla="*/ 499730 w 5316637"/>
              <a:gd name="connsiteY8" fmla="*/ 4977116 h 5891516"/>
              <a:gd name="connsiteX9" fmla="*/ 1754372 w 5316637"/>
              <a:gd name="connsiteY9" fmla="*/ 5200400 h 5891516"/>
              <a:gd name="connsiteX10" fmla="*/ 1945758 w 5316637"/>
              <a:gd name="connsiteY10" fmla="*/ 5891516 h 5891516"/>
              <a:gd name="connsiteX11" fmla="*/ 4784651 w 5316637"/>
              <a:gd name="connsiteY11" fmla="*/ 5859619 h 5891516"/>
              <a:gd name="connsiteX12" fmla="*/ 4890977 w 5316637"/>
              <a:gd name="connsiteY12" fmla="*/ 3520456 h 5891516"/>
              <a:gd name="connsiteX13" fmla="*/ 3030279 w 5316637"/>
              <a:gd name="connsiteY13" fmla="*/ 1079 h 5891516"/>
              <a:gd name="connsiteX0" fmla="*/ 3030279 w 5338934"/>
              <a:gd name="connsiteY0" fmla="*/ 561 h 5890998"/>
              <a:gd name="connsiteX1" fmla="*/ 765544 w 5338934"/>
              <a:gd name="connsiteY1" fmla="*/ 1935687 h 5890998"/>
              <a:gd name="connsiteX2" fmla="*/ 0 w 5338934"/>
              <a:gd name="connsiteY2" fmla="*/ 3052105 h 5890998"/>
              <a:gd name="connsiteX3" fmla="*/ 510363 w 5338934"/>
              <a:gd name="connsiteY3" fmla="*/ 3328552 h 5890998"/>
              <a:gd name="connsiteX4" fmla="*/ 297711 w 5338934"/>
              <a:gd name="connsiteY4" fmla="*/ 3658161 h 5890998"/>
              <a:gd name="connsiteX5" fmla="*/ 489097 w 5338934"/>
              <a:gd name="connsiteY5" fmla="*/ 3870812 h 5890998"/>
              <a:gd name="connsiteX6" fmla="*/ 372139 w 5338934"/>
              <a:gd name="connsiteY6" fmla="*/ 4062198 h 5890998"/>
              <a:gd name="connsiteX7" fmla="*/ 563525 w 5338934"/>
              <a:gd name="connsiteY7" fmla="*/ 4317380 h 5890998"/>
              <a:gd name="connsiteX8" fmla="*/ 499730 w 5338934"/>
              <a:gd name="connsiteY8" fmla="*/ 4976598 h 5890998"/>
              <a:gd name="connsiteX9" fmla="*/ 1754372 w 5338934"/>
              <a:gd name="connsiteY9" fmla="*/ 5199882 h 5890998"/>
              <a:gd name="connsiteX10" fmla="*/ 1945758 w 5338934"/>
              <a:gd name="connsiteY10" fmla="*/ 5890998 h 5890998"/>
              <a:gd name="connsiteX11" fmla="*/ 4784651 w 5338934"/>
              <a:gd name="connsiteY11" fmla="*/ 5859101 h 5890998"/>
              <a:gd name="connsiteX12" fmla="*/ 4890977 w 5338934"/>
              <a:gd name="connsiteY12" fmla="*/ 3519938 h 5890998"/>
              <a:gd name="connsiteX13" fmla="*/ 3030279 w 5338934"/>
              <a:gd name="connsiteY13" fmla="*/ 561 h 5890998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75 h 5890612"/>
              <a:gd name="connsiteX1" fmla="*/ 765544 w 5381346"/>
              <a:gd name="connsiteY1" fmla="*/ 1935301 h 5890612"/>
              <a:gd name="connsiteX2" fmla="*/ 0 w 5381346"/>
              <a:gd name="connsiteY2" fmla="*/ 3051719 h 5890612"/>
              <a:gd name="connsiteX3" fmla="*/ 510363 w 5381346"/>
              <a:gd name="connsiteY3" fmla="*/ 3328166 h 5890612"/>
              <a:gd name="connsiteX4" fmla="*/ 297711 w 5381346"/>
              <a:gd name="connsiteY4" fmla="*/ 3657775 h 5890612"/>
              <a:gd name="connsiteX5" fmla="*/ 489097 w 5381346"/>
              <a:gd name="connsiteY5" fmla="*/ 3870426 h 5890612"/>
              <a:gd name="connsiteX6" fmla="*/ 372139 w 5381346"/>
              <a:gd name="connsiteY6" fmla="*/ 4061812 h 5890612"/>
              <a:gd name="connsiteX7" fmla="*/ 563525 w 5381346"/>
              <a:gd name="connsiteY7" fmla="*/ 4316994 h 5890612"/>
              <a:gd name="connsiteX8" fmla="*/ 499730 w 5381346"/>
              <a:gd name="connsiteY8" fmla="*/ 4976212 h 5890612"/>
              <a:gd name="connsiteX9" fmla="*/ 1754372 w 5381346"/>
              <a:gd name="connsiteY9" fmla="*/ 5199496 h 5890612"/>
              <a:gd name="connsiteX10" fmla="*/ 1945758 w 5381346"/>
              <a:gd name="connsiteY10" fmla="*/ 5890612 h 5890612"/>
              <a:gd name="connsiteX11" fmla="*/ 4784651 w 5381346"/>
              <a:gd name="connsiteY11" fmla="*/ 5858715 h 5890612"/>
              <a:gd name="connsiteX12" fmla="*/ 4890977 w 5381346"/>
              <a:gd name="connsiteY12" fmla="*/ 3519552 h 5890612"/>
              <a:gd name="connsiteX13" fmla="*/ 3030279 w 5381346"/>
              <a:gd name="connsiteY13" fmla="*/ 175 h 5890612"/>
              <a:gd name="connsiteX0" fmla="*/ 3030279 w 5381346"/>
              <a:gd name="connsiteY0" fmla="*/ 1733 h 5892170"/>
              <a:gd name="connsiteX1" fmla="*/ 0 w 5381346"/>
              <a:gd name="connsiteY1" fmla="*/ 3053277 h 5892170"/>
              <a:gd name="connsiteX2" fmla="*/ 510363 w 5381346"/>
              <a:gd name="connsiteY2" fmla="*/ 3329724 h 5892170"/>
              <a:gd name="connsiteX3" fmla="*/ 297711 w 5381346"/>
              <a:gd name="connsiteY3" fmla="*/ 3659333 h 5892170"/>
              <a:gd name="connsiteX4" fmla="*/ 489097 w 5381346"/>
              <a:gd name="connsiteY4" fmla="*/ 3871984 h 5892170"/>
              <a:gd name="connsiteX5" fmla="*/ 372139 w 5381346"/>
              <a:gd name="connsiteY5" fmla="*/ 4063370 h 5892170"/>
              <a:gd name="connsiteX6" fmla="*/ 563525 w 5381346"/>
              <a:gd name="connsiteY6" fmla="*/ 4318552 h 5892170"/>
              <a:gd name="connsiteX7" fmla="*/ 499730 w 5381346"/>
              <a:gd name="connsiteY7" fmla="*/ 4977770 h 5892170"/>
              <a:gd name="connsiteX8" fmla="*/ 1754372 w 5381346"/>
              <a:gd name="connsiteY8" fmla="*/ 5201054 h 5892170"/>
              <a:gd name="connsiteX9" fmla="*/ 1945758 w 5381346"/>
              <a:gd name="connsiteY9" fmla="*/ 5892170 h 5892170"/>
              <a:gd name="connsiteX10" fmla="*/ 4784651 w 5381346"/>
              <a:gd name="connsiteY10" fmla="*/ 5860273 h 5892170"/>
              <a:gd name="connsiteX11" fmla="*/ 4890977 w 5381346"/>
              <a:gd name="connsiteY11" fmla="*/ 3521110 h 5892170"/>
              <a:gd name="connsiteX12" fmla="*/ 3030279 w 5381346"/>
              <a:gd name="connsiteY12" fmla="*/ 1733 h 5892170"/>
              <a:gd name="connsiteX0" fmla="*/ 3030279 w 5381346"/>
              <a:gd name="connsiteY0" fmla="*/ 4 h 5890441"/>
              <a:gd name="connsiteX1" fmla="*/ 0 w 5381346"/>
              <a:gd name="connsiteY1" fmla="*/ 3051548 h 5890441"/>
              <a:gd name="connsiteX2" fmla="*/ 510363 w 5381346"/>
              <a:gd name="connsiteY2" fmla="*/ 3327995 h 5890441"/>
              <a:gd name="connsiteX3" fmla="*/ 297711 w 5381346"/>
              <a:gd name="connsiteY3" fmla="*/ 3657604 h 5890441"/>
              <a:gd name="connsiteX4" fmla="*/ 489097 w 5381346"/>
              <a:gd name="connsiteY4" fmla="*/ 3870255 h 5890441"/>
              <a:gd name="connsiteX5" fmla="*/ 372139 w 5381346"/>
              <a:gd name="connsiteY5" fmla="*/ 4061641 h 5890441"/>
              <a:gd name="connsiteX6" fmla="*/ 563525 w 5381346"/>
              <a:gd name="connsiteY6" fmla="*/ 4316823 h 5890441"/>
              <a:gd name="connsiteX7" fmla="*/ 499730 w 5381346"/>
              <a:gd name="connsiteY7" fmla="*/ 4976041 h 5890441"/>
              <a:gd name="connsiteX8" fmla="*/ 1754372 w 5381346"/>
              <a:gd name="connsiteY8" fmla="*/ 5199325 h 5890441"/>
              <a:gd name="connsiteX9" fmla="*/ 1945758 w 5381346"/>
              <a:gd name="connsiteY9" fmla="*/ 5890441 h 5890441"/>
              <a:gd name="connsiteX10" fmla="*/ 4784651 w 5381346"/>
              <a:gd name="connsiteY10" fmla="*/ 5858544 h 5890441"/>
              <a:gd name="connsiteX11" fmla="*/ 4890977 w 5381346"/>
              <a:gd name="connsiteY11" fmla="*/ 3519381 h 5890441"/>
              <a:gd name="connsiteX12" fmla="*/ 3030279 w 5381346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30279 w 5381346"/>
              <a:gd name="connsiteY0" fmla="*/ 92120 h 5982557"/>
              <a:gd name="connsiteX1" fmla="*/ 914399 w 5381346"/>
              <a:gd name="connsiteY1" fmla="*/ 1187274 h 5982557"/>
              <a:gd name="connsiteX2" fmla="*/ 0 w 5381346"/>
              <a:gd name="connsiteY2" fmla="*/ 3143664 h 5982557"/>
              <a:gd name="connsiteX3" fmla="*/ 510363 w 5381346"/>
              <a:gd name="connsiteY3" fmla="*/ 3420111 h 5982557"/>
              <a:gd name="connsiteX4" fmla="*/ 297711 w 5381346"/>
              <a:gd name="connsiteY4" fmla="*/ 3749720 h 5982557"/>
              <a:gd name="connsiteX5" fmla="*/ 489097 w 5381346"/>
              <a:gd name="connsiteY5" fmla="*/ 3962371 h 5982557"/>
              <a:gd name="connsiteX6" fmla="*/ 372139 w 5381346"/>
              <a:gd name="connsiteY6" fmla="*/ 4153757 h 5982557"/>
              <a:gd name="connsiteX7" fmla="*/ 563525 w 5381346"/>
              <a:gd name="connsiteY7" fmla="*/ 4408939 h 5982557"/>
              <a:gd name="connsiteX8" fmla="*/ 499730 w 5381346"/>
              <a:gd name="connsiteY8" fmla="*/ 5068157 h 5982557"/>
              <a:gd name="connsiteX9" fmla="*/ 1754372 w 5381346"/>
              <a:gd name="connsiteY9" fmla="*/ 5291441 h 5982557"/>
              <a:gd name="connsiteX10" fmla="*/ 1945758 w 5381346"/>
              <a:gd name="connsiteY10" fmla="*/ 5982557 h 5982557"/>
              <a:gd name="connsiteX11" fmla="*/ 4784651 w 5381346"/>
              <a:gd name="connsiteY11" fmla="*/ 5950660 h 5982557"/>
              <a:gd name="connsiteX12" fmla="*/ 4890977 w 5381346"/>
              <a:gd name="connsiteY12" fmla="*/ 3611497 h 5982557"/>
              <a:gd name="connsiteX13" fmla="*/ 3030279 w 5381346"/>
              <a:gd name="connsiteY13" fmla="*/ 92120 h 5982557"/>
              <a:gd name="connsiteX0" fmla="*/ 3030279 w 5381346"/>
              <a:gd name="connsiteY0" fmla="*/ 94250 h 5984687"/>
              <a:gd name="connsiteX1" fmla="*/ 914399 w 5381346"/>
              <a:gd name="connsiteY1" fmla="*/ 1189404 h 5984687"/>
              <a:gd name="connsiteX2" fmla="*/ 0 w 5381346"/>
              <a:gd name="connsiteY2" fmla="*/ 3145794 h 5984687"/>
              <a:gd name="connsiteX3" fmla="*/ 510363 w 5381346"/>
              <a:gd name="connsiteY3" fmla="*/ 3422241 h 5984687"/>
              <a:gd name="connsiteX4" fmla="*/ 297711 w 5381346"/>
              <a:gd name="connsiteY4" fmla="*/ 3751850 h 5984687"/>
              <a:gd name="connsiteX5" fmla="*/ 489097 w 5381346"/>
              <a:gd name="connsiteY5" fmla="*/ 3964501 h 5984687"/>
              <a:gd name="connsiteX6" fmla="*/ 372139 w 5381346"/>
              <a:gd name="connsiteY6" fmla="*/ 4155887 h 5984687"/>
              <a:gd name="connsiteX7" fmla="*/ 563525 w 5381346"/>
              <a:gd name="connsiteY7" fmla="*/ 4411069 h 5984687"/>
              <a:gd name="connsiteX8" fmla="*/ 499730 w 5381346"/>
              <a:gd name="connsiteY8" fmla="*/ 5070287 h 5984687"/>
              <a:gd name="connsiteX9" fmla="*/ 1754372 w 5381346"/>
              <a:gd name="connsiteY9" fmla="*/ 5293571 h 5984687"/>
              <a:gd name="connsiteX10" fmla="*/ 1945758 w 5381346"/>
              <a:gd name="connsiteY10" fmla="*/ 5984687 h 5984687"/>
              <a:gd name="connsiteX11" fmla="*/ 4784651 w 5381346"/>
              <a:gd name="connsiteY11" fmla="*/ 5952790 h 5984687"/>
              <a:gd name="connsiteX12" fmla="*/ 4890977 w 5381346"/>
              <a:gd name="connsiteY12" fmla="*/ 3613627 h 5984687"/>
              <a:gd name="connsiteX13" fmla="*/ 3030279 w 5381346"/>
              <a:gd name="connsiteY13" fmla="*/ 94250 h 598468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765 w 5381832"/>
              <a:gd name="connsiteY0" fmla="*/ 0 h 5890437"/>
              <a:gd name="connsiteX1" fmla="*/ 890167 w 5381832"/>
              <a:gd name="connsiteY1" fmla="*/ 1098883 h 5890437"/>
              <a:gd name="connsiteX2" fmla="*/ 672821 w 5381832"/>
              <a:gd name="connsiteY2" fmla="*/ 2220272 h 5890437"/>
              <a:gd name="connsiteX3" fmla="*/ 486 w 5381832"/>
              <a:gd name="connsiteY3" fmla="*/ 3051544 h 5890437"/>
              <a:gd name="connsiteX4" fmla="*/ 510849 w 5381832"/>
              <a:gd name="connsiteY4" fmla="*/ 3327991 h 5890437"/>
              <a:gd name="connsiteX5" fmla="*/ 339761 w 5381832"/>
              <a:gd name="connsiteY5" fmla="*/ 3734790 h 5890437"/>
              <a:gd name="connsiteX6" fmla="*/ 531147 w 5381832"/>
              <a:gd name="connsiteY6" fmla="*/ 3870251 h 5890437"/>
              <a:gd name="connsiteX7" fmla="*/ 372625 w 5381832"/>
              <a:gd name="connsiteY7" fmla="*/ 4061637 h 5890437"/>
              <a:gd name="connsiteX8" fmla="*/ 564011 w 5381832"/>
              <a:gd name="connsiteY8" fmla="*/ 4316819 h 5890437"/>
              <a:gd name="connsiteX9" fmla="*/ 500216 w 5381832"/>
              <a:gd name="connsiteY9" fmla="*/ 4976037 h 5890437"/>
              <a:gd name="connsiteX10" fmla="*/ 1754858 w 5381832"/>
              <a:gd name="connsiteY10" fmla="*/ 5039004 h 5890437"/>
              <a:gd name="connsiteX11" fmla="*/ 1946244 w 5381832"/>
              <a:gd name="connsiteY11" fmla="*/ 5890437 h 5890437"/>
              <a:gd name="connsiteX12" fmla="*/ 4785137 w 5381832"/>
              <a:gd name="connsiteY12" fmla="*/ 5858540 h 5890437"/>
              <a:gd name="connsiteX13" fmla="*/ 4891463 w 5381832"/>
              <a:gd name="connsiteY13" fmla="*/ 3519377 h 5890437"/>
              <a:gd name="connsiteX14" fmla="*/ 3030765 w 5381832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1751 h 5892188"/>
              <a:gd name="connsiteX1" fmla="*/ 927042 w 5381929"/>
              <a:gd name="connsiteY1" fmla="*/ 868002 h 5892188"/>
              <a:gd name="connsiteX2" fmla="*/ 672918 w 5381929"/>
              <a:gd name="connsiteY2" fmla="*/ 2222023 h 5892188"/>
              <a:gd name="connsiteX3" fmla="*/ 583 w 5381929"/>
              <a:gd name="connsiteY3" fmla="*/ 3053295 h 5892188"/>
              <a:gd name="connsiteX4" fmla="*/ 510946 w 5381929"/>
              <a:gd name="connsiteY4" fmla="*/ 3329742 h 5892188"/>
              <a:gd name="connsiteX5" fmla="*/ 339858 w 5381929"/>
              <a:gd name="connsiteY5" fmla="*/ 3736541 h 5892188"/>
              <a:gd name="connsiteX6" fmla="*/ 531244 w 5381929"/>
              <a:gd name="connsiteY6" fmla="*/ 3872002 h 5892188"/>
              <a:gd name="connsiteX7" fmla="*/ 372722 w 5381929"/>
              <a:gd name="connsiteY7" fmla="*/ 4063388 h 5892188"/>
              <a:gd name="connsiteX8" fmla="*/ 564108 w 5381929"/>
              <a:gd name="connsiteY8" fmla="*/ 4318570 h 5892188"/>
              <a:gd name="connsiteX9" fmla="*/ 500313 w 5381929"/>
              <a:gd name="connsiteY9" fmla="*/ 4977788 h 5892188"/>
              <a:gd name="connsiteX10" fmla="*/ 1754955 w 5381929"/>
              <a:gd name="connsiteY10" fmla="*/ 5040755 h 5892188"/>
              <a:gd name="connsiteX11" fmla="*/ 1946341 w 5381929"/>
              <a:gd name="connsiteY11" fmla="*/ 5892188 h 5892188"/>
              <a:gd name="connsiteX12" fmla="*/ 4785234 w 5381929"/>
              <a:gd name="connsiteY12" fmla="*/ 5860291 h 5892188"/>
              <a:gd name="connsiteX13" fmla="*/ 4891560 w 5381929"/>
              <a:gd name="connsiteY13" fmla="*/ 3521128 h 5892188"/>
              <a:gd name="connsiteX14" fmla="*/ 3030862 w 5381929"/>
              <a:gd name="connsiteY14" fmla="*/ 1751 h 5892188"/>
              <a:gd name="connsiteX0" fmla="*/ 3031042 w 5382109"/>
              <a:gd name="connsiteY0" fmla="*/ 1751 h 5892188"/>
              <a:gd name="connsiteX1" fmla="*/ 927222 w 5382109"/>
              <a:gd name="connsiteY1" fmla="*/ 868002 h 5892188"/>
              <a:gd name="connsiteX2" fmla="*/ 577563 w 5382109"/>
              <a:gd name="connsiteY2" fmla="*/ 2303910 h 5892188"/>
              <a:gd name="connsiteX3" fmla="*/ 763 w 5382109"/>
              <a:gd name="connsiteY3" fmla="*/ 3053295 h 5892188"/>
              <a:gd name="connsiteX4" fmla="*/ 511126 w 5382109"/>
              <a:gd name="connsiteY4" fmla="*/ 3329742 h 5892188"/>
              <a:gd name="connsiteX5" fmla="*/ 340038 w 5382109"/>
              <a:gd name="connsiteY5" fmla="*/ 3736541 h 5892188"/>
              <a:gd name="connsiteX6" fmla="*/ 531424 w 5382109"/>
              <a:gd name="connsiteY6" fmla="*/ 3872002 h 5892188"/>
              <a:gd name="connsiteX7" fmla="*/ 372902 w 5382109"/>
              <a:gd name="connsiteY7" fmla="*/ 4063388 h 5892188"/>
              <a:gd name="connsiteX8" fmla="*/ 564288 w 5382109"/>
              <a:gd name="connsiteY8" fmla="*/ 4318570 h 5892188"/>
              <a:gd name="connsiteX9" fmla="*/ 500493 w 5382109"/>
              <a:gd name="connsiteY9" fmla="*/ 4977788 h 5892188"/>
              <a:gd name="connsiteX10" fmla="*/ 1755135 w 5382109"/>
              <a:gd name="connsiteY10" fmla="*/ 5040755 h 5892188"/>
              <a:gd name="connsiteX11" fmla="*/ 1946521 w 5382109"/>
              <a:gd name="connsiteY11" fmla="*/ 5892188 h 5892188"/>
              <a:gd name="connsiteX12" fmla="*/ 4785414 w 5382109"/>
              <a:gd name="connsiteY12" fmla="*/ 5860291 h 5892188"/>
              <a:gd name="connsiteX13" fmla="*/ 4891740 w 5382109"/>
              <a:gd name="connsiteY13" fmla="*/ 3521128 h 5892188"/>
              <a:gd name="connsiteX14" fmla="*/ 3031042 w 5382109"/>
              <a:gd name="connsiteY14" fmla="*/ 1751 h 5892188"/>
              <a:gd name="connsiteX0" fmla="*/ 3031042 w 5382109"/>
              <a:gd name="connsiteY0" fmla="*/ 2101 h 5892538"/>
              <a:gd name="connsiteX1" fmla="*/ 913575 w 5382109"/>
              <a:gd name="connsiteY1" fmla="*/ 827408 h 5892538"/>
              <a:gd name="connsiteX2" fmla="*/ 577563 w 5382109"/>
              <a:gd name="connsiteY2" fmla="*/ 2304260 h 5892538"/>
              <a:gd name="connsiteX3" fmla="*/ 763 w 5382109"/>
              <a:gd name="connsiteY3" fmla="*/ 3053645 h 5892538"/>
              <a:gd name="connsiteX4" fmla="*/ 511126 w 5382109"/>
              <a:gd name="connsiteY4" fmla="*/ 3330092 h 5892538"/>
              <a:gd name="connsiteX5" fmla="*/ 340038 w 5382109"/>
              <a:gd name="connsiteY5" fmla="*/ 3736891 h 5892538"/>
              <a:gd name="connsiteX6" fmla="*/ 531424 w 5382109"/>
              <a:gd name="connsiteY6" fmla="*/ 3872352 h 5892538"/>
              <a:gd name="connsiteX7" fmla="*/ 372902 w 5382109"/>
              <a:gd name="connsiteY7" fmla="*/ 4063738 h 5892538"/>
              <a:gd name="connsiteX8" fmla="*/ 564288 w 5382109"/>
              <a:gd name="connsiteY8" fmla="*/ 4318920 h 5892538"/>
              <a:gd name="connsiteX9" fmla="*/ 500493 w 5382109"/>
              <a:gd name="connsiteY9" fmla="*/ 4978138 h 5892538"/>
              <a:gd name="connsiteX10" fmla="*/ 1755135 w 5382109"/>
              <a:gd name="connsiteY10" fmla="*/ 5041105 h 5892538"/>
              <a:gd name="connsiteX11" fmla="*/ 1946521 w 5382109"/>
              <a:gd name="connsiteY11" fmla="*/ 5892538 h 5892538"/>
              <a:gd name="connsiteX12" fmla="*/ 4785414 w 5382109"/>
              <a:gd name="connsiteY12" fmla="*/ 5860641 h 5892538"/>
              <a:gd name="connsiteX13" fmla="*/ 4891740 w 5382109"/>
              <a:gd name="connsiteY13" fmla="*/ 3521478 h 5892538"/>
              <a:gd name="connsiteX14" fmla="*/ 3031042 w 5382109"/>
              <a:gd name="connsiteY14" fmla="*/ 2101 h 5892538"/>
              <a:gd name="connsiteX0" fmla="*/ 3031042 w 5382109"/>
              <a:gd name="connsiteY0" fmla="*/ 941 h 5891378"/>
              <a:gd name="connsiteX1" fmla="*/ 886280 w 5382109"/>
              <a:gd name="connsiteY1" fmla="*/ 1071908 h 5891378"/>
              <a:gd name="connsiteX2" fmla="*/ 577563 w 5382109"/>
              <a:gd name="connsiteY2" fmla="*/ 2303100 h 5891378"/>
              <a:gd name="connsiteX3" fmla="*/ 763 w 5382109"/>
              <a:gd name="connsiteY3" fmla="*/ 3052485 h 5891378"/>
              <a:gd name="connsiteX4" fmla="*/ 511126 w 5382109"/>
              <a:gd name="connsiteY4" fmla="*/ 3328932 h 5891378"/>
              <a:gd name="connsiteX5" fmla="*/ 340038 w 5382109"/>
              <a:gd name="connsiteY5" fmla="*/ 3735731 h 5891378"/>
              <a:gd name="connsiteX6" fmla="*/ 531424 w 5382109"/>
              <a:gd name="connsiteY6" fmla="*/ 3871192 h 5891378"/>
              <a:gd name="connsiteX7" fmla="*/ 372902 w 5382109"/>
              <a:gd name="connsiteY7" fmla="*/ 4062578 h 5891378"/>
              <a:gd name="connsiteX8" fmla="*/ 564288 w 5382109"/>
              <a:gd name="connsiteY8" fmla="*/ 4317760 h 5891378"/>
              <a:gd name="connsiteX9" fmla="*/ 500493 w 5382109"/>
              <a:gd name="connsiteY9" fmla="*/ 4976978 h 5891378"/>
              <a:gd name="connsiteX10" fmla="*/ 1755135 w 5382109"/>
              <a:gd name="connsiteY10" fmla="*/ 5039945 h 5891378"/>
              <a:gd name="connsiteX11" fmla="*/ 1946521 w 5382109"/>
              <a:gd name="connsiteY11" fmla="*/ 5891378 h 5891378"/>
              <a:gd name="connsiteX12" fmla="*/ 4785414 w 5382109"/>
              <a:gd name="connsiteY12" fmla="*/ 5859481 h 5891378"/>
              <a:gd name="connsiteX13" fmla="*/ 4891740 w 5382109"/>
              <a:gd name="connsiteY13" fmla="*/ 3520318 h 5891378"/>
              <a:gd name="connsiteX14" fmla="*/ 3031042 w 5382109"/>
              <a:gd name="connsiteY14" fmla="*/ 941 h 5891378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627 h 5891064"/>
              <a:gd name="connsiteX1" fmla="*/ 777098 w 5382109"/>
              <a:gd name="connsiteY1" fmla="*/ 1180776 h 5891064"/>
              <a:gd name="connsiteX2" fmla="*/ 577563 w 5382109"/>
              <a:gd name="connsiteY2" fmla="*/ 2302786 h 5891064"/>
              <a:gd name="connsiteX3" fmla="*/ 763 w 5382109"/>
              <a:gd name="connsiteY3" fmla="*/ 3052171 h 5891064"/>
              <a:gd name="connsiteX4" fmla="*/ 511126 w 5382109"/>
              <a:gd name="connsiteY4" fmla="*/ 3328618 h 5891064"/>
              <a:gd name="connsiteX5" fmla="*/ 340038 w 5382109"/>
              <a:gd name="connsiteY5" fmla="*/ 3735417 h 5891064"/>
              <a:gd name="connsiteX6" fmla="*/ 531424 w 5382109"/>
              <a:gd name="connsiteY6" fmla="*/ 3870878 h 5891064"/>
              <a:gd name="connsiteX7" fmla="*/ 372902 w 5382109"/>
              <a:gd name="connsiteY7" fmla="*/ 4062264 h 5891064"/>
              <a:gd name="connsiteX8" fmla="*/ 564288 w 5382109"/>
              <a:gd name="connsiteY8" fmla="*/ 4317446 h 5891064"/>
              <a:gd name="connsiteX9" fmla="*/ 500493 w 5382109"/>
              <a:gd name="connsiteY9" fmla="*/ 4976664 h 5891064"/>
              <a:gd name="connsiteX10" fmla="*/ 1755135 w 5382109"/>
              <a:gd name="connsiteY10" fmla="*/ 5039631 h 5891064"/>
              <a:gd name="connsiteX11" fmla="*/ 1946521 w 5382109"/>
              <a:gd name="connsiteY11" fmla="*/ 5891064 h 5891064"/>
              <a:gd name="connsiteX12" fmla="*/ 4785414 w 5382109"/>
              <a:gd name="connsiteY12" fmla="*/ 5859167 h 5891064"/>
              <a:gd name="connsiteX13" fmla="*/ 4891740 w 5382109"/>
              <a:gd name="connsiteY13" fmla="*/ 3520004 h 5891064"/>
              <a:gd name="connsiteX14" fmla="*/ 3031042 w 5382109"/>
              <a:gd name="connsiteY14" fmla="*/ 627 h 5891064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8119 w 5389186"/>
              <a:gd name="connsiteY0" fmla="*/ 968 h 5891405"/>
              <a:gd name="connsiteX1" fmla="*/ 784175 w 5389186"/>
              <a:gd name="connsiteY1" fmla="*/ 1181117 h 5891405"/>
              <a:gd name="connsiteX2" fmla="*/ 530049 w 5389186"/>
              <a:gd name="connsiteY2" fmla="*/ 2303127 h 5891405"/>
              <a:gd name="connsiteX3" fmla="*/ 7840 w 5389186"/>
              <a:gd name="connsiteY3" fmla="*/ 3052512 h 5891405"/>
              <a:gd name="connsiteX4" fmla="*/ 518203 w 5389186"/>
              <a:gd name="connsiteY4" fmla="*/ 3328959 h 5891405"/>
              <a:gd name="connsiteX5" fmla="*/ 347115 w 5389186"/>
              <a:gd name="connsiteY5" fmla="*/ 3735758 h 5891405"/>
              <a:gd name="connsiteX6" fmla="*/ 538501 w 5389186"/>
              <a:gd name="connsiteY6" fmla="*/ 3871219 h 5891405"/>
              <a:gd name="connsiteX7" fmla="*/ 379979 w 5389186"/>
              <a:gd name="connsiteY7" fmla="*/ 4062605 h 5891405"/>
              <a:gd name="connsiteX8" fmla="*/ 571365 w 5389186"/>
              <a:gd name="connsiteY8" fmla="*/ 4317787 h 5891405"/>
              <a:gd name="connsiteX9" fmla="*/ 507570 w 5389186"/>
              <a:gd name="connsiteY9" fmla="*/ 4977005 h 5891405"/>
              <a:gd name="connsiteX10" fmla="*/ 1762212 w 5389186"/>
              <a:gd name="connsiteY10" fmla="*/ 5039972 h 5891405"/>
              <a:gd name="connsiteX11" fmla="*/ 1953598 w 5389186"/>
              <a:gd name="connsiteY11" fmla="*/ 5891405 h 5891405"/>
              <a:gd name="connsiteX12" fmla="*/ 4792491 w 5389186"/>
              <a:gd name="connsiteY12" fmla="*/ 5859508 h 5891405"/>
              <a:gd name="connsiteX13" fmla="*/ 4898817 w 5389186"/>
              <a:gd name="connsiteY13" fmla="*/ 3520345 h 5891405"/>
              <a:gd name="connsiteX14" fmla="*/ 3038119 w 5389186"/>
              <a:gd name="connsiteY14" fmla="*/ 968 h 5891405"/>
              <a:gd name="connsiteX0" fmla="*/ 3037057 w 5388124"/>
              <a:gd name="connsiteY0" fmla="*/ 968 h 5891405"/>
              <a:gd name="connsiteX1" fmla="*/ 783113 w 5388124"/>
              <a:gd name="connsiteY1" fmla="*/ 1181117 h 5891405"/>
              <a:gd name="connsiteX2" fmla="*/ 528987 w 5388124"/>
              <a:gd name="connsiteY2" fmla="*/ 2303127 h 5891405"/>
              <a:gd name="connsiteX3" fmla="*/ 6778 w 5388124"/>
              <a:gd name="connsiteY3" fmla="*/ 3052512 h 5891405"/>
              <a:gd name="connsiteX4" fmla="*/ 517141 w 5388124"/>
              <a:gd name="connsiteY4" fmla="*/ 3328959 h 5891405"/>
              <a:gd name="connsiteX5" fmla="*/ 346053 w 5388124"/>
              <a:gd name="connsiteY5" fmla="*/ 3735758 h 5891405"/>
              <a:gd name="connsiteX6" fmla="*/ 537439 w 5388124"/>
              <a:gd name="connsiteY6" fmla="*/ 3871219 h 5891405"/>
              <a:gd name="connsiteX7" fmla="*/ 378917 w 5388124"/>
              <a:gd name="connsiteY7" fmla="*/ 4062605 h 5891405"/>
              <a:gd name="connsiteX8" fmla="*/ 570303 w 5388124"/>
              <a:gd name="connsiteY8" fmla="*/ 4317787 h 5891405"/>
              <a:gd name="connsiteX9" fmla="*/ 506508 w 5388124"/>
              <a:gd name="connsiteY9" fmla="*/ 4977005 h 5891405"/>
              <a:gd name="connsiteX10" fmla="*/ 1761150 w 5388124"/>
              <a:gd name="connsiteY10" fmla="*/ 5039972 h 5891405"/>
              <a:gd name="connsiteX11" fmla="*/ 1952536 w 5388124"/>
              <a:gd name="connsiteY11" fmla="*/ 5891405 h 5891405"/>
              <a:gd name="connsiteX12" fmla="*/ 4791429 w 5388124"/>
              <a:gd name="connsiteY12" fmla="*/ 5859508 h 5891405"/>
              <a:gd name="connsiteX13" fmla="*/ 4897755 w 5388124"/>
              <a:gd name="connsiteY13" fmla="*/ 3520345 h 5891405"/>
              <a:gd name="connsiteX14" fmla="*/ 3037057 w 5388124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2980702 w 5331769"/>
              <a:gd name="connsiteY0" fmla="*/ 968 h 5891405"/>
              <a:gd name="connsiteX1" fmla="*/ 726758 w 5331769"/>
              <a:gd name="connsiteY1" fmla="*/ 1181117 h 5891405"/>
              <a:gd name="connsiteX2" fmla="*/ 472632 w 5331769"/>
              <a:gd name="connsiteY2" fmla="*/ 2303127 h 5891405"/>
              <a:gd name="connsiteX3" fmla="*/ 5014 w 5331769"/>
              <a:gd name="connsiteY3" fmla="*/ 3079808 h 5891405"/>
              <a:gd name="connsiteX4" fmla="*/ 460786 w 5331769"/>
              <a:gd name="connsiteY4" fmla="*/ 3328959 h 5891405"/>
              <a:gd name="connsiteX5" fmla="*/ 289698 w 5331769"/>
              <a:gd name="connsiteY5" fmla="*/ 3735758 h 5891405"/>
              <a:gd name="connsiteX6" fmla="*/ 481084 w 5331769"/>
              <a:gd name="connsiteY6" fmla="*/ 3871219 h 5891405"/>
              <a:gd name="connsiteX7" fmla="*/ 322562 w 5331769"/>
              <a:gd name="connsiteY7" fmla="*/ 4062605 h 5891405"/>
              <a:gd name="connsiteX8" fmla="*/ 513948 w 5331769"/>
              <a:gd name="connsiteY8" fmla="*/ 4317787 h 5891405"/>
              <a:gd name="connsiteX9" fmla="*/ 450153 w 5331769"/>
              <a:gd name="connsiteY9" fmla="*/ 4977005 h 5891405"/>
              <a:gd name="connsiteX10" fmla="*/ 1704795 w 5331769"/>
              <a:gd name="connsiteY10" fmla="*/ 5039972 h 5891405"/>
              <a:gd name="connsiteX11" fmla="*/ 1896181 w 5331769"/>
              <a:gd name="connsiteY11" fmla="*/ 5891405 h 5891405"/>
              <a:gd name="connsiteX12" fmla="*/ 4735074 w 5331769"/>
              <a:gd name="connsiteY12" fmla="*/ 5859508 h 5891405"/>
              <a:gd name="connsiteX13" fmla="*/ 4841400 w 5331769"/>
              <a:gd name="connsiteY13" fmla="*/ 3520345 h 5891405"/>
              <a:gd name="connsiteX14" fmla="*/ 2980702 w 5331769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734863 w 5331558"/>
              <a:gd name="connsiteY12" fmla="*/ 5859508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1558" h="5891405">
                <a:moveTo>
                  <a:pt x="2980491" y="968"/>
                </a:moveTo>
                <a:cubicBezTo>
                  <a:pt x="1784302" y="-22254"/>
                  <a:pt x="1040642" y="372305"/>
                  <a:pt x="726547" y="1181117"/>
                </a:cubicBezTo>
                <a:cubicBezTo>
                  <a:pt x="528785" y="1834793"/>
                  <a:pt x="744238" y="2066938"/>
                  <a:pt x="486068" y="2371366"/>
                </a:cubicBezTo>
                <a:cubicBezTo>
                  <a:pt x="239818" y="2677225"/>
                  <a:pt x="-40213" y="2911644"/>
                  <a:pt x="4803" y="3079808"/>
                </a:cubicBezTo>
                <a:cubicBezTo>
                  <a:pt x="109541" y="3181162"/>
                  <a:pt x="260766" y="3266498"/>
                  <a:pt x="460575" y="3328959"/>
                </a:cubicBezTo>
                <a:cubicBezTo>
                  <a:pt x="403546" y="3464559"/>
                  <a:pt x="198074" y="3641722"/>
                  <a:pt x="289487" y="3735758"/>
                </a:cubicBezTo>
                <a:lnTo>
                  <a:pt x="480873" y="3871219"/>
                </a:lnTo>
                <a:cubicBezTo>
                  <a:pt x="428032" y="3935014"/>
                  <a:pt x="303940" y="3939433"/>
                  <a:pt x="322351" y="4062605"/>
                </a:cubicBezTo>
                <a:cubicBezTo>
                  <a:pt x="362395" y="4195168"/>
                  <a:pt x="550882" y="4226788"/>
                  <a:pt x="513737" y="4317787"/>
                </a:cubicBezTo>
                <a:cubicBezTo>
                  <a:pt x="397470" y="4561276"/>
                  <a:pt x="358392" y="4876020"/>
                  <a:pt x="449942" y="4977005"/>
                </a:cubicBezTo>
                <a:cubicBezTo>
                  <a:pt x="636587" y="5158310"/>
                  <a:pt x="1197305" y="5208988"/>
                  <a:pt x="1704584" y="5039972"/>
                </a:cubicBezTo>
                <a:lnTo>
                  <a:pt x="1895970" y="5891405"/>
                </a:lnTo>
                <a:lnTo>
                  <a:pt x="4734863" y="5859508"/>
                </a:lnTo>
                <a:cubicBezTo>
                  <a:pt x="4366268" y="4516262"/>
                  <a:pt x="4422975" y="3927926"/>
                  <a:pt x="4841189" y="3520345"/>
                </a:cubicBezTo>
                <a:cubicBezTo>
                  <a:pt x="6117095" y="1964448"/>
                  <a:pt x="4692333" y="36409"/>
                  <a:pt x="2980491" y="96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Block Arc 10">
            <a:extLst>
              <a:ext uri="{FF2B5EF4-FFF2-40B4-BE49-F238E27FC236}">
                <a16:creationId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5351145" y="1794510"/>
            <a:ext cx="431800" cy="292100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564515" y="1265555"/>
            <a:ext cx="7562850" cy="3025140"/>
            <a:chOff x="564515" y="1265555"/>
            <a:chExt cx="7562850" cy="3025140"/>
          </a:xfrm>
        </p:grpSpPr>
        <p:sp>
          <p:nvSpPr>
            <p:cNvPr id="39" name="TextBox 38"/>
            <p:cNvSpPr txBox="1">
              <a:spLocks/>
            </p:cNvSpPr>
            <p:nvPr/>
          </p:nvSpPr>
          <p:spPr>
            <a:xfrm rot="0">
              <a:off x="570865" y="1276985"/>
              <a:ext cx="1812290" cy="302260"/>
            </a:xfrm>
            <a:prstGeom prst="rect"/>
            <a:solidFill>
              <a:srgbClr val="383838"/>
            </a:solidFill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n w="9525" cap="flat" cmpd="sng">
                    <a:solidFill>
                      <a:schemeClr val="bg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JDK</a:t>
              </a:r>
              <a:endParaRPr lang="ko-KR" altLang="en-US" sz="1400" cap="none" dirty="0" smtClean="0" b="1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TextBox 42"/>
            <p:cNvSpPr txBox="1">
              <a:spLocks/>
            </p:cNvSpPr>
            <p:nvPr/>
          </p:nvSpPr>
          <p:spPr>
            <a:xfrm rot="0">
              <a:off x="573405" y="3521710"/>
              <a:ext cx="1812290" cy="723265"/>
            </a:xfrm>
            <a:prstGeom prst="rect"/>
            <a:solidFill>
              <a:srgbClr val="383838"/>
            </a:solidFill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cap="none" dirty="0" smtClean="0" b="1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n w="9525" cap="flat" cmpd="sng">
                    <a:solidFill>
                      <a:schemeClr val="bg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사용 기술</a:t>
              </a:r>
              <a:endParaRPr lang="ko-KR" altLang="en-US" sz="1400" cap="none" dirty="0" smtClean="0" b="1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400" cap="none" dirty="0" smtClean="0" b="1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TextBox 43"/>
            <p:cNvSpPr txBox="1">
              <a:spLocks/>
            </p:cNvSpPr>
            <p:nvPr/>
          </p:nvSpPr>
          <p:spPr>
            <a:xfrm rot="0">
              <a:off x="572770" y="1664970"/>
              <a:ext cx="1812290" cy="302260"/>
            </a:xfrm>
            <a:prstGeom prst="rect"/>
            <a:solidFill>
              <a:srgbClr val="383838"/>
            </a:solidFill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n w="9525" cap="flat" cmpd="sng">
                    <a:solidFill>
                      <a:schemeClr val="bg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IDE</a:t>
              </a:r>
              <a:endParaRPr lang="ko-KR" altLang="en-US" sz="1400" cap="none" dirty="0" smtClean="0" b="1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TextBox 45"/>
            <p:cNvSpPr txBox="1">
              <a:spLocks/>
            </p:cNvSpPr>
            <p:nvPr/>
          </p:nvSpPr>
          <p:spPr>
            <a:xfrm rot="0">
              <a:off x="566420" y="2508250"/>
              <a:ext cx="1812290" cy="302260"/>
            </a:xfrm>
            <a:prstGeom prst="rect"/>
            <a:solidFill>
              <a:srgbClr val="383838"/>
            </a:solidFill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n w="9525" cap="flat" cmpd="sng">
                    <a:solidFill>
                      <a:schemeClr val="bg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DBMS</a:t>
              </a:r>
              <a:endParaRPr lang="ko-KR" altLang="en-US" sz="1400" cap="none" dirty="0" smtClean="0" b="1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TextBox 46"/>
            <p:cNvSpPr txBox="1">
              <a:spLocks/>
            </p:cNvSpPr>
            <p:nvPr/>
          </p:nvSpPr>
          <p:spPr>
            <a:xfrm rot="0">
              <a:off x="564515" y="2069465"/>
              <a:ext cx="1812290" cy="302260"/>
            </a:xfrm>
            <a:prstGeom prst="rect"/>
            <a:solidFill>
              <a:srgbClr val="383838"/>
            </a:solidFill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n w="9525" cap="flat" cmpd="sng">
                    <a:solidFill>
                      <a:schemeClr val="bg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WAS</a:t>
              </a:r>
              <a:endParaRPr lang="ko-KR" altLang="en-US" sz="1400" cap="none" dirty="0" smtClean="0" b="1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TextBox 48"/>
            <p:cNvSpPr txBox="1">
              <a:spLocks/>
            </p:cNvSpPr>
            <p:nvPr/>
          </p:nvSpPr>
          <p:spPr>
            <a:xfrm rot="0">
              <a:off x="572135" y="2987040"/>
              <a:ext cx="1812290" cy="302260"/>
            </a:xfrm>
            <a:prstGeom prst="rect"/>
            <a:solidFill>
              <a:srgbClr val="383838"/>
            </a:solidFill>
          </p:spPr>
          <p:txBody>
            <a:bodyPr wrap="square" lIns="91440" tIns="45720" rIns="91440" bIns="45720" numCol="1" vert="horz" anchor="ctr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n w="9525" cap="flat" cmpd="sng">
                    <a:solidFill>
                      <a:schemeClr val="bg1">
                        <a:alpha val="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Framework</a:t>
              </a:r>
              <a:endParaRPr lang="ko-KR" altLang="en-US" sz="1400" cap="none" dirty="0" smtClean="0" b="1" strike="noStrike">
                <a:ln w="9525" cap="flat" cmpd="sng">
                  <a:solidFill>
                    <a:schemeClr val="bg1"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4" name="TextBox 53"/>
            <p:cNvSpPr txBox="1">
              <a:spLocks/>
            </p:cNvSpPr>
            <p:nvPr/>
          </p:nvSpPr>
          <p:spPr>
            <a:xfrm rot="0">
              <a:off x="2372995" y="1265555"/>
              <a:ext cx="2508250" cy="3079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  Java SE 1.8.0 161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TextBox 56"/>
            <p:cNvSpPr txBox="1">
              <a:spLocks/>
            </p:cNvSpPr>
            <p:nvPr/>
          </p:nvSpPr>
          <p:spPr>
            <a:xfrm rot="0">
              <a:off x="2340610" y="3552825"/>
              <a:ext cx="5787390" cy="7385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  JavaScript / JQuery / Ajax / Servlet / JSP / Tiles / Chart.js / 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  HTML5 / CSS3 / EL / JSTL / G-Mail SMTP연동 / 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  공공 데이터 우편번호 조회 api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TextBox 57"/>
            <p:cNvSpPr txBox="1">
              <a:spLocks/>
            </p:cNvSpPr>
            <p:nvPr/>
          </p:nvSpPr>
          <p:spPr>
            <a:xfrm rot="0">
              <a:off x="2379980" y="1657350"/>
              <a:ext cx="4935855" cy="3079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  Eclipse JavaEE IDE for WebDeveloper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59" name="TextBox 58"/>
            <p:cNvSpPr txBox="1">
              <a:spLocks/>
            </p:cNvSpPr>
            <p:nvPr/>
          </p:nvSpPr>
          <p:spPr>
            <a:xfrm rot="0">
              <a:off x="2364740" y="2497455"/>
              <a:ext cx="2780665" cy="3079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  MariaDB 10.3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60" name="TextBox 59"/>
            <p:cNvSpPr txBox="1">
              <a:spLocks/>
            </p:cNvSpPr>
            <p:nvPr/>
          </p:nvSpPr>
          <p:spPr>
            <a:xfrm rot="0">
              <a:off x="2378710" y="2073910"/>
              <a:ext cx="2678430" cy="3079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  Apache Tomcat 8.5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61" name="TextBox 60"/>
            <p:cNvSpPr txBox="1">
              <a:spLocks/>
            </p:cNvSpPr>
            <p:nvPr/>
          </p:nvSpPr>
          <p:spPr>
            <a:xfrm rot="0">
              <a:off x="2351405" y="2982595"/>
              <a:ext cx="4159885" cy="30797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1" strike="noStrike">
                  <a:latin typeface="맑은 고딕" charset="0"/>
                  <a:ea typeface="맑은 고딕" charset="0"/>
                </a:rPr>
                <a:t>  Spring-Framework / MyBatis / BootStrap</a:t>
              </a:r>
              <a:endParaRPr lang="ko-KR" altLang="en-US" sz="1400" cap="none" dirty="0" smtClean="0" b="1" strike="noStrike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879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215" y="229235"/>
            <a:ext cx="7202170" cy="57721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/>
                </a:solidFill>
                <a:latin typeface="Arial Unicode MS" charset="0"/>
                <a:ea typeface="Arial Unicode MS" charset="0"/>
              </a:rPr>
              <a:t>프로젝트</a:t>
            </a:r>
            <a:r>
              <a:rPr lang="en-US" altLang="ko-KR" sz="3600" cap="none" dirty="0" smtClean="0" b="0" strike="noStrike">
                <a:solidFill>
                  <a:schemeClr val="accent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3600" cap="none" dirty="0" smtClean="0" b="0" strike="noStrike">
                <a:solidFill>
                  <a:schemeClr val="accent1"/>
                </a:solidFill>
                <a:latin typeface="Arial Unicode MS" charset="0"/>
                <a:ea typeface="Arial Unicode MS" charset="0"/>
              </a:rPr>
              <a:t>계획표</a:t>
            </a:r>
            <a:r>
              <a:rPr lang="en-US" altLang="ko-KR" sz="3600" cap="none" dirty="0" smtClean="0" b="0" strike="noStrike">
                <a:solidFill>
                  <a:schemeClr val="accent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2018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년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11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월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22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일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~ 2018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년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12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월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18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일</a:t>
            </a:r>
            <a:r>
              <a:rPr lang="en-US" altLang="ko-KR" sz="16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endParaRPr lang="ko-KR" altLang="en-US" sz="16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447675" y="1295400"/>
          <a:ext cx="8355965" cy="35941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5290"/>
                <a:gridCol w="3042285"/>
                <a:gridCol w="953135"/>
                <a:gridCol w="370840"/>
                <a:gridCol w="438150"/>
                <a:gridCol w="493395"/>
                <a:gridCol w="344805"/>
                <a:gridCol w="93980"/>
                <a:gridCol w="434975"/>
                <a:gridCol w="427355"/>
                <a:gridCol w="247650"/>
                <a:gridCol w="93980"/>
                <a:gridCol w="131445"/>
                <a:gridCol w="217170"/>
                <a:gridCol w="232410"/>
                <a:gridCol w="201930"/>
                <a:gridCol w="217170"/>
              </a:tblGrid>
              <a:tr h="253365">
                <a:tc rowSpan="2"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구분</a:t>
                      </a:r>
                      <a:endParaRPr lang="ko-KR" altLang="en-US" sz="1200" kern="1200" dirty="0" smtClean="0" cap="none" b="1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15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1" strike="noStrike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세부 일정</a:t>
                      </a:r>
                      <a:endParaRPr lang="ko-KR" altLang="en-US" sz="1200" kern="1200" dirty="0" smtClean="0" cap="none" b="1" strike="noStrike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5336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2주차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5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5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2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프로젝트 기획, 디비 설계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11/22 ~ 11/29</a:t>
                      </a:r>
                      <a:endParaRPr lang="ko-KR" altLang="en-US" sz="1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부트스트랩 탬플릿 커스텀 &amp; tiles 적용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11/22 ~ 11/29</a:t>
                      </a:r>
                      <a:endParaRPr lang="ko-KR" altLang="en-US" sz="1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역할 지정 회의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11/30</a:t>
                      </a:r>
                      <a:endParaRPr lang="ko-KR" altLang="en-US" sz="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i="1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1:1문의, 공지사항, Q&amp;A - </a:t>
                      </a:r>
                      <a:r>
                        <a:rPr lang="en-US" altLang="ko-KR" sz="11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권희운</a:t>
                      </a:r>
                      <a:endParaRPr lang="ko-KR" altLang="en-US" sz="11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 ~ 12/10</a:t>
                      </a:r>
                      <a:endParaRPr lang="ko-KR" altLang="en-US" sz="1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운동법 관리 – </a:t>
                      </a:r>
                      <a:r>
                        <a:rPr lang="en-US" altLang="ko-KR" sz="11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박창순</a:t>
                      </a:r>
                      <a:endParaRPr lang="ko-KR" altLang="en-US" sz="11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 ~ 12/10</a:t>
                      </a:r>
                      <a:endParaRPr lang="ko-KR" altLang="en-US" sz="1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식단 관리 – </a:t>
                      </a:r>
                      <a:r>
                        <a:rPr lang="en-US" altLang="ko-KR" sz="11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정한길</a:t>
                      </a:r>
                      <a:endParaRPr lang="ko-KR" altLang="en-US" sz="11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 ~ 12/10</a:t>
                      </a:r>
                      <a:endParaRPr lang="ko-KR" altLang="en-US" sz="1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캘린더, 체력검정, 인바디 – </a:t>
                      </a:r>
                      <a:r>
                        <a:rPr lang="en-US" altLang="ko-KR" sz="11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경규일</a:t>
                      </a:r>
                      <a:endParaRPr lang="ko-KR" altLang="en-US" sz="11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 ~ 12/10</a:t>
                      </a:r>
                      <a:endParaRPr lang="ko-KR" altLang="en-US" sz="1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 관리 - </a:t>
                      </a:r>
                      <a:r>
                        <a:rPr lang="en-US" altLang="ko-KR" sz="11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김상진</a:t>
                      </a:r>
                      <a:endParaRPr lang="ko-KR" altLang="en-US" sz="11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 ~ 12/10</a:t>
                      </a:r>
                      <a:endParaRPr lang="ko-KR" altLang="en-US" sz="10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API조사, 중간 회의 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12/11</a:t>
                      </a:r>
                      <a:endParaRPr lang="ko-KR" altLang="en-US" sz="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부족한 부분 추가, 수정 – </a:t>
                      </a:r>
                      <a:r>
                        <a:rPr lang="en-US" altLang="ko-KR" sz="11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권희운</a:t>
                      </a:r>
                      <a:endParaRPr lang="ko-KR" altLang="en-US" sz="11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5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12/12 ~ 12/16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Gmail, 공공 데이터 – </a:t>
                      </a:r>
                      <a:r>
                        <a:rPr lang="en-US" altLang="ko-KR" sz="11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김상진</a:t>
                      </a:r>
                      <a:endParaRPr lang="ko-KR" altLang="en-US" sz="11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5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12/12 ~ 12/16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AWS - </a:t>
                      </a:r>
                      <a:r>
                        <a:rPr lang="en-US" altLang="ko-KR" sz="1100" kern="1200" cap="none" dirty="0" smtClean="0" b="1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경규일</a:t>
                      </a:r>
                      <a:endParaRPr lang="ko-KR" altLang="en-US" sz="1100" kern="1200" dirty="0" smtClean="0" cap="none" b="1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5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12/12 ~ 12/16</a:t>
                      </a:r>
                      <a:endParaRPr lang="ko-KR" altLang="en-US" sz="9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</a:tr>
              <a:tr h="23749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테스트 및 발표준비</a:t>
                      </a:r>
                      <a:endParaRPr lang="ko-KR" altLang="en-US" sz="11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gridSpan="5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1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800" kern="1200" cap="none" dirty="0" smtClean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12/17</a:t>
                      </a:r>
                      <a:endParaRPr lang="ko-KR" altLang="en-US" sz="800" kern="1200" dirty="0" smtClean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8580" marR="68580" marT="34290" marB="34290" anchor="ctr">
                    <a:solidFill>
                      <a:srgbClr val="EB494B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0"/>
          </p:nvPr>
        </p:nvSpPr>
        <p:spPr>
          <a:xfrm>
            <a:off x="0" y="2302510"/>
            <a:ext cx="4284345" cy="4743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DIAGRAM</a:t>
            </a:r>
            <a:endParaRPr lang="ko-KR" altLang="en-US" sz="3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0"/>
          </p:nvPr>
        </p:nvSpPr>
        <p:spPr>
          <a:xfrm>
            <a:off x="323215" y="213995"/>
            <a:ext cx="7201535" cy="57658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solidFill>
                  <a:schemeClr val="bg1"/>
                </a:solidFill>
                <a:latin typeface="경기천년바탕 Bold" charset="0"/>
                <a:ea typeface="경기천년바탕 Bold" charset="0"/>
              </a:rPr>
              <a:t>ERD</a:t>
            </a:r>
            <a:endParaRPr lang="ko-KR" altLang="en-US" sz="3600" b="0" strike="noStrike" cap="none" dirty="0" smtClean="0">
              <a:solidFill>
                <a:schemeClr val="bg1"/>
              </a:solidFill>
              <a:latin typeface="경기천년바탕 Bold" charset="0"/>
              <a:ea typeface="경기천년바탕 Bold" charset="0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flipH="1">
            <a:off x="3385185" y="3883025"/>
            <a:ext cx="238760" cy="240665"/>
          </a:xfrm>
          <a:custGeom>
            <a:avLst/>
            <a:gdLst>
              <a:gd name="TX0" fmla="*/ 898689 w 1652143"/>
              <a:gd name="TY0" fmla="*/ 548008 h 1665941"/>
              <a:gd name="TX1" fmla="*/ 529661 w 1652143"/>
              <a:gd name="TY1" fmla="*/ 761066 h 1665941"/>
              <a:gd name="TX2" fmla="*/ 742719 w 1652143"/>
              <a:gd name="TY2" fmla="*/ 1130094 h 1665941"/>
              <a:gd name="TX3" fmla="*/ 1111747 w 1652143"/>
              <a:gd name="TY3" fmla="*/ 917036 h 1665941"/>
              <a:gd name="TX4" fmla="*/ 898689 w 1652143"/>
              <a:gd name="TY4" fmla="*/ 548008 h 1665941"/>
              <a:gd name="TX6" fmla="*/ 952303 w 1652143"/>
              <a:gd name="TY6" fmla="*/ 347916 h 1665941"/>
              <a:gd name="TX7" fmla="*/ 1311839 w 1652143"/>
              <a:gd name="TY7" fmla="*/ 970650 h 1665941"/>
              <a:gd name="TX8" fmla="*/ 689105 w 1652143"/>
              <a:gd name="TY8" fmla="*/ 1330186 h 1665941"/>
              <a:gd name="TX9" fmla="*/ 329569 w 1652143"/>
              <a:gd name="TY9" fmla="*/ 707451 h 1665941"/>
              <a:gd name="TX10" fmla="*/ 952303 w 1652143"/>
              <a:gd name="TY10" fmla="*/ 347916 h 1665941"/>
              <a:gd name="TX12" fmla="*/ 971799 w 1652143"/>
              <a:gd name="TY12" fmla="*/ 275155 h 1665941"/>
              <a:gd name="TX13" fmla="*/ 256808 w 1652143"/>
              <a:gd name="TY13" fmla="*/ 687955 h 1665941"/>
              <a:gd name="TX14" fmla="*/ 669609 w 1652143"/>
              <a:gd name="TY14" fmla="*/ 1402947 h 1665941"/>
              <a:gd name="TX15" fmla="*/ 1384600 w 1652143"/>
              <a:gd name="TY15" fmla="*/ 990146 h 1665941"/>
              <a:gd name="TX16" fmla="*/ 971799 w 1652143"/>
              <a:gd name="TY16" fmla="*/ 275155 h 1665941"/>
              <a:gd name="TX18" fmla="*/ 1652142 w 1652143"/>
              <a:gd name="TY18" fmla="*/ 394531 h 1665941"/>
              <a:gd name="TX19" fmla="*/ 1649662 w 1652143"/>
              <a:gd name="TY19" fmla="*/ 403784 h 1665941"/>
              <a:gd name="TX20" fmla="*/ 1647140 w 1652143"/>
              <a:gd name="TY20" fmla="*/ 399895 h 1665941"/>
              <a:gd name="TX22" fmla="*/ 1158157 w 1652143"/>
              <a:gd name="TY22" fmla="*/ 65026 h 1665941"/>
              <a:gd name="TX23" fmla="*/ 1154679 w 1652143"/>
              <a:gd name="TY23" fmla="*/ 271718 h 1665941"/>
              <a:gd name="TX24" fmla="*/ 1148331 w 1652143"/>
              <a:gd name="TY24" fmla="*/ 270017 h 1665941"/>
              <a:gd name="TX25" fmla="*/ 1286346 w 1652143"/>
              <a:gd name="TY25" fmla="*/ 377149 h 1665941"/>
              <a:gd name="TX26" fmla="*/ 1470353 w 1652143"/>
              <a:gd name="TY26" fmla="*/ 331395 h 1665941"/>
              <a:gd name="TX27" fmla="*/ 1588305 w 1652143"/>
              <a:gd name="TY27" fmla="*/ 553229 h 1665941"/>
              <a:gd name="TX28" fmla="*/ 1457194 w 1652143"/>
              <a:gd name="TY28" fmla="*/ 671432 h 1665941"/>
              <a:gd name="TX29" fmla="*/ 1478595 w 1652143"/>
              <a:gd name="TY29" fmla="*/ 857704 h 1665941"/>
              <a:gd name="TX30" fmla="*/ 1642362 w 1652143"/>
              <a:gd name="TY30" fmla="*/ 948616 h 1665941"/>
              <a:gd name="TX31" fmla="*/ 1577335 w 1652143"/>
              <a:gd name="TY31" fmla="*/ 1191298 h 1665941"/>
              <a:gd name="TX32" fmla="*/ 1378614 w 1652143"/>
              <a:gd name="TY32" fmla="*/ 1187955 h 1665941"/>
              <a:gd name="TX33" fmla="*/ 1288939 w 1652143"/>
              <a:gd name="TY33" fmla="*/ 1301599 h 1665941"/>
              <a:gd name="TX34" fmla="*/ 1354201 w 1652143"/>
              <a:gd name="TY34" fmla="*/ 1471932 h 1665941"/>
              <a:gd name="TX35" fmla="*/ 1148396 w 1652143"/>
              <a:gd name="TY35" fmla="*/ 1616039 h 1665941"/>
              <a:gd name="TX36" fmla="*/ 992294 w 1652143"/>
              <a:gd name="TY36" fmla="*/ 1480516 h 1665941"/>
              <a:gd name="TX37" fmla="*/ 1011291 w 1652143"/>
              <a:gd name="TY37" fmla="*/ 1467215 h 1665941"/>
              <a:gd name="TX38" fmla="*/ 823805 w 1652143"/>
              <a:gd name="TY38" fmla="*/ 1495510 h 1665941"/>
              <a:gd name="TX39" fmla="*/ 729193 w 1652143"/>
              <a:gd name="TY39" fmla="*/ 1665940 h 1665941"/>
              <a:gd name="TX40" fmla="*/ 486511 w 1652143"/>
              <a:gd name="TY40" fmla="*/ 1600914 h 1665941"/>
              <a:gd name="TX41" fmla="*/ 489790 w 1652143"/>
              <a:gd name="TY41" fmla="*/ 1406012 h 1665941"/>
              <a:gd name="TX42" fmla="*/ 352658 w 1652143"/>
              <a:gd name="TY42" fmla="*/ 1298452 h 1665941"/>
              <a:gd name="TX43" fmla="*/ 355803 w 1652143"/>
              <a:gd name="TY43" fmla="*/ 1305197 h 1665941"/>
              <a:gd name="TX44" fmla="*/ 152856 w 1652143"/>
              <a:gd name="TY44" fmla="*/ 1344512 h 1665941"/>
              <a:gd name="TX45" fmla="*/ 46675 w 1652143"/>
              <a:gd name="TY45" fmla="*/ 1116809 h 1665941"/>
              <a:gd name="TX46" fmla="*/ 183929 w 1652143"/>
              <a:gd name="TY46" fmla="*/ 1005520 h 1665941"/>
              <a:gd name="TX47" fmla="*/ 161615 w 1652143"/>
              <a:gd name="TY47" fmla="*/ 838915 h 1665941"/>
              <a:gd name="TX48" fmla="*/ 0 w 1652143"/>
              <a:gd name="TY48" fmla="*/ 749197 h 1665941"/>
              <a:gd name="TX49" fmla="*/ 65026 w 1652143"/>
              <a:gd name="TY49" fmla="*/ 506515 h 1665941"/>
              <a:gd name="TX50" fmla="*/ 250227 w 1652143"/>
              <a:gd name="TY50" fmla="*/ 509630 h 1665941"/>
              <a:gd name="TX51" fmla="*/ 340015 w 1652143"/>
              <a:gd name="TY51" fmla="*/ 388679 h 1665941"/>
              <a:gd name="TX52" fmla="*/ 277984 w 1652143"/>
              <a:gd name="TY52" fmla="*/ 197357 h 1665941"/>
              <a:gd name="TX53" fmla="*/ 491050 w 1652143"/>
              <a:gd name="TY53" fmla="*/ 64219 h 1665941"/>
              <a:gd name="TX54" fmla="*/ 639843 w 1652143"/>
              <a:gd name="TY54" fmla="*/ 207726 h 1665941"/>
              <a:gd name="TX55" fmla="*/ 638348 w 1652143"/>
              <a:gd name="TY55" fmla="*/ 208660 h 1665941"/>
              <a:gd name="TX56" fmla="*/ 821488 w 1652143"/>
              <a:gd name="TY56" fmla="*/ 182440 h 1665941"/>
              <a:gd name="TX57" fmla="*/ 815140 w 1652143"/>
              <a:gd name="TY57" fmla="*/ 180739 h 1665941"/>
              <a:gd name="TX58" fmla="*/ 915476 w 1652143"/>
              <a:gd name="TY58" fmla="*/ 0 h 166594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</a:cxnLst>
            <a:rect l="l" t="t" r="r" b="b"/>
            <a:pathLst>
              <a:path w="1652143" h="1665941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blurRad="800100" sx="102000" sy="102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Arial Unicode MS" charset="0"/>
              <a:ea typeface="Arial Unicode MS" charset="0"/>
            </a:endParaRPr>
          </a:p>
        </p:txBody>
      </p:sp>
      <p:sp>
        <p:nvSpPr>
          <p:cNvPr id="45" name="Teardrop 44"/>
          <p:cNvSpPr>
            <a:spLocks noChangeAspect="1"/>
          </p:cNvSpPr>
          <p:nvPr/>
        </p:nvSpPr>
        <p:spPr>
          <a:xfrm rot="18900000">
            <a:off x="2883535" y="2832735"/>
            <a:ext cx="349250" cy="297815"/>
          </a:xfrm>
          <a:custGeom>
            <a:avLst/>
            <a:gdLst>
              <a:gd name="TX0" fmla="*/ 1499560 w 3552043"/>
              <a:gd name="TY0" fmla="*/ 1284945 h 3031576"/>
              <a:gd name="TX1" fmla="*/ 1272419 w 3552043"/>
              <a:gd name="TY1" fmla="*/ 1057805 h 3031576"/>
              <a:gd name="TX2" fmla="*/ 1054631 w 3552043"/>
              <a:gd name="TY2" fmla="*/ 1275593 h 3031576"/>
              <a:gd name="TX3" fmla="*/ 836843 w 3552043"/>
              <a:gd name="TY3" fmla="*/ 1057805 h 3031576"/>
              <a:gd name="TX4" fmla="*/ 609703 w 3552043"/>
              <a:gd name="TY4" fmla="*/ 1284945 h 3031576"/>
              <a:gd name="TX5" fmla="*/ 827491 w 3552043"/>
              <a:gd name="TY5" fmla="*/ 1502733 h 3031576"/>
              <a:gd name="TX6" fmla="*/ 609703 w 3552043"/>
              <a:gd name="TY6" fmla="*/ 1720522 h 3031576"/>
              <a:gd name="TX7" fmla="*/ 836843 w 3552043"/>
              <a:gd name="TY7" fmla="*/ 1947662 h 3031576"/>
              <a:gd name="TX8" fmla="*/ 1054631 w 3552043"/>
              <a:gd name="TY8" fmla="*/ 1729874 h 3031576"/>
              <a:gd name="TX9" fmla="*/ 1272419 w 3552043"/>
              <a:gd name="TY9" fmla="*/ 1947662 h 3031576"/>
              <a:gd name="TX10" fmla="*/ 1499560 w 3552043"/>
              <a:gd name="TY10" fmla="*/ 1720522 h 3031576"/>
              <a:gd name="TX11" fmla="*/ 1281771 w 3552043"/>
              <a:gd name="TY11" fmla="*/ 1502733 h 3031576"/>
              <a:gd name="TX13" fmla="*/ 3552042 w 3552043"/>
              <a:gd name="TY13" fmla="*/ 1021270 h 3031576"/>
              <a:gd name="TX14" fmla="*/ 3146822 w 3552043"/>
              <a:gd name="TY14" fmla="*/ 2229032 h 3031576"/>
              <a:gd name="TX15" fmla="*/ 2344279 w 3552043"/>
              <a:gd name="TY15" fmla="*/ 3031575 h 3031576"/>
              <a:gd name="TX16" fmla="*/ 1587926 w 3552043"/>
              <a:gd name="TY16" fmla="*/ 2487045 h 3031576"/>
              <a:gd name="TX17" fmla="*/ 2117061 w 3552043"/>
              <a:gd name="TY17" fmla="*/ 1611614 h 3031576"/>
              <a:gd name="TX18" fmla="*/ 2150086 w 3552043"/>
              <a:gd name="TY18" fmla="*/ 1490753 h 3031576"/>
              <a:gd name="TX19" fmla="*/ 2344279 w 3552043"/>
              <a:gd name="TY19" fmla="*/ 1426490 h 3031576"/>
              <a:gd name="TX20" fmla="*/ 3552042 w 3552043"/>
              <a:gd name="TY20" fmla="*/ 1021270 h 3031576"/>
              <a:gd name="TX22" fmla="*/ 2557365 w 3552043"/>
              <a:gd name="TY22" fmla="*/ 0 h 3031576"/>
              <a:gd name="TX23" fmla="*/ 2041873 w 3552043"/>
              <a:gd name="TY23" fmla="*/ 1536428 h 3031576"/>
              <a:gd name="TX24" fmla="*/ 1020937 w 3552043"/>
              <a:gd name="TY24" fmla="*/ 2557364 h 3031576"/>
              <a:gd name="TX25" fmla="*/ 0 w 3552043"/>
              <a:gd name="TY25" fmla="*/ 1536428 h 3031576"/>
              <a:gd name="TX26" fmla="*/ 1020937 w 3552043"/>
              <a:gd name="TY26" fmla="*/ 515492 h 3031576"/>
              <a:gd name="TX27" fmla="*/ 2557365 w 3552043"/>
              <a:gd name="TY27" fmla="*/ 0 h 3031576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</a:cxnLst>
            <a:rect l="l" t="t" r="r" b="b"/>
            <a:pathLst>
              <a:path w="3552043" h="3031576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ln w="0">
            <a:noFill/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Arial Unicode MS" charset="0"/>
              <a:ea typeface="Arial Unicode MS" charset="0"/>
            </a:endParaRPr>
          </a:p>
        </p:txBody>
      </p:sp>
      <p:pic>
        <p:nvPicPr>
          <p:cNvPr id="46" name="그림 45" descr="C:/Users/KITRI/AppData/Roaming/PolarisOffice/ETemp/9792_7222392/fImage1123912092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80" y="1112520"/>
            <a:ext cx="6567170" cy="39014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0"/>
          </p:nvPr>
        </p:nvSpPr>
        <p:spPr>
          <a:xfrm>
            <a:off x="0" y="2302510"/>
            <a:ext cx="4284345" cy="4743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사용 기술 및 기능</a:t>
            </a:r>
            <a:endParaRPr lang="ko-KR" altLang="en-US" sz="3600" b="0" strike="noStrike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idx="10"/>
          </p:nvPr>
        </p:nvSpPr>
        <p:spPr>
          <a:xfrm>
            <a:off x="323215" y="213995"/>
            <a:ext cx="7202170" cy="57721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solidFill>
                  <a:schemeClr val="bg1"/>
                </a:solidFill>
                <a:latin typeface="Arial Unicode MS" charset="0"/>
                <a:ea typeface="Arial Unicode MS" charset="0"/>
              </a:rPr>
              <a:t>Server</a:t>
            </a:r>
            <a:endParaRPr lang="ko-KR" altLang="en-US" sz="3600" b="0" strike="noStrike" cap="none" dirty="0" smtClean="0">
              <a:solidFill>
                <a:schemeClr val="bg1"/>
              </a:solidFill>
              <a:latin typeface="Arial Unicode MS" charset="0"/>
              <a:ea typeface="Arial Unicode MS" charset="0"/>
            </a:endParaRPr>
          </a:p>
        </p:txBody>
      </p:sp>
      <p:pic>
        <p:nvPicPr>
          <p:cNvPr id="6" name="그림 5" descr="C:/Users/희운/AppData/Roaming/PolarisOffice/ETemp/2388_1727960/image2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0" t="7000" r="24900" b="25190"/>
          <a:stretch>
            <a:fillRect/>
          </a:stretch>
        </p:blipFill>
        <p:spPr>
          <a:xfrm rot="0">
            <a:off x="840105" y="1490345"/>
            <a:ext cx="1737995" cy="1238250"/>
          </a:xfrm>
          <a:prstGeom prst="rect"/>
          <a:noFill/>
        </p:spPr>
      </p:pic>
      <p:pic>
        <p:nvPicPr>
          <p:cNvPr id="11" name="그림 10" descr="C:/Users/희운/AppData/Roaming/PolarisOffice/ETemp/2388_1727960/image2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3915" y="3196590"/>
            <a:ext cx="1616075" cy="1219835"/>
          </a:xfrm>
          <a:prstGeom prst="rect"/>
          <a:noFill/>
        </p:spPr>
      </p:pic>
      <p:sp>
        <p:nvSpPr>
          <p:cNvPr id="12" name="TextBox 11"/>
          <p:cNvSpPr txBox="1">
            <a:spLocks/>
          </p:cNvSpPr>
          <p:nvPr/>
        </p:nvSpPr>
        <p:spPr>
          <a:xfrm rot="0">
            <a:off x="2978785" y="2343785"/>
            <a:ext cx="3469640" cy="276860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222222"/>
                </a:solidFill>
                <a:latin typeface="맑은 고딕" charset="0"/>
                <a:ea typeface="맑은 고딕" charset="0"/>
              </a:rPr>
              <a:t>웹 애플리케이션 서버</a:t>
            </a:r>
            <a:endParaRPr lang="ko-KR" altLang="en-US" sz="12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3211195" y="3618865"/>
            <a:ext cx="3938905" cy="276860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222222"/>
                </a:solidFill>
                <a:latin typeface="맑은 고딕" charset="0"/>
                <a:ea typeface="맑은 고딕" charset="0"/>
              </a:rPr>
              <a:t>오픈 소스의 관계형 데이터베이스 관리 시스템</a:t>
            </a:r>
            <a:endParaRPr lang="ko-KR" altLang="en-US" sz="12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3052445" y="2106295"/>
            <a:ext cx="3469640" cy="307340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Apache Tomcat</a:t>
            </a:r>
            <a:endParaRPr lang="ko-KR" altLang="en-US" sz="14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3053715" y="3412490"/>
            <a:ext cx="3469640" cy="307340"/>
          </a:xfrm>
          <a:prstGeom prst="rect"/>
          <a:noFill/>
        </p:spPr>
        <p:txBody>
          <a:bodyPr wrap="square" lIns="91440" tIns="45720" rIns="91440" bIns="45720" vert="horz" anchor="ctr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MariaDB</a:t>
            </a:r>
            <a:endParaRPr lang="ko-KR" altLang="en-US" sz="1400" cap="none" dirty="0" smtClean="0" b="1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168</Paragraphs>
  <Words>548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GoogleSlidesPPT.com;Allppt.com</dc:creator>
  <cp:lastModifiedBy>권 희운</cp:lastModifiedBy>
  <dc:title>PowerPoint Presentation</dc:title>
  <dcterms:modified xsi:type="dcterms:W3CDTF">2019-01-10T08:52:10Z</dcterms:modified>
</cp:coreProperties>
</file>