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9" r:id="rId17"/>
    <p:sldId id="270" r:id="rId18"/>
    <p:sldId id="271" r:id="rId19"/>
    <p:sldId id="272" r:id="rId20"/>
    <p:sldId id="273" r:id="rId21"/>
    <p:sldId id="274" r:id="rId22"/>
    <p:sldId id="275" r:id="rId23"/>
    <p:sldId id="277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7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50.png"/><Relationship Id="rId10" Type="http://schemas.openxmlformats.org/officeDocument/2006/relationships/image" Target="../media/image102.png"/><Relationship Id="rId4" Type="http://schemas.openxmlformats.org/officeDocument/2006/relationships/image" Target="../media/image81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image" Target="../media/image107.png"/><Relationship Id="rId21" Type="http://schemas.openxmlformats.org/officeDocument/2006/relationships/image" Target="../media/image122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image" Target="../media/image47.pn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112.png"/><Relationship Id="rId24" Type="http://schemas.openxmlformats.org/officeDocument/2006/relationships/image" Target="../media/image125.png"/><Relationship Id="rId5" Type="http://schemas.openxmlformats.org/officeDocument/2006/relationships/image" Target="../media/image50.png"/><Relationship Id="rId15" Type="http://schemas.openxmlformats.org/officeDocument/2006/relationships/image" Target="../media/image116.png"/><Relationship Id="rId23" Type="http://schemas.openxmlformats.org/officeDocument/2006/relationships/image" Target="../media/image124.png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4" Type="http://schemas.openxmlformats.org/officeDocument/2006/relationships/image" Target="../media/image81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Relationship Id="rId22" Type="http://schemas.openxmlformats.org/officeDocument/2006/relationships/image" Target="../media/image1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0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5" Type="http://schemas.openxmlformats.org/officeDocument/2006/relationships/image" Target="../media/image50.png"/><Relationship Id="rId4" Type="http://schemas.openxmlformats.org/officeDocument/2006/relationships/image" Target="../media/image1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13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5" Type="http://schemas.openxmlformats.org/officeDocument/2006/relationships/image" Target="../media/image50.png"/><Relationship Id="rId4" Type="http://schemas.openxmlformats.org/officeDocument/2006/relationships/image" Target="../media/image1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7.png"/><Relationship Id="rId7" Type="http://schemas.openxmlformats.org/officeDocument/2006/relationships/image" Target="../media/image13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5" Type="http://schemas.openxmlformats.org/officeDocument/2006/relationships/image" Target="../media/image50.png"/><Relationship Id="rId4" Type="http://schemas.openxmlformats.org/officeDocument/2006/relationships/image" Target="../media/image1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7.png"/><Relationship Id="rId7" Type="http://schemas.openxmlformats.org/officeDocument/2006/relationships/image" Target="../media/image14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5" Type="http://schemas.openxmlformats.org/officeDocument/2006/relationships/image" Target="../media/image50.png"/><Relationship Id="rId10" Type="http://schemas.openxmlformats.org/officeDocument/2006/relationships/image" Target="../media/image145.png"/><Relationship Id="rId4" Type="http://schemas.openxmlformats.org/officeDocument/2006/relationships/image" Target="../media/image132.png"/><Relationship Id="rId9" Type="http://schemas.openxmlformats.org/officeDocument/2006/relationships/image" Target="../media/image1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37.png"/><Relationship Id="rId7" Type="http://schemas.openxmlformats.org/officeDocument/2006/relationships/image" Target="../media/image1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50.png"/><Relationship Id="rId5" Type="http://schemas.openxmlformats.org/officeDocument/2006/relationships/image" Target="../media/image50.png"/><Relationship Id="rId10" Type="http://schemas.openxmlformats.org/officeDocument/2006/relationships/image" Target="../media/image149.png"/><Relationship Id="rId4" Type="http://schemas.openxmlformats.org/officeDocument/2006/relationships/image" Target="../media/image132.png"/><Relationship Id="rId9" Type="http://schemas.openxmlformats.org/officeDocument/2006/relationships/image" Target="../media/image1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58.png"/><Relationship Id="rId3" Type="http://schemas.openxmlformats.org/officeDocument/2006/relationships/image" Target="../media/image152.png"/><Relationship Id="rId7" Type="http://schemas.openxmlformats.org/officeDocument/2006/relationships/image" Target="../media/image132.png"/><Relationship Id="rId12" Type="http://schemas.openxmlformats.org/officeDocument/2006/relationships/image" Target="../media/image157.png"/><Relationship Id="rId2" Type="http://schemas.openxmlformats.org/officeDocument/2006/relationships/image" Target="../media/image151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56.png"/><Relationship Id="rId5" Type="http://schemas.openxmlformats.org/officeDocument/2006/relationships/image" Target="../media/image47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4" Type="http://schemas.openxmlformats.org/officeDocument/2006/relationships/image" Target="../media/image153.png"/><Relationship Id="rId9" Type="http://schemas.openxmlformats.org/officeDocument/2006/relationships/image" Target="../media/image133.png"/><Relationship Id="rId14" Type="http://schemas.openxmlformats.org/officeDocument/2006/relationships/image" Target="../media/image1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7" Type="http://schemas.openxmlformats.org/officeDocument/2006/relationships/image" Target="../media/image166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7.png"/><Relationship Id="rId7" Type="http://schemas.openxmlformats.org/officeDocument/2006/relationships/image" Target="../media/image17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5" Type="http://schemas.openxmlformats.org/officeDocument/2006/relationships/image" Target="../media/image50.png"/><Relationship Id="rId4" Type="http://schemas.openxmlformats.org/officeDocument/2006/relationships/image" Target="../media/image16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2.png"/><Relationship Id="rId7" Type="http://schemas.openxmlformats.org/officeDocument/2006/relationships/image" Target="../media/image17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11" Type="http://schemas.openxmlformats.org/officeDocument/2006/relationships/image" Target="../media/image177.png"/><Relationship Id="rId5" Type="http://schemas.openxmlformats.org/officeDocument/2006/relationships/image" Target="../media/image50.png"/><Relationship Id="rId10" Type="http://schemas.openxmlformats.org/officeDocument/2006/relationships/image" Target="../media/image176.png"/><Relationship Id="rId4" Type="http://schemas.openxmlformats.org/officeDocument/2006/relationships/image" Target="../media/image168.png"/><Relationship Id="rId9" Type="http://schemas.openxmlformats.org/officeDocument/2006/relationships/image" Target="../media/image1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4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47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69.png"/><Relationship Id="rId5" Type="http://schemas.openxmlformats.org/officeDocument/2006/relationships/image" Target="../media/image50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49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47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50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69639" y="2106832"/>
            <a:ext cx="11708412" cy="9635353"/>
            <a:chOff x="-969639" y="2106832"/>
            <a:chExt cx="11708412" cy="96353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69639" y="2106832"/>
              <a:ext cx="11708412" cy="96353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27922" y="8936052"/>
            <a:ext cx="6514286" cy="7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60246" y="8817627"/>
            <a:ext cx="986399" cy="986399"/>
            <a:chOff x="10060246" y="8817627"/>
            <a:chExt cx="986399" cy="98639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060246" y="8817627"/>
              <a:ext cx="986399" cy="986399"/>
              <a:chOff x="10060246" y="8817627"/>
              <a:chExt cx="986399" cy="98639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060246" y="8817627"/>
                <a:ext cx="986399" cy="98639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226997" y="8899234"/>
              <a:ext cx="694081" cy="734768"/>
              <a:chOff x="10226997" y="8899234"/>
              <a:chExt cx="694081" cy="73476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226997" y="8899234"/>
                <a:ext cx="694081" cy="734768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92537" y="5443150"/>
            <a:ext cx="7076190" cy="16380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76829" y="6656812"/>
            <a:ext cx="12813994" cy="493714"/>
            <a:chOff x="2576829" y="6656812"/>
            <a:chExt cx="12813994" cy="493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6829" y="6656812"/>
              <a:ext cx="12813994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1776" y="1840136"/>
            <a:ext cx="11645275" cy="4940228"/>
            <a:chOff x="-61776" y="1840136"/>
            <a:chExt cx="11645275" cy="494022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68777" y="3191732"/>
              <a:ext cx="2401781" cy="1090822"/>
              <a:chOff x="968777" y="3191732"/>
              <a:chExt cx="2401781" cy="109082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">
                <a:off x="968777" y="3191732"/>
                <a:ext cx="2401781" cy="109082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372522" y="2431224"/>
              <a:ext cx="2075346" cy="1378485"/>
              <a:chOff x="8372522" y="2431224"/>
              <a:chExt cx="2075346" cy="137848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920000">
                <a:off x="8372522" y="2431224"/>
                <a:ext cx="2075346" cy="137848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2335641" y="4355280"/>
              <a:ext cx="833130" cy="826042"/>
              <a:chOff x="2335641" y="4355280"/>
              <a:chExt cx="833130" cy="826042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2280000">
                <a:off x="2335641" y="4355280"/>
                <a:ext cx="833130" cy="82604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121907" y="3583617"/>
              <a:ext cx="1821382" cy="1303462"/>
              <a:chOff x="7121907" y="3583617"/>
              <a:chExt cx="1821382" cy="130346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940000">
                <a:off x="7121907" y="3583617"/>
                <a:ext cx="1821382" cy="130346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3140688" y="2543569"/>
              <a:ext cx="3905535" cy="4236796"/>
              <a:chOff x="3140688" y="2543569"/>
              <a:chExt cx="3905535" cy="4236796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3140688" y="2997073"/>
                <a:ext cx="3905535" cy="3783292"/>
                <a:chOff x="3140688" y="2997073"/>
                <a:chExt cx="3905535" cy="3783292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3140688" y="2997073"/>
                  <a:ext cx="3905535" cy="3783292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3731638" y="2751806"/>
                <a:ext cx="2244874" cy="2300076"/>
                <a:chOff x="3731638" y="2751806"/>
                <a:chExt cx="2244874" cy="2300076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 rot="720000">
                  <a:off x="3731638" y="2751806"/>
                  <a:ext cx="2244874" cy="23000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">
              <a:off x="-111221" y="2665653"/>
              <a:ext cx="3028571" cy="1009524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660000">
              <a:off x="8242811" y="1970843"/>
              <a:ext cx="2504762" cy="100952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695" y="376314"/>
            <a:ext cx="17948097" cy="1030160"/>
            <a:chOff x="412695" y="376314"/>
            <a:chExt cx="17948097" cy="103016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63158" y="637116"/>
              <a:ext cx="17297635" cy="658671"/>
              <a:chOff x="1063158" y="637116"/>
              <a:chExt cx="17297635" cy="658671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063158" y="637116"/>
                <a:ext cx="17297635" cy="622842"/>
                <a:chOff x="1063158" y="637116"/>
                <a:chExt cx="17297635" cy="622842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63158" y="637116"/>
                  <a:ext cx="17297635" cy="622842"/>
                </a:xfrm>
                <a:prstGeom prst="rect">
                  <a:avLst/>
                </a:prstGeom>
              </p:spPr>
            </p:pic>
          </p:grpSp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73001" y="704056"/>
                <a:ext cx="2952381" cy="56190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12695" y="376314"/>
              <a:ext cx="859607" cy="1030160"/>
              <a:chOff x="412695" y="376314"/>
              <a:chExt cx="859607" cy="103016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412695" y="376314"/>
                <a:ext cx="859607" cy="1030160"/>
                <a:chOff x="412695" y="376314"/>
                <a:chExt cx="859607" cy="1030160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12695" y="376314"/>
                  <a:ext cx="859607" cy="1030160"/>
                </a:xfrm>
                <a:prstGeom prst="rect">
                  <a:avLst/>
                </a:prstGeom>
              </p:spPr>
            </p:pic>
          </p:grpSp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3908" y="701338"/>
                <a:ext cx="476190" cy="209524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51220" y="794996"/>
                <a:ext cx="676190" cy="60952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109349" y="1406474"/>
            <a:ext cx="7180952" cy="2590395"/>
            <a:chOff x="1109349" y="1406474"/>
            <a:chExt cx="7180952" cy="259039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109349" y="1939727"/>
              <a:ext cx="7172981" cy="2048218"/>
              <a:chOff x="1109349" y="1939727"/>
              <a:chExt cx="7172981" cy="20482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09349" y="1939727"/>
                <a:ext cx="7172981" cy="2048218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9506" y="1346632"/>
              <a:ext cx="3200000" cy="7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68460" y="1406474"/>
            <a:ext cx="9495238" cy="8502879"/>
            <a:chOff x="8568460" y="1406474"/>
            <a:chExt cx="9495238" cy="850287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568460" y="2042687"/>
              <a:ext cx="9491686" cy="7863662"/>
              <a:chOff x="8568460" y="2042687"/>
              <a:chExt cx="9491686" cy="786366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568460" y="2042687"/>
                <a:ext cx="9491686" cy="7863662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22632" y="1346632"/>
              <a:ext cx="1447619" cy="7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09349" y="4483912"/>
            <a:ext cx="7180952" cy="4374003"/>
            <a:chOff x="1109349" y="4483912"/>
            <a:chExt cx="7180952" cy="437400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09349" y="4987860"/>
              <a:ext cx="7180952" cy="3870055"/>
              <a:chOff x="1109349" y="4987860"/>
              <a:chExt cx="7180952" cy="387005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109349" y="4987860"/>
                <a:ext cx="7172981" cy="992800"/>
                <a:chOff x="1109349" y="4987860"/>
                <a:chExt cx="7172981" cy="992800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109349" y="4987860"/>
                  <a:ext cx="7172981" cy="992800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2884602" y="6342975"/>
                <a:ext cx="2574003" cy="2514940"/>
                <a:chOff x="2884602" y="6342975"/>
                <a:chExt cx="2574003" cy="2514940"/>
              </a:xfrm>
            </p:grpSpPr>
            <p:grpSp>
              <p:nvGrpSpPr>
                <p:cNvPr id="1014" name="그룹 1014"/>
                <p:cNvGrpSpPr/>
                <p:nvPr/>
              </p:nvGrpSpPr>
              <p:grpSpPr>
                <a:xfrm>
                  <a:off x="3256118" y="6979187"/>
                  <a:ext cx="1913339" cy="1878728"/>
                  <a:chOff x="3256118" y="6979187"/>
                  <a:chExt cx="1913339" cy="1878728"/>
                </a:xfrm>
              </p:grpSpPr>
              <p:pic>
                <p:nvPicPr>
                  <p:cNvPr id="36" name="Object 35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3256118" y="6979187"/>
                    <a:ext cx="1913339" cy="187872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824759" y="6283132"/>
                  <a:ext cx="2809524" cy="7142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9506" y="4424070"/>
              <a:ext cx="1457143" cy="71428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695" y="376314"/>
            <a:ext cx="17948097" cy="1030160"/>
            <a:chOff x="412695" y="376314"/>
            <a:chExt cx="17948097" cy="103016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63158" y="637116"/>
              <a:ext cx="17297635" cy="658671"/>
              <a:chOff x="1063158" y="637116"/>
              <a:chExt cx="17297635" cy="658671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063158" y="637116"/>
                <a:ext cx="17297635" cy="622842"/>
                <a:chOff x="1063158" y="637116"/>
                <a:chExt cx="17297635" cy="622842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63158" y="637116"/>
                  <a:ext cx="17297635" cy="622842"/>
                </a:xfrm>
                <a:prstGeom prst="rect">
                  <a:avLst/>
                </a:prstGeom>
              </p:spPr>
            </p:pic>
          </p:grpSp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73001" y="704056"/>
                <a:ext cx="2961905" cy="56190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12695" y="376314"/>
              <a:ext cx="859607" cy="1030160"/>
              <a:chOff x="412695" y="376314"/>
              <a:chExt cx="859607" cy="103016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412695" y="376314"/>
                <a:ext cx="859607" cy="1030160"/>
                <a:chOff x="412695" y="376314"/>
                <a:chExt cx="859607" cy="1030160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12695" y="376314"/>
                  <a:ext cx="859607" cy="1030160"/>
                </a:xfrm>
                <a:prstGeom prst="rect">
                  <a:avLst/>
                </a:prstGeom>
              </p:spPr>
            </p:pic>
          </p:grpSp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3908" y="701338"/>
                <a:ext cx="476190" cy="209524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51220" y="794996"/>
                <a:ext cx="676190" cy="609524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023" y="5682695"/>
            <a:ext cx="2342857" cy="131428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90071" y="4680100"/>
            <a:ext cx="1304762" cy="9809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948692" y="2804836"/>
            <a:ext cx="1113043" cy="1625996"/>
            <a:chOff x="1948692" y="2804836"/>
            <a:chExt cx="1113043" cy="16259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8692" y="2804836"/>
              <a:ext cx="1113043" cy="16259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09680" y="2804836"/>
            <a:ext cx="1113043" cy="1625996"/>
            <a:chOff x="5809680" y="2804836"/>
            <a:chExt cx="1113043" cy="162599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09680" y="2804836"/>
              <a:ext cx="1113043" cy="162599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95151" y="5790951"/>
            <a:ext cx="2228571" cy="131428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66198" y="4788803"/>
            <a:ext cx="1180952" cy="98095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386744" y="2804836"/>
            <a:ext cx="1113043" cy="1625996"/>
            <a:chOff x="9386744" y="2804836"/>
            <a:chExt cx="1113043" cy="162599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86744" y="2804836"/>
              <a:ext cx="1113043" cy="162599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72208" y="5646751"/>
            <a:ext cx="2200000" cy="277142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12663" y="4691935"/>
            <a:ext cx="1733333" cy="98095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883311" y="2804836"/>
            <a:ext cx="1113043" cy="1625996"/>
            <a:chOff x="12883311" y="2804836"/>
            <a:chExt cx="1113043" cy="162599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883311" y="2804836"/>
              <a:ext cx="1113043" cy="162599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398151" y="5611903"/>
            <a:ext cx="2219048" cy="131428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 rot="-60000">
            <a:off x="12884480" y="4692260"/>
            <a:ext cx="1095238" cy="98095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199569" y="4889315"/>
            <a:ext cx="1302857" cy="104229"/>
            <a:chOff x="3199569" y="4889315"/>
            <a:chExt cx="1302857" cy="10422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99569" y="4889315"/>
              <a:ext cx="1302857" cy="1042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28924" y="5018037"/>
            <a:ext cx="1403892" cy="104229"/>
            <a:chOff x="7128924" y="5018037"/>
            <a:chExt cx="1403892" cy="10422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28924" y="5018037"/>
              <a:ext cx="1403892" cy="1042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130202" y="5038629"/>
            <a:ext cx="1302857" cy="104229"/>
            <a:chOff x="11130202" y="5038629"/>
            <a:chExt cx="1302857" cy="10422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130202" y="5038629"/>
              <a:ext cx="1302857" cy="1042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313619" y="2763652"/>
            <a:ext cx="1106195" cy="1575087"/>
            <a:chOff x="16313619" y="2763652"/>
            <a:chExt cx="1106195" cy="157508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313619" y="2763652"/>
              <a:ext cx="1106195" cy="157508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705372" y="5142857"/>
            <a:ext cx="1302857" cy="104229"/>
            <a:chOff x="14705372" y="5142857"/>
            <a:chExt cx="1302857" cy="10422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05372" y="5142857"/>
              <a:ext cx="1302857" cy="104229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6270138" y="4692119"/>
            <a:ext cx="1180952" cy="98095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09" y="2817188"/>
            <a:ext cx="10651548" cy="285569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465" y="5314468"/>
            <a:ext cx="8838809" cy="346213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43905" y="4388218"/>
            <a:ext cx="3542857" cy="12095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7580" y="3499741"/>
            <a:ext cx="2419048" cy="10857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56983" y="3975088"/>
            <a:ext cx="3457143" cy="31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5495" y="3085127"/>
            <a:ext cx="642398" cy="581466"/>
            <a:chOff x="11585495" y="3085127"/>
            <a:chExt cx="642398" cy="581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85495" y="6027470"/>
            <a:ext cx="642398" cy="581466"/>
            <a:chOff x="11585495" y="6027470"/>
            <a:chExt cx="642398" cy="581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695" y="376314"/>
            <a:ext cx="17948097" cy="1030160"/>
            <a:chOff x="412695" y="376314"/>
            <a:chExt cx="17948097" cy="103016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12695" y="376314"/>
              <a:ext cx="17948097" cy="1030160"/>
              <a:chOff x="412695" y="376314"/>
              <a:chExt cx="17948097" cy="1030160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063158" y="637116"/>
                <a:ext cx="17297635" cy="658671"/>
                <a:chOff x="1063158" y="637116"/>
                <a:chExt cx="17297635" cy="658671"/>
              </a:xfrm>
            </p:grpSpPr>
            <p:grpSp>
              <p:nvGrpSpPr>
                <p:cNvPr id="1004" name="그룹 1004"/>
                <p:cNvGrpSpPr/>
                <p:nvPr/>
              </p:nvGrpSpPr>
              <p:grpSpPr>
                <a:xfrm>
                  <a:off x="1063158" y="637116"/>
                  <a:ext cx="17297635" cy="622842"/>
                  <a:chOff x="1063158" y="637116"/>
                  <a:chExt cx="17297635" cy="622842"/>
                </a:xfrm>
              </p:grpSpPr>
              <p:pic>
                <p:nvPicPr>
                  <p:cNvPr id="6" name="Object 5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063158" y="637116"/>
                    <a:ext cx="17297635" cy="62284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373001" y="704056"/>
                  <a:ext cx="2619048" cy="561905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412695" y="376314"/>
                <a:ext cx="859607" cy="1030160"/>
                <a:chOff x="412695" y="376314"/>
                <a:chExt cx="859607" cy="1030160"/>
              </a:xfrm>
            </p:grpSpPr>
            <p:grpSp>
              <p:nvGrpSpPr>
                <p:cNvPr id="1006" name="그룹 1006"/>
                <p:cNvGrpSpPr/>
                <p:nvPr/>
              </p:nvGrpSpPr>
              <p:grpSpPr>
                <a:xfrm>
                  <a:off x="412695" y="376314"/>
                  <a:ext cx="859607" cy="1030160"/>
                  <a:chOff x="412695" y="376314"/>
                  <a:chExt cx="859607" cy="1030160"/>
                </a:xfrm>
              </p:grpSpPr>
              <p:pic>
                <p:nvPicPr>
                  <p:cNvPr id="12" name="Object 11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412695" y="376314"/>
                    <a:ext cx="859607" cy="103016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03908" y="701338"/>
                  <a:ext cx="476190" cy="209524"/>
                </a:xfrm>
                <a:prstGeom prst="rect">
                  <a:avLst/>
                </a:prstGeom>
              </p:spPr>
            </p:pic>
          </p:grpSp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221" y="794997"/>
              <a:ext cx="676190" cy="60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292341" y="1447659"/>
            <a:ext cx="10672497" cy="8231163"/>
            <a:chOff x="3292341" y="1447659"/>
            <a:chExt cx="10672497" cy="82311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92341" y="1447659"/>
              <a:ext cx="10672497" cy="823116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695" y="376314"/>
            <a:ext cx="17948097" cy="1030160"/>
            <a:chOff x="412695" y="376314"/>
            <a:chExt cx="17948097" cy="103016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12695" y="376314"/>
              <a:ext cx="17948097" cy="1030160"/>
              <a:chOff x="412695" y="376314"/>
              <a:chExt cx="17948097" cy="1030160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063158" y="637116"/>
                <a:ext cx="17297635" cy="622842"/>
                <a:chOff x="1063158" y="637116"/>
                <a:chExt cx="17297635" cy="622842"/>
              </a:xfrm>
            </p:grpSpPr>
            <p:grpSp>
              <p:nvGrpSpPr>
                <p:cNvPr id="1004" name="그룹 1004"/>
                <p:cNvGrpSpPr/>
                <p:nvPr/>
              </p:nvGrpSpPr>
              <p:grpSpPr>
                <a:xfrm>
                  <a:off x="1063158" y="637116"/>
                  <a:ext cx="17297635" cy="622842"/>
                  <a:chOff x="1063158" y="637116"/>
                  <a:chExt cx="17297635" cy="622842"/>
                </a:xfrm>
              </p:grpSpPr>
              <p:pic>
                <p:nvPicPr>
                  <p:cNvPr id="6" name="Object 5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063158" y="637116"/>
                    <a:ext cx="17297635" cy="62284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373001" y="704056"/>
                  <a:ext cx="3095238" cy="561905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412695" y="376314"/>
                <a:ext cx="859607" cy="1030160"/>
                <a:chOff x="412695" y="376314"/>
                <a:chExt cx="859607" cy="1030160"/>
              </a:xfrm>
            </p:grpSpPr>
            <p:grpSp>
              <p:nvGrpSpPr>
                <p:cNvPr id="1006" name="그룹 1006"/>
                <p:cNvGrpSpPr/>
                <p:nvPr/>
              </p:nvGrpSpPr>
              <p:grpSpPr>
                <a:xfrm>
                  <a:off x="412695" y="376314"/>
                  <a:ext cx="859607" cy="1030160"/>
                  <a:chOff x="412695" y="376314"/>
                  <a:chExt cx="859607" cy="1030160"/>
                </a:xfrm>
              </p:grpSpPr>
              <p:pic>
                <p:nvPicPr>
                  <p:cNvPr id="12" name="Object 11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412695" y="376314"/>
                    <a:ext cx="859607" cy="103016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03908" y="701338"/>
                  <a:ext cx="476190" cy="209524"/>
                </a:xfrm>
                <a:prstGeom prst="rect">
                  <a:avLst/>
                </a:prstGeom>
              </p:spPr>
            </p:pic>
          </p:grpSp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221" y="794997"/>
              <a:ext cx="676190" cy="60952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46816" y="1654197"/>
            <a:ext cx="14857143" cy="725714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695" y="376314"/>
            <a:ext cx="17948097" cy="1030160"/>
            <a:chOff x="412695" y="376314"/>
            <a:chExt cx="17948097" cy="103016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12695" y="376314"/>
              <a:ext cx="17948097" cy="1030160"/>
              <a:chOff x="412695" y="376314"/>
              <a:chExt cx="17948097" cy="1030160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063158" y="637116"/>
                <a:ext cx="17297635" cy="658671"/>
                <a:chOff x="1063158" y="637116"/>
                <a:chExt cx="17297635" cy="658671"/>
              </a:xfrm>
            </p:grpSpPr>
            <p:grpSp>
              <p:nvGrpSpPr>
                <p:cNvPr id="1004" name="그룹 1004"/>
                <p:cNvGrpSpPr/>
                <p:nvPr/>
              </p:nvGrpSpPr>
              <p:grpSpPr>
                <a:xfrm>
                  <a:off x="1063158" y="637116"/>
                  <a:ext cx="17297635" cy="622842"/>
                  <a:chOff x="1063158" y="637116"/>
                  <a:chExt cx="17297635" cy="622842"/>
                </a:xfrm>
              </p:grpSpPr>
              <p:pic>
                <p:nvPicPr>
                  <p:cNvPr id="6" name="Object 5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063158" y="637116"/>
                    <a:ext cx="17297635" cy="62284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373001" y="704056"/>
                  <a:ext cx="2476190" cy="561905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412695" y="376314"/>
                <a:ext cx="859607" cy="1030160"/>
                <a:chOff x="412695" y="376314"/>
                <a:chExt cx="859607" cy="1030160"/>
              </a:xfrm>
            </p:grpSpPr>
            <p:grpSp>
              <p:nvGrpSpPr>
                <p:cNvPr id="1006" name="그룹 1006"/>
                <p:cNvGrpSpPr/>
                <p:nvPr/>
              </p:nvGrpSpPr>
              <p:grpSpPr>
                <a:xfrm>
                  <a:off x="412695" y="376314"/>
                  <a:ext cx="859607" cy="1030160"/>
                  <a:chOff x="412695" y="376314"/>
                  <a:chExt cx="859607" cy="1030160"/>
                </a:xfrm>
              </p:grpSpPr>
              <p:pic>
                <p:nvPicPr>
                  <p:cNvPr id="12" name="Object 11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412695" y="376314"/>
                    <a:ext cx="859607" cy="103016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03908" y="701338"/>
                  <a:ext cx="476190" cy="209524"/>
                </a:xfrm>
                <a:prstGeom prst="rect">
                  <a:avLst/>
                </a:prstGeom>
              </p:spPr>
            </p:pic>
          </p:grpSp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221" y="794997"/>
              <a:ext cx="676190" cy="60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1511" y="1991642"/>
            <a:ext cx="7951794" cy="3151215"/>
            <a:chOff x="371511" y="1991642"/>
            <a:chExt cx="7951794" cy="31512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511" y="1991642"/>
              <a:ext cx="7951794" cy="31512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608184" y="1703354"/>
            <a:ext cx="9461314" cy="7799864"/>
            <a:chOff x="8608184" y="1703354"/>
            <a:chExt cx="9461314" cy="779986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08184" y="1703354"/>
              <a:ext cx="9461314" cy="779986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07" y="266700"/>
            <a:ext cx="17948180" cy="10303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44" y="2297043"/>
            <a:ext cx="11353800" cy="769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01600" y="3543300"/>
            <a:ext cx="3886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binary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모드</a:t>
            </a:r>
          </a:p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0.7482143044471741</a:t>
            </a:r>
          </a:p>
          <a:p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모드</a:t>
            </a:r>
          </a:p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0.7839285731315613</a:t>
            </a:r>
          </a:p>
          <a:p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tfidf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모드</a:t>
            </a:r>
          </a:p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0.7830356955528259</a:t>
            </a:r>
          </a:p>
          <a:p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freq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모드</a:t>
            </a:r>
          </a:p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0.7883928418159485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0781" y="1589157"/>
            <a:ext cx="4833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MLP: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다층 </a:t>
            </a:r>
            <a:r>
              <a:rPr lang="ko-KR" altLang="en-US" sz="4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퍼셉트론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10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695" y="376314"/>
            <a:ext cx="17948097" cy="1030160"/>
            <a:chOff x="412695" y="376314"/>
            <a:chExt cx="17948097" cy="103016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12695" y="376314"/>
              <a:ext cx="17948097" cy="1030160"/>
              <a:chOff x="412695" y="376314"/>
              <a:chExt cx="17948097" cy="1030160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063158" y="637116"/>
                <a:ext cx="17297635" cy="658671"/>
                <a:chOff x="1063158" y="637116"/>
                <a:chExt cx="17297635" cy="658671"/>
              </a:xfrm>
            </p:grpSpPr>
            <p:grpSp>
              <p:nvGrpSpPr>
                <p:cNvPr id="1004" name="그룹 1004"/>
                <p:cNvGrpSpPr/>
                <p:nvPr/>
              </p:nvGrpSpPr>
              <p:grpSpPr>
                <a:xfrm>
                  <a:off x="1063158" y="637116"/>
                  <a:ext cx="17297635" cy="622842"/>
                  <a:chOff x="1063158" y="637116"/>
                  <a:chExt cx="17297635" cy="622842"/>
                </a:xfrm>
              </p:grpSpPr>
              <p:pic>
                <p:nvPicPr>
                  <p:cNvPr id="6" name="Object 5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063158" y="637116"/>
                    <a:ext cx="17297635" cy="62284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373001" y="704056"/>
                  <a:ext cx="2476190" cy="561905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412695" y="376314"/>
                <a:ext cx="859607" cy="1030160"/>
                <a:chOff x="412695" y="376314"/>
                <a:chExt cx="859607" cy="1030160"/>
              </a:xfrm>
            </p:grpSpPr>
            <p:grpSp>
              <p:nvGrpSpPr>
                <p:cNvPr id="1006" name="그룹 1006"/>
                <p:cNvGrpSpPr/>
                <p:nvPr/>
              </p:nvGrpSpPr>
              <p:grpSpPr>
                <a:xfrm>
                  <a:off x="412695" y="376314"/>
                  <a:ext cx="859607" cy="1030160"/>
                  <a:chOff x="412695" y="376314"/>
                  <a:chExt cx="859607" cy="1030160"/>
                </a:xfrm>
              </p:grpSpPr>
              <p:pic>
                <p:nvPicPr>
                  <p:cNvPr id="12" name="Object 11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412695" y="376314"/>
                    <a:ext cx="859607" cy="103016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03908" y="701338"/>
                  <a:ext cx="476190" cy="209524"/>
                </a:xfrm>
                <a:prstGeom prst="rect">
                  <a:avLst/>
                </a:prstGeom>
              </p:spPr>
            </p:pic>
          </p:grpSp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221" y="794997"/>
              <a:ext cx="676190" cy="60952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4126" y="1609546"/>
            <a:ext cx="3638095" cy="8190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12695" y="2491076"/>
            <a:ext cx="8571290" cy="6139397"/>
            <a:chOff x="412695" y="2491076"/>
            <a:chExt cx="8571290" cy="613939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2695" y="2491076"/>
              <a:ext cx="8571290" cy="613939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42857" y="2491076"/>
            <a:ext cx="8512162" cy="6139397"/>
            <a:chOff x="9142857" y="2491076"/>
            <a:chExt cx="8512162" cy="61393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2491076"/>
              <a:ext cx="8512162" cy="6139397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2895600" y="3659712"/>
            <a:ext cx="12192000" cy="3769788"/>
            <a:chOff x="2895600" y="3659712"/>
            <a:chExt cx="12192000" cy="376978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902527" y="3659712"/>
              <a:ext cx="11949379" cy="3614687"/>
              <a:chOff x="3009296" y="3732839"/>
              <a:chExt cx="11949379" cy="361468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09296" y="3732839"/>
                <a:ext cx="11949379" cy="3614687"/>
              </a:xfrm>
              <a:prstGeom prst="rect">
                <a:avLst/>
              </a:prstGeom>
            </p:spPr>
          </p:pic>
        </p:grpSp>
        <p:sp>
          <p:nvSpPr>
            <p:cNvPr id="2" name="직사각형 1"/>
            <p:cNvSpPr/>
            <p:nvPr/>
          </p:nvSpPr>
          <p:spPr>
            <a:xfrm>
              <a:off x="2895600" y="6819900"/>
              <a:ext cx="12192000" cy="6096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695" y="376314"/>
            <a:ext cx="17948097" cy="1030160"/>
            <a:chOff x="412695" y="376314"/>
            <a:chExt cx="17948097" cy="103016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12695" y="376314"/>
              <a:ext cx="17948097" cy="1030160"/>
              <a:chOff x="412695" y="376314"/>
              <a:chExt cx="17948097" cy="1030160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063158" y="637116"/>
                <a:ext cx="17297635" cy="658671"/>
                <a:chOff x="1063158" y="637116"/>
                <a:chExt cx="17297635" cy="658671"/>
              </a:xfrm>
            </p:grpSpPr>
            <p:grpSp>
              <p:nvGrpSpPr>
                <p:cNvPr id="1004" name="그룹 1004"/>
                <p:cNvGrpSpPr/>
                <p:nvPr/>
              </p:nvGrpSpPr>
              <p:grpSpPr>
                <a:xfrm>
                  <a:off x="1063158" y="637116"/>
                  <a:ext cx="17297635" cy="622842"/>
                  <a:chOff x="1063158" y="637116"/>
                  <a:chExt cx="17297635" cy="622842"/>
                </a:xfrm>
              </p:grpSpPr>
              <p:pic>
                <p:nvPicPr>
                  <p:cNvPr id="6" name="Object 5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063158" y="637116"/>
                    <a:ext cx="17297635" cy="62284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373001" y="704056"/>
                  <a:ext cx="2476190" cy="561905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412695" y="376314"/>
                <a:ext cx="859607" cy="1030160"/>
                <a:chOff x="412695" y="376314"/>
                <a:chExt cx="859607" cy="1030160"/>
              </a:xfrm>
            </p:grpSpPr>
            <p:grpSp>
              <p:nvGrpSpPr>
                <p:cNvPr id="1006" name="그룹 1006"/>
                <p:cNvGrpSpPr/>
                <p:nvPr/>
              </p:nvGrpSpPr>
              <p:grpSpPr>
                <a:xfrm>
                  <a:off x="412695" y="376314"/>
                  <a:ext cx="859607" cy="1030160"/>
                  <a:chOff x="412695" y="376314"/>
                  <a:chExt cx="859607" cy="1030160"/>
                </a:xfrm>
              </p:grpSpPr>
              <p:pic>
                <p:nvPicPr>
                  <p:cNvPr id="12" name="Object 11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412695" y="376314"/>
                    <a:ext cx="859607" cy="103016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03908" y="701338"/>
                  <a:ext cx="476190" cy="209524"/>
                </a:xfrm>
                <a:prstGeom prst="rect">
                  <a:avLst/>
                </a:prstGeom>
              </p:spPr>
            </p:pic>
          </p:grpSp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221" y="794997"/>
              <a:ext cx="676190" cy="60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3953" y="1773439"/>
            <a:ext cx="7719047" cy="7410285"/>
            <a:chOff x="1176706" y="1871691"/>
            <a:chExt cx="7719047" cy="74102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6706" y="1871691"/>
              <a:ext cx="7719047" cy="74102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407336" y="1851099"/>
            <a:ext cx="7907448" cy="7254967"/>
            <a:chOff x="9407336" y="1851099"/>
            <a:chExt cx="7907448" cy="725496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07336" y="1851099"/>
              <a:ext cx="7907448" cy="725496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2302" y="4457700"/>
            <a:ext cx="1761905" cy="62857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01468" y="4290124"/>
            <a:ext cx="1780952" cy="666667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447383" y="5086271"/>
            <a:ext cx="8731234" cy="2062259"/>
            <a:chOff x="4765146" y="4605241"/>
            <a:chExt cx="8731234" cy="206225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765146" y="4605241"/>
              <a:ext cx="8731234" cy="1914560"/>
              <a:chOff x="4715464" y="5245817"/>
              <a:chExt cx="8731234" cy="191456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715464" y="5245817"/>
                <a:ext cx="8731234" cy="191456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p:grpSp>
        <p:sp>
          <p:nvSpPr>
            <p:cNvPr id="2" name="타원 1"/>
            <p:cNvSpPr/>
            <p:nvPr/>
          </p:nvSpPr>
          <p:spPr>
            <a:xfrm>
              <a:off x="4765146" y="5829300"/>
              <a:ext cx="4504736" cy="8382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2186730"/>
            <a:ext cx="6954285" cy="7217482"/>
            <a:chOff x="9142857" y="2186730"/>
            <a:chExt cx="6954285" cy="72174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2186730"/>
              <a:ext cx="6954285" cy="72174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654" y="2186730"/>
            <a:ext cx="6954285" cy="7217482"/>
            <a:chOff x="1580654" y="2186730"/>
            <a:chExt cx="6954285" cy="72174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0654" y="2186730"/>
              <a:ext cx="6954285" cy="72174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3067" y="2250580"/>
            <a:ext cx="4952381" cy="35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2695" y="376314"/>
            <a:ext cx="17948097" cy="1030160"/>
            <a:chOff x="412695" y="376314"/>
            <a:chExt cx="17948097" cy="103016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695" y="376314"/>
              <a:ext cx="17948097" cy="1030160"/>
              <a:chOff x="412695" y="376314"/>
              <a:chExt cx="17948097" cy="103016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063158" y="637116"/>
                <a:ext cx="17297635" cy="622842"/>
                <a:chOff x="1063158" y="637116"/>
                <a:chExt cx="17297635" cy="622842"/>
              </a:xfrm>
            </p:grpSpPr>
            <p:grpSp>
              <p:nvGrpSpPr>
                <p:cNvPr id="1006" name="그룹 1006"/>
                <p:cNvGrpSpPr/>
                <p:nvPr/>
              </p:nvGrpSpPr>
              <p:grpSpPr>
                <a:xfrm>
                  <a:off x="1063158" y="637116"/>
                  <a:ext cx="17297635" cy="622842"/>
                  <a:chOff x="1063158" y="637116"/>
                  <a:chExt cx="17297635" cy="622842"/>
                </a:xfrm>
              </p:grpSpPr>
              <p:pic>
                <p:nvPicPr>
                  <p:cNvPr id="13" name="Object 12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>
                    <a:off x="1063158" y="637116"/>
                    <a:ext cx="17297635" cy="62284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73001" y="704056"/>
                  <a:ext cx="2466667" cy="561905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412695" y="376314"/>
                <a:ext cx="859607" cy="1030160"/>
                <a:chOff x="412695" y="376314"/>
                <a:chExt cx="859607" cy="1030160"/>
              </a:xfrm>
            </p:grpSpPr>
            <p:grpSp>
              <p:nvGrpSpPr>
                <p:cNvPr id="1008" name="그룹 1008"/>
                <p:cNvGrpSpPr/>
                <p:nvPr/>
              </p:nvGrpSpPr>
              <p:grpSpPr>
                <a:xfrm>
                  <a:off x="412695" y="376314"/>
                  <a:ext cx="859607" cy="1030160"/>
                  <a:chOff x="412695" y="376314"/>
                  <a:chExt cx="859607" cy="1030160"/>
                </a:xfrm>
              </p:grpSpPr>
              <p:pic>
                <p:nvPicPr>
                  <p:cNvPr id="19" name="Object 18"/>
                  <p:cNvPicPr>
                    <a:picLocks noChangeAspect="1"/>
                  </p:cNvPicPr>
                  <p:nvPr/>
                </p:nvPicPr>
                <p:blipFill>
                  <a:blip r:embed="rId7" cstate="print"/>
                  <a:stretch>
                    <a:fillRect/>
                  </a:stretch>
                </p:blipFill>
                <p:spPr>
                  <a:xfrm>
                    <a:off x="412695" y="376314"/>
                    <a:ext cx="859607" cy="103016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603908" y="701338"/>
                  <a:ext cx="476190" cy="209524"/>
                </a:xfrm>
                <a:prstGeom prst="rect">
                  <a:avLst/>
                </a:prstGeom>
              </p:spPr>
            </p:pic>
          </p:grpSp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221" y="794997"/>
              <a:ext cx="676190" cy="60952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66131" y="3294329"/>
            <a:ext cx="2885714" cy="146666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8170" y="2186730"/>
            <a:ext cx="3702036" cy="3702036"/>
            <a:chOff x="148170" y="2186730"/>
            <a:chExt cx="3702036" cy="370203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8170" y="2186730"/>
              <a:ext cx="3702036" cy="370203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88169" y="6332363"/>
            <a:ext cx="4704762" cy="323809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66258" y="7118306"/>
            <a:ext cx="3533333" cy="142857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930002" y="3658288"/>
            <a:ext cx="5590476" cy="239047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170450" y="5621254"/>
            <a:ext cx="3417240" cy="3417240"/>
            <a:chOff x="14170450" y="5621254"/>
            <a:chExt cx="3417240" cy="341724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170450" y="5621254"/>
              <a:ext cx="3417240" cy="341724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03059" y="6120421"/>
            <a:ext cx="5590476" cy="239047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"/>
            <a:ext cx="9829800" cy="8458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037" y="571500"/>
            <a:ext cx="9986963" cy="86106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8458200" y="800100"/>
            <a:ext cx="9296400" cy="48006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965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97259" y="3936440"/>
            <a:ext cx="4180952" cy="22666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7580" y="3499741"/>
            <a:ext cx="2419048" cy="10857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56983" y="3975088"/>
            <a:ext cx="3447619" cy="31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5495" y="3085127"/>
            <a:ext cx="642398" cy="581466"/>
            <a:chOff x="11585495" y="3085127"/>
            <a:chExt cx="642398" cy="581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85495" y="6027470"/>
            <a:ext cx="642398" cy="581466"/>
            <a:chOff x="11585495" y="6027470"/>
            <a:chExt cx="642398" cy="581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695" y="376314"/>
            <a:ext cx="17948097" cy="1030160"/>
            <a:chOff x="412695" y="376314"/>
            <a:chExt cx="17948097" cy="103016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63158" y="637116"/>
              <a:ext cx="17297635" cy="658671"/>
              <a:chOff x="1063158" y="637116"/>
              <a:chExt cx="17297635" cy="658671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063158" y="637116"/>
                <a:ext cx="17297635" cy="622842"/>
                <a:chOff x="1063158" y="637116"/>
                <a:chExt cx="17297635" cy="622842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63158" y="637116"/>
                  <a:ext cx="17297635" cy="622842"/>
                </a:xfrm>
                <a:prstGeom prst="rect">
                  <a:avLst/>
                </a:prstGeom>
              </p:spPr>
            </p:pic>
          </p:grpSp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73001" y="704056"/>
                <a:ext cx="3438095" cy="56190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12695" y="376314"/>
              <a:ext cx="859607" cy="1030160"/>
              <a:chOff x="412695" y="376314"/>
              <a:chExt cx="859607" cy="103016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412695" y="376314"/>
                <a:ext cx="859607" cy="1030160"/>
                <a:chOff x="412695" y="376314"/>
                <a:chExt cx="859607" cy="1030160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12695" y="376314"/>
                  <a:ext cx="859607" cy="1030160"/>
                </a:xfrm>
                <a:prstGeom prst="rect">
                  <a:avLst/>
                </a:prstGeom>
              </p:spPr>
            </p:pic>
          </p:grpSp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3908" y="701338"/>
                <a:ext cx="476190" cy="209524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51221" y="794997"/>
                <a:ext cx="676190" cy="609524"/>
              </a:xfrm>
              <a:prstGeom prst="rect">
                <a:avLst/>
              </a:prstGeom>
            </p:spPr>
          </p:pic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01" y="1520760"/>
            <a:ext cx="6283500" cy="85934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520760"/>
            <a:ext cx="6172200" cy="8574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695" y="376314"/>
            <a:ext cx="17948097" cy="1030160"/>
            <a:chOff x="412695" y="376314"/>
            <a:chExt cx="17948097" cy="103016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63158" y="637116"/>
              <a:ext cx="17297635" cy="658671"/>
              <a:chOff x="1063158" y="637116"/>
              <a:chExt cx="17297635" cy="658671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063158" y="637116"/>
                <a:ext cx="17297635" cy="622842"/>
                <a:chOff x="1063158" y="637116"/>
                <a:chExt cx="17297635" cy="622842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63158" y="637116"/>
                  <a:ext cx="17297635" cy="622842"/>
                </a:xfrm>
                <a:prstGeom prst="rect">
                  <a:avLst/>
                </a:prstGeom>
              </p:spPr>
            </p:pic>
          </p:grpSp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73001" y="704056"/>
                <a:ext cx="2466667" cy="56190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12695" y="376314"/>
              <a:ext cx="859607" cy="1030160"/>
              <a:chOff x="412695" y="376314"/>
              <a:chExt cx="859607" cy="103016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412695" y="376314"/>
                <a:ext cx="859607" cy="1030160"/>
                <a:chOff x="412695" y="376314"/>
                <a:chExt cx="859607" cy="1030160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12695" y="376314"/>
                  <a:ext cx="859607" cy="1030160"/>
                </a:xfrm>
                <a:prstGeom prst="rect">
                  <a:avLst/>
                </a:prstGeom>
              </p:spPr>
            </p:pic>
          </p:grpSp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3908" y="701338"/>
                <a:ext cx="476190" cy="209524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51221" y="794997"/>
                <a:ext cx="676190" cy="60952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2374739" y="2924671"/>
            <a:ext cx="3494928" cy="5045516"/>
            <a:chOff x="2374739" y="2924671"/>
            <a:chExt cx="3494928" cy="50455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74739" y="2924671"/>
              <a:ext cx="3494928" cy="50455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32074" y="3476622"/>
            <a:ext cx="3540021" cy="3941613"/>
            <a:chOff x="6032074" y="3476622"/>
            <a:chExt cx="3540021" cy="394161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4257" y="4621032"/>
              <a:ext cx="2990476" cy="1866667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7531977" y="3476622"/>
              <a:ext cx="457862" cy="414434"/>
              <a:chOff x="7531977" y="3476622"/>
              <a:chExt cx="457862" cy="41443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531977" y="3476622"/>
                <a:ext cx="457862" cy="41443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531977" y="7003801"/>
              <a:ext cx="457862" cy="414434"/>
              <a:chOff x="7531977" y="7003801"/>
              <a:chExt cx="457862" cy="41443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531977" y="7003801"/>
                <a:ext cx="457862" cy="414434"/>
              </a:xfrm>
              <a:prstGeom prst="rect">
                <a:avLst/>
              </a:prstGeom>
            </p:spPr>
          </p:pic>
        </p:grpSp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20303" y="3372179"/>
            <a:ext cx="8552381" cy="4380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5427" y="4060837"/>
            <a:ext cx="7238095" cy="18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0267" y="1309601"/>
            <a:ext cx="3647619" cy="15714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2696" y="6582354"/>
            <a:ext cx="2933333" cy="5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46977" y="3437184"/>
            <a:ext cx="2282669" cy="2735570"/>
            <a:chOff x="2246977" y="3437184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6977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52732" y="7356808"/>
            <a:ext cx="2485714" cy="20000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54739" y="4300278"/>
            <a:ext cx="1257143" cy="5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29807" y="6959800"/>
            <a:ext cx="2917009" cy="326400"/>
            <a:chOff x="1929807" y="6959800"/>
            <a:chExt cx="2917009" cy="3264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29807" y="6959800"/>
              <a:ext cx="2917009" cy="32640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9058" y="6582354"/>
            <a:ext cx="3485714" cy="5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83341" y="3437184"/>
            <a:ext cx="2282669" cy="2735570"/>
            <a:chOff x="6083341" y="3437184"/>
            <a:chExt cx="2282669" cy="27355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83341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01913" y="7356808"/>
            <a:ext cx="4047619" cy="13428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91103" y="4300278"/>
            <a:ext cx="1257143" cy="561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69363" y="6959800"/>
            <a:ext cx="2910624" cy="326400"/>
            <a:chOff x="5769363" y="6959800"/>
            <a:chExt cx="2910624" cy="3264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69363" y="6959800"/>
              <a:ext cx="2910624" cy="32640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15420" y="6582354"/>
            <a:ext cx="2466667" cy="5619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919704" y="3437184"/>
            <a:ext cx="2282669" cy="2735570"/>
            <a:chOff x="9919704" y="3437184"/>
            <a:chExt cx="2282669" cy="27355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34818" y="7356808"/>
            <a:ext cx="2076190" cy="79047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27466" y="4300278"/>
            <a:ext cx="1257143" cy="5619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97246" y="6959800"/>
            <a:ext cx="2927586" cy="326400"/>
            <a:chOff x="9597246" y="6959800"/>
            <a:chExt cx="2927586" cy="3264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97246" y="6959800"/>
              <a:ext cx="2927586" cy="3264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756068" y="3478368"/>
            <a:ext cx="2282669" cy="2735570"/>
            <a:chOff x="13756068" y="3478368"/>
            <a:chExt cx="2282669" cy="273557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756068" y="3478368"/>
              <a:ext cx="2282669" cy="273557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362722" y="7356808"/>
            <a:ext cx="2438095" cy="79047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63830" y="4300278"/>
            <a:ext cx="1257143" cy="5619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270460" y="4690686"/>
            <a:ext cx="1514286" cy="136190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438898" y="6959800"/>
            <a:ext cx="2917009" cy="326400"/>
            <a:chOff x="13438898" y="6959800"/>
            <a:chExt cx="2917009" cy="32640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438898" y="6959800"/>
              <a:ext cx="2917009" cy="32640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413527" y="4690688"/>
            <a:ext cx="1523810" cy="136190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556546" y="4670098"/>
            <a:ext cx="1514286" cy="136190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740774" y="4690688"/>
            <a:ext cx="1447619" cy="136190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051811" y="6582354"/>
            <a:ext cx="3314286" cy="56190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8510" y="812764"/>
            <a:ext cx="13328695" cy="8660186"/>
            <a:chOff x="2478510" y="812764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510" y="812764"/>
              <a:ext cx="13328695" cy="8660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65104" y="4217806"/>
            <a:ext cx="4485714" cy="12095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7580" y="3499741"/>
            <a:ext cx="2419048" cy="10857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91788" y="3975087"/>
            <a:ext cx="3152381" cy="31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5495" y="3085127"/>
            <a:ext cx="642398" cy="581466"/>
            <a:chOff x="11585495" y="3085127"/>
            <a:chExt cx="642398" cy="581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85495" y="6027470"/>
            <a:ext cx="642398" cy="581466"/>
            <a:chOff x="11585495" y="6027470"/>
            <a:chExt cx="642398" cy="581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20620" y="2255901"/>
            <a:ext cx="6171429" cy="6171429"/>
            <a:chOff x="1420620" y="2255901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0620" y="2255901"/>
              <a:ext cx="6171429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9603" y="3276213"/>
            <a:ext cx="7152381" cy="140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17948097" cy="1030160"/>
            <a:chOff x="412695" y="376314"/>
            <a:chExt cx="17948097" cy="103016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63158" y="637116"/>
              <a:ext cx="17297635" cy="622842"/>
              <a:chOff x="1063158" y="637116"/>
              <a:chExt cx="17297635" cy="622842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063158" y="637116"/>
                <a:ext cx="17297635" cy="622842"/>
                <a:chOff x="1063158" y="637116"/>
                <a:chExt cx="17297635" cy="622842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63158" y="637116"/>
                  <a:ext cx="17297635" cy="622842"/>
                </a:xfrm>
                <a:prstGeom prst="rect">
                  <a:avLst/>
                </a:prstGeom>
              </p:spPr>
            </p:pic>
          </p:grpSp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73001" y="704056"/>
                <a:ext cx="2933333" cy="56190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12695" y="376314"/>
              <a:ext cx="859607" cy="1030160"/>
              <a:chOff x="412695" y="376314"/>
              <a:chExt cx="859607" cy="1030160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412695" y="376314"/>
                <a:ext cx="859607" cy="1030160"/>
                <a:chOff x="412695" y="376314"/>
                <a:chExt cx="859607" cy="1030160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412695" y="376314"/>
                  <a:ext cx="859607" cy="1030160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03908" y="701338"/>
                <a:ext cx="476190" cy="209524"/>
              </a:xfrm>
              <a:prstGeom prst="rect">
                <a:avLst/>
              </a:prstGeom>
            </p:spPr>
          </p:pic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79123" y="794996"/>
                <a:ext cx="619048" cy="609524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28706" y="3202060"/>
            <a:ext cx="5314286" cy="499047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24773" y="2548630"/>
            <a:ext cx="3095238" cy="8190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826258" y="2305590"/>
            <a:ext cx="633198" cy="2671304"/>
            <a:chOff x="8826258" y="2305590"/>
            <a:chExt cx="633198" cy="267130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26258" y="2305590"/>
              <a:ext cx="633198" cy="26713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072897" y="2305590"/>
            <a:ext cx="633198" cy="2671304"/>
            <a:chOff x="16072897" y="2305590"/>
            <a:chExt cx="633198" cy="267130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72897" y="2305590"/>
              <a:ext cx="633198" cy="267130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36201" y="6945619"/>
            <a:ext cx="4904762" cy="67619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24773" y="6116068"/>
            <a:ext cx="2561905" cy="8190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826258" y="5873029"/>
            <a:ext cx="633198" cy="2671304"/>
            <a:chOff x="8826258" y="5873029"/>
            <a:chExt cx="633198" cy="267130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26258" y="5873029"/>
              <a:ext cx="633198" cy="267130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072897" y="5873029"/>
            <a:ext cx="633198" cy="2671304"/>
            <a:chOff x="16072897" y="5873029"/>
            <a:chExt cx="633198" cy="267130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072897" y="5873029"/>
              <a:ext cx="633198" cy="267130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848888" y="2749645"/>
            <a:ext cx="684547" cy="619618"/>
            <a:chOff x="1848888" y="2749645"/>
            <a:chExt cx="684547" cy="61961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48888" y="2749645"/>
              <a:ext cx="684547" cy="61961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82548" y="6071786"/>
            <a:ext cx="684547" cy="619618"/>
            <a:chOff x="6982548" y="6071786"/>
            <a:chExt cx="684547" cy="61961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82548" y="6071786"/>
              <a:ext cx="684547" cy="61961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695" y="376314"/>
            <a:ext cx="17948097" cy="1030160"/>
            <a:chOff x="412695" y="376314"/>
            <a:chExt cx="17948097" cy="103016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63158" y="637116"/>
              <a:ext cx="17297635" cy="658671"/>
              <a:chOff x="1063158" y="637116"/>
              <a:chExt cx="17297635" cy="658671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063158" y="637116"/>
                <a:ext cx="17297635" cy="622842"/>
                <a:chOff x="1063158" y="637116"/>
                <a:chExt cx="17297635" cy="622842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63158" y="637116"/>
                  <a:ext cx="17297635" cy="622842"/>
                </a:xfrm>
                <a:prstGeom prst="rect">
                  <a:avLst/>
                </a:prstGeom>
              </p:spPr>
            </p:pic>
          </p:grpSp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73001" y="704056"/>
                <a:ext cx="2609524" cy="56190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12695" y="376314"/>
              <a:ext cx="859607" cy="1030160"/>
              <a:chOff x="412695" y="376314"/>
              <a:chExt cx="859607" cy="103016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412695" y="376314"/>
                <a:ext cx="859607" cy="1030160"/>
                <a:chOff x="412695" y="376314"/>
                <a:chExt cx="859607" cy="1030160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12695" y="376314"/>
                  <a:ext cx="859607" cy="1030160"/>
                </a:xfrm>
                <a:prstGeom prst="rect">
                  <a:avLst/>
                </a:prstGeom>
              </p:spPr>
            </p:pic>
          </p:grpSp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3908" y="701338"/>
                <a:ext cx="476190" cy="209524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9123" y="794996"/>
                <a:ext cx="619048" cy="60952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2440154" y="2217993"/>
            <a:ext cx="13899614" cy="7456139"/>
            <a:chOff x="2440154" y="2217993"/>
            <a:chExt cx="13899614" cy="745613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154" y="2217993"/>
              <a:ext cx="13899614" cy="745613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695" y="376314"/>
            <a:ext cx="17948097" cy="1030160"/>
            <a:chOff x="412695" y="376314"/>
            <a:chExt cx="17948097" cy="103016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63158" y="637116"/>
              <a:ext cx="17297635" cy="658671"/>
              <a:chOff x="1063158" y="637116"/>
              <a:chExt cx="17297635" cy="658671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063158" y="637116"/>
                <a:ext cx="17297635" cy="622842"/>
                <a:chOff x="1063158" y="637116"/>
                <a:chExt cx="17297635" cy="622842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63158" y="637116"/>
                  <a:ext cx="17297635" cy="622842"/>
                </a:xfrm>
                <a:prstGeom prst="rect">
                  <a:avLst/>
                </a:prstGeom>
              </p:spPr>
            </p:pic>
          </p:grpSp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73001" y="704056"/>
                <a:ext cx="2457143" cy="56190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12695" y="376314"/>
              <a:ext cx="859607" cy="1030160"/>
              <a:chOff x="412695" y="376314"/>
              <a:chExt cx="859607" cy="103016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412695" y="376314"/>
                <a:ext cx="859607" cy="1030160"/>
                <a:chOff x="412695" y="376314"/>
                <a:chExt cx="859607" cy="1030160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12695" y="376314"/>
                  <a:ext cx="859607" cy="1030160"/>
                </a:xfrm>
                <a:prstGeom prst="rect">
                  <a:avLst/>
                </a:prstGeom>
              </p:spPr>
            </p:pic>
          </p:grpSp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3908" y="701338"/>
                <a:ext cx="476190" cy="209524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9123" y="794996"/>
                <a:ext cx="619048" cy="609524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412695" y="6966811"/>
            <a:ext cx="1815585" cy="1815585"/>
            <a:chOff x="412695" y="6966811"/>
            <a:chExt cx="1815585" cy="18155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2695" y="6966811"/>
              <a:ext cx="1815585" cy="18155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1978" y="4859779"/>
            <a:ext cx="3838966" cy="1645271"/>
            <a:chOff x="661978" y="4859779"/>
            <a:chExt cx="3838966" cy="16452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1978" y="4859779"/>
              <a:ext cx="3838966" cy="16452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215132" y="3032912"/>
            <a:ext cx="1285812" cy="1338413"/>
            <a:chOff x="3215132" y="3032912"/>
            <a:chExt cx="1285812" cy="133841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15132" y="3032912"/>
              <a:ext cx="1285812" cy="13384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801088" y="1573678"/>
            <a:ext cx="3111460" cy="1260450"/>
            <a:chOff x="4801088" y="1573678"/>
            <a:chExt cx="3111460" cy="126045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01088" y="1573678"/>
              <a:ext cx="3111460" cy="126045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842713" y="1746535"/>
            <a:ext cx="3311572" cy="960912"/>
            <a:chOff x="8842713" y="1746535"/>
            <a:chExt cx="3311572" cy="96091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42713" y="1746535"/>
              <a:ext cx="3311572" cy="96091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011334" y="3009824"/>
            <a:ext cx="4937265" cy="1774674"/>
            <a:chOff x="11011334" y="3009824"/>
            <a:chExt cx="4937265" cy="177467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11334" y="3009824"/>
              <a:ext cx="4937265" cy="177467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479966" y="5142857"/>
            <a:ext cx="2932131" cy="1300289"/>
            <a:chOff x="13479966" y="5142857"/>
            <a:chExt cx="2932131" cy="130028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479966" y="5142857"/>
              <a:ext cx="2932131" cy="130028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803199" y="6817712"/>
            <a:ext cx="4390164" cy="2113783"/>
            <a:chOff x="13803199" y="6817712"/>
            <a:chExt cx="4390164" cy="211378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03199" y="6817712"/>
              <a:ext cx="4390164" cy="2113783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24" y="4403334"/>
            <a:ext cx="2641152" cy="14790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49859"/>
            <a:ext cx="4572000" cy="3049488"/>
          </a:xfrm>
          <a:prstGeom prst="rect">
            <a:avLst/>
          </a:prstGeom>
        </p:spPr>
      </p:pic>
      <p:sp>
        <p:nvSpPr>
          <p:cNvPr id="12" name="자유형 11"/>
          <p:cNvSpPr/>
          <p:nvPr/>
        </p:nvSpPr>
        <p:spPr>
          <a:xfrm>
            <a:off x="4100945" y="3171073"/>
            <a:ext cx="9725891" cy="6056054"/>
          </a:xfrm>
          <a:custGeom>
            <a:avLst/>
            <a:gdLst>
              <a:gd name="connsiteX0" fmla="*/ 0 w 9725891"/>
              <a:gd name="connsiteY0" fmla="*/ 5197072 h 6056054"/>
              <a:gd name="connsiteX1" fmla="*/ 1704110 w 9725891"/>
              <a:gd name="connsiteY1" fmla="*/ 3008054 h 6056054"/>
              <a:gd name="connsiteX2" fmla="*/ 2466110 w 9725891"/>
              <a:gd name="connsiteY2" fmla="*/ 1068418 h 6056054"/>
              <a:gd name="connsiteX3" fmla="*/ 4211782 w 9725891"/>
              <a:gd name="connsiteY3" fmla="*/ 1618 h 6056054"/>
              <a:gd name="connsiteX4" fmla="*/ 6691746 w 9725891"/>
              <a:gd name="connsiteY4" fmla="*/ 1290091 h 6056054"/>
              <a:gd name="connsiteX5" fmla="*/ 8465128 w 9725891"/>
              <a:gd name="connsiteY5" fmla="*/ 5003109 h 6056054"/>
              <a:gd name="connsiteX6" fmla="*/ 9725891 w 9725891"/>
              <a:gd name="connsiteY6" fmla="*/ 6056054 h 605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891" h="6056054">
                <a:moveTo>
                  <a:pt x="0" y="5197072"/>
                </a:moveTo>
                <a:cubicBezTo>
                  <a:pt x="646546" y="4446617"/>
                  <a:pt x="1293092" y="3696163"/>
                  <a:pt x="1704110" y="3008054"/>
                </a:cubicBezTo>
                <a:cubicBezTo>
                  <a:pt x="2115128" y="2319945"/>
                  <a:pt x="2048165" y="1569491"/>
                  <a:pt x="2466110" y="1068418"/>
                </a:cubicBezTo>
                <a:cubicBezTo>
                  <a:pt x="2884055" y="567345"/>
                  <a:pt x="3507509" y="-35328"/>
                  <a:pt x="4211782" y="1618"/>
                </a:cubicBezTo>
                <a:cubicBezTo>
                  <a:pt x="4916055" y="38563"/>
                  <a:pt x="5982855" y="456509"/>
                  <a:pt x="6691746" y="1290091"/>
                </a:cubicBezTo>
                <a:cubicBezTo>
                  <a:pt x="7400637" y="2123673"/>
                  <a:pt x="7959437" y="4208782"/>
                  <a:pt x="8465128" y="5003109"/>
                </a:cubicBezTo>
                <a:cubicBezTo>
                  <a:pt x="8970819" y="5797436"/>
                  <a:pt x="9506527" y="5859781"/>
                  <a:pt x="9725891" y="60560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43905" y="3853765"/>
            <a:ext cx="4209524" cy="22666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7580" y="3499741"/>
            <a:ext cx="2419048" cy="10857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56979" y="3975087"/>
            <a:ext cx="3447619" cy="31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5495" y="3085127"/>
            <a:ext cx="642398" cy="581466"/>
            <a:chOff x="11585495" y="3085127"/>
            <a:chExt cx="642398" cy="581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85495" y="6027470"/>
            <a:ext cx="642398" cy="581466"/>
            <a:chOff x="11585495" y="6027470"/>
            <a:chExt cx="642398" cy="581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1" y="704056"/>
            <a:ext cx="2942857" cy="5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01338"/>
            <a:ext cx="476190" cy="2095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0307" y="880327"/>
            <a:ext cx="619048" cy="5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45676" y="2673960"/>
            <a:ext cx="2558872" cy="2129801"/>
            <a:chOff x="2745676" y="2673960"/>
            <a:chExt cx="2558872" cy="212980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745676" y="2673960"/>
              <a:ext cx="2558872" cy="2129801"/>
              <a:chOff x="2745676" y="2673960"/>
              <a:chExt cx="2558872" cy="212980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745676" y="2673960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23515" y="3609659"/>
              <a:ext cx="2457143" cy="8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32539" y="2673960"/>
            <a:ext cx="2558872" cy="2129801"/>
            <a:chOff x="8432539" y="2673960"/>
            <a:chExt cx="2558872" cy="212980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432539" y="2673960"/>
              <a:ext cx="2558872" cy="2129801"/>
              <a:chOff x="8432539" y="2673960"/>
              <a:chExt cx="2558872" cy="212980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432539" y="2673960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10384" y="3609659"/>
              <a:ext cx="2476190" cy="8380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740760" y="2673960"/>
            <a:ext cx="2558872" cy="2129801"/>
            <a:chOff x="13740760" y="2673960"/>
            <a:chExt cx="2558872" cy="212980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3740760" y="2673960"/>
              <a:ext cx="2558872" cy="2129801"/>
              <a:chOff x="13740760" y="2673960"/>
              <a:chExt cx="2558872" cy="21298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740760" y="2673960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18600" y="3609659"/>
              <a:ext cx="2247619" cy="8380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59743" y="6118427"/>
            <a:ext cx="2558872" cy="2129801"/>
            <a:chOff x="659743" y="6118427"/>
            <a:chExt cx="2558872" cy="212980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59743" y="6118427"/>
              <a:ext cx="2558872" cy="2129801"/>
              <a:chOff x="659743" y="6118427"/>
              <a:chExt cx="2558872" cy="212980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59743" y="6118427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7541" y="7054126"/>
              <a:ext cx="1895238" cy="83809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304548" y="6118427"/>
            <a:ext cx="2558872" cy="2129801"/>
            <a:chOff x="5304548" y="6118427"/>
            <a:chExt cx="2558872" cy="212980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304548" y="6118427"/>
              <a:ext cx="2558872" cy="2129801"/>
              <a:chOff x="5304548" y="6118427"/>
              <a:chExt cx="2558872" cy="2129801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304548" y="6118427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82346" y="7054126"/>
              <a:ext cx="2323810" cy="83809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460389" y="6118427"/>
            <a:ext cx="2558872" cy="2129801"/>
            <a:chOff x="10460389" y="6118427"/>
            <a:chExt cx="2558872" cy="2129801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0460389" y="6118427"/>
              <a:ext cx="2558872" cy="2129801"/>
              <a:chOff x="10460389" y="6118427"/>
              <a:chExt cx="2558872" cy="2129801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460389" y="6118427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38189" y="7054126"/>
              <a:ext cx="2133333" cy="83809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020196" y="6118427"/>
            <a:ext cx="2558872" cy="2129801"/>
            <a:chOff x="15020196" y="6118427"/>
            <a:chExt cx="2558872" cy="2129801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5020196" y="6118427"/>
              <a:ext cx="2558872" cy="2129801"/>
              <a:chOff x="15020196" y="6118427"/>
              <a:chExt cx="2558872" cy="2129801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5020196" y="6118427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098017" y="7054126"/>
              <a:ext cx="1895238" cy="83809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</Words>
  <Application>Microsoft Office PowerPoint</Application>
  <PresentationFormat>사용자 지정</PresentationFormat>
  <Paragraphs>12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?? ??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User</cp:lastModifiedBy>
  <cp:revision>17</cp:revision>
  <dcterms:created xsi:type="dcterms:W3CDTF">2021-03-22T14:25:54Z</dcterms:created>
  <dcterms:modified xsi:type="dcterms:W3CDTF">2021-03-22T07:06:43Z</dcterms:modified>
</cp:coreProperties>
</file>