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5122525" cy="7921625"/>
  <p:notesSz cx="6858000" cy="9144000"/>
  <p:embeddedFontLst>
    <p:embeddedFont>
      <p:font typeface="Montserrat" panose="02000505000000020004" pitchFamily="2" charset="0"/>
      <p:regular r:id="rId10"/>
      <p:bold r:id="rId11"/>
      <p:italic r:id="rId12"/>
      <p:boldItalic r:id="rId13"/>
    </p:embeddedFont>
    <p:embeddedFont>
      <p:font typeface="Montserrat SemiBold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000000"/>
          </p15:clr>
        </p15:guide>
        <p15:guide id="2" pos="699">
          <p15:clr>
            <a:srgbClr val="000000"/>
          </p15:clr>
        </p15:guide>
        <p15:guide id="3" pos="2191">
          <p15:clr>
            <a:srgbClr val="9AA0A6"/>
          </p15:clr>
        </p15:guide>
        <p15:guide id="4" orient="horz" pos="1122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5AdUy/ZcbXXLfjJBN3P4lU7tx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18" y="72"/>
      </p:cViewPr>
      <p:guideLst>
        <p:guide orient="horz" pos="340"/>
        <p:guide pos="699"/>
        <p:guide pos="2191"/>
        <p:guide orient="horz" pos="11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Colocar como fondo para que los elementos sobresalgan encima de la imagen.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42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0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"/>
          <p:cNvPicPr preferRelativeResize="0"/>
          <p:nvPr/>
        </p:nvPicPr>
        <p:blipFill rotWithShape="1">
          <a:blip r:embed="rId3">
            <a:alphaModFix amt="50000"/>
          </a:blip>
          <a:srcRect l="-22410" t="-32620" r="32297" b="52015"/>
          <a:stretch/>
        </p:blipFill>
        <p:spPr>
          <a:xfrm>
            <a:off x="5728925" y="0"/>
            <a:ext cx="9393594" cy="79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979601" y="3154975"/>
            <a:ext cx="12683100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Café Bedu Aplicación Movil</a:t>
            </a:r>
            <a:endParaRPr sz="65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1109172" y="4680169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Desarrollo Móvil Android</a:t>
            </a:r>
            <a:endParaRPr sz="32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2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98535" y="218500"/>
            <a:ext cx="5800580" cy="13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9176" y="521150"/>
            <a:ext cx="2369774" cy="1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1" name="Google Shape;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Objetivo:</a:t>
            </a:r>
            <a:r>
              <a:rPr lang="es-MX" sz="2600" b="1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MX" sz="2600" b="0" i="0" u="none" strike="noStrike" cap="none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2600" b="0" i="0" u="none" strike="noStrike" cap="none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Desarrollar u</a:t>
            </a:r>
            <a:r>
              <a:rPr lang="es-MX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na </a:t>
            </a: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aplicación móvil en la que los usuarios de Café </a:t>
            </a:r>
            <a:r>
              <a:rPr lang="es-MX" sz="2600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Bedu</a:t>
            </a: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puedan realizar sus compras de manera sencilla. </a:t>
            </a:r>
            <a:endParaRPr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INTRO: Elevator pitch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83;p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4" name="Google Shape;8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6944577" y="2433325"/>
            <a:ext cx="67665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1" i="0" u="none" strike="noStrike" cap="non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2600" b="0" i="0" u="none" strike="noStrike" cap="non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Actualmente los clientes de Café Bedu tienen que realizar sus pedidos en mostrador, lo que puede resultar molesto o hasta problemático en horas pico. </a:t>
            </a: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Problema a solucionar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7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Objetivo: Mostrar que el producto es comercializable.</a:t>
            </a:r>
            <a:endParaRPr sz="2600" b="1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</a:t>
            </a:r>
            <a:endParaRPr sz="2600" b="0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Los clientes se beneficiarían de una aplicación que les permita realizar sus pedidos y llegar por ellos a la barra. </a:t>
            </a:r>
            <a:endParaRPr sz="2600" b="0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Oportunidad de mercado 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928575" y="2064675"/>
            <a:ext cx="112827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i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 59 por ciento de los pedidos en restaurantes realizados por los millennials son para llevar o entregar.</a:t>
            </a:r>
            <a:endParaRPr sz="4500" b="0" i="1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928575" y="5856975"/>
            <a:ext cx="112827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0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lang="es-MX" sz="30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Generational Consumer Trend Report 2020</a:t>
            </a:r>
            <a:endParaRPr sz="3000" b="0" i="1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6">
            <a:alphaModFix/>
          </a:blip>
          <a:srcRect b="17943"/>
          <a:stretch/>
        </p:blipFill>
        <p:spPr>
          <a:xfrm>
            <a:off x="10924103" y="2465572"/>
            <a:ext cx="4707850" cy="5456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1" y="4428800"/>
            <a:ext cx="75045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Café Bedu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130" y="536223"/>
            <a:ext cx="3918059" cy="97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29882" y="6665495"/>
            <a:ext cx="2982980" cy="6648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0" y="251700"/>
            <a:ext cx="4891200" cy="13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8875" y="96039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2131817" y="543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sz="4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1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1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6944575" y="1590875"/>
            <a:ext cx="5656200" cy="5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Crear el menú de perfil, en el que los usuarios pueden ver su historial de compras, asi como editar datos de perfil</a:t>
            </a: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Aumentar inventario en aplicación móvil</a:t>
            </a: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Crear una opción de promociones/fidelización de clientes.</a:t>
            </a: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Crear una versión multilenguaje</a:t>
            </a: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Próximos pasos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Custom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</vt:lpstr>
      <vt:lpstr>Montserrat SemiBold</vt:lpstr>
      <vt:lpstr>Calibri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Limón</dc:creator>
  <cp:lastModifiedBy>UpBc</cp:lastModifiedBy>
  <cp:revision>1</cp:revision>
  <dcterms:modified xsi:type="dcterms:W3CDTF">2023-07-28T20:42:54Z</dcterms:modified>
</cp:coreProperties>
</file>