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9" r:id="rId11"/>
    <p:sldId id="267" r:id="rId12"/>
    <p:sldId id="270" r:id="rId13"/>
    <p:sldId id="268" r:id="rId14"/>
    <p:sldId id="265" r:id="rId15"/>
    <p:sldId id="272" r:id="rId16"/>
    <p:sldId id="273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0530" autoAdjust="0"/>
  </p:normalViewPr>
  <p:slideViewPr>
    <p:cSldViewPr snapToGrid="0">
      <p:cViewPr varScale="1">
        <p:scale>
          <a:sx n="93" d="100"/>
          <a:sy n="93" d="100"/>
        </p:scale>
        <p:origin x="12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164EA-AB29-4B31-A66B-D649AD99E81A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BB8E3-11FD-45A8-8999-8277937E9B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9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Static</a:t>
            </a:r>
            <a:r>
              <a:rPr lang="zh-CN" altLang="en-US" dirty="0" smtClean="0"/>
              <a:t>方法没法写测试</a:t>
            </a:r>
            <a:endParaRPr lang="en-US" altLang="zh-CN" dirty="0" smtClean="0"/>
          </a:p>
          <a:p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函数长度在</a:t>
            </a:r>
            <a:r>
              <a:rPr lang="en-US" altLang="zh-CN" dirty="0" smtClean="0"/>
              <a:t>20</a:t>
            </a:r>
            <a:r>
              <a:rPr lang="zh-CN" altLang="en-US" dirty="0" smtClean="0"/>
              <a:t>行以内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函数参数在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类在</a:t>
            </a:r>
            <a:r>
              <a:rPr lang="en-US" altLang="zh-CN" dirty="0" smtClean="0"/>
              <a:t>200</a:t>
            </a:r>
            <a:r>
              <a:rPr lang="zh-CN" altLang="en-US" dirty="0" smtClean="0"/>
              <a:t>行以内</a:t>
            </a: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 smtClean="0"/>
              <a:t>没有全局变量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一个文件夹下面的文件数量在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个以内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zh-CN" altLang="en-US" dirty="0" smtClean="0"/>
              <a:t>所有的测试不依赖外部环境可运行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81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zh-CN" altLang="en-US" dirty="0" smtClean="0"/>
              <a:t>需要去理解框架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框架内部的状态可能会破坏测试的独立性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测试运行过程中运行了大量无关的代码</a:t>
            </a:r>
            <a:endParaRPr lang="en-US" altLang="zh-CN" dirty="0" smtClean="0"/>
          </a:p>
          <a:p>
            <a:pPr marL="285750" indent="-285750">
              <a:buFontTx/>
              <a:buChar char="-"/>
            </a:pPr>
            <a:r>
              <a:rPr lang="zh-CN" altLang="en-US" dirty="0" smtClean="0"/>
              <a:t>框架绑定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0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8BB8E3-11FD-45A8-8999-8277937E9BC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8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68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6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5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04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87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9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4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45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68FE-4F88-4054-9743-75417B5E48EB}" type="datetimeFigureOut">
              <a:rPr lang="zh-CN" altLang="en-US" smtClean="0"/>
              <a:t>2019/2/21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BC09A-C2A6-4D42-87EE-EA8E113A9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1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自动化测试的五个不要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95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" y="1425146"/>
            <a:ext cx="5937113" cy="312510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118" y="1425146"/>
            <a:ext cx="4432515" cy="331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3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单元测试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依赖，不要依赖外部组件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5000" y="2870200"/>
            <a:ext cx="8648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 smtClean="0"/>
              <a:t>避免重复测试同一段代码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2652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测试驱动设计可以从用户角度来辅助设计，不要直接做设计而做过多的过度设计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0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70000" y="939800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如何编写一个</a:t>
            </a:r>
            <a:r>
              <a:rPr lang="en-US" altLang="zh-CN" sz="3600" dirty="0" smtClean="0"/>
              <a:t>API</a:t>
            </a:r>
            <a:r>
              <a:rPr lang="zh-CN" altLang="en-US" sz="3600" dirty="0" smtClean="0"/>
              <a:t>？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2565400" y="2082800"/>
            <a:ext cx="78406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zh-CN" altLang="en-US" sz="2400" dirty="0" smtClean="0"/>
              <a:t>从用户角度看，这个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应该怎么调用？ </a:t>
            </a:r>
            <a:r>
              <a:rPr lang="en-US" altLang="zh-CN" sz="2400" dirty="0" smtClean="0"/>
              <a:t>-- </a:t>
            </a:r>
            <a:r>
              <a:rPr lang="zh-CN" altLang="en-US" sz="2400" dirty="0" smtClean="0"/>
              <a:t>完成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文档</a:t>
            </a:r>
            <a:endParaRPr lang="en-US" altLang="zh-CN" sz="2400" dirty="0" smtClean="0"/>
          </a:p>
          <a:p>
            <a:pPr marL="342900" indent="-342900">
              <a:buFontTx/>
              <a:buChar char="-"/>
            </a:pPr>
            <a:r>
              <a:rPr lang="zh-CN" altLang="en-US" sz="2400" dirty="0" smtClean="0"/>
              <a:t>实现</a:t>
            </a:r>
            <a:r>
              <a:rPr lang="en-US" altLang="zh-CN" sz="2400" dirty="0" smtClean="0"/>
              <a:t>Controller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在已有的</a:t>
            </a:r>
            <a:r>
              <a:rPr lang="en-US" altLang="zh-CN" sz="2400" dirty="0" smtClean="0"/>
              <a:t>Controller</a:t>
            </a:r>
            <a:r>
              <a:rPr lang="zh-CN" altLang="en-US" sz="2400" dirty="0" smtClean="0"/>
              <a:t>里面增加？ </a:t>
            </a:r>
            <a:r>
              <a:rPr lang="en-US" altLang="zh-CN" sz="2400" dirty="0" smtClean="0"/>
              <a:t>-- </a:t>
            </a:r>
            <a:r>
              <a:rPr lang="zh-CN" altLang="en-US" sz="2400" dirty="0" smtClean="0"/>
              <a:t>是否符合代码规范</a:t>
            </a:r>
            <a:endParaRPr lang="en-US" altLang="zh-CN" sz="2400" dirty="0" smtClean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新增一个可能更好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开闭原则</a:t>
            </a:r>
            <a:endParaRPr lang="en-US" altLang="zh-CN" sz="2400" dirty="0" smtClean="0"/>
          </a:p>
          <a:p>
            <a:r>
              <a:rPr lang="en-US" altLang="zh-CN" sz="2400" dirty="0" smtClean="0"/>
              <a:t>-   </a:t>
            </a:r>
            <a:r>
              <a:rPr lang="zh-CN" altLang="en-US" sz="2400" dirty="0" smtClean="0"/>
              <a:t>实现</a:t>
            </a:r>
            <a:r>
              <a:rPr lang="en-US" altLang="zh-CN" sz="2400" dirty="0" err="1" smtClean="0"/>
              <a:t>ApplicationService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在已有的</a:t>
            </a:r>
            <a:r>
              <a:rPr lang="en-US" altLang="zh-CN" sz="2400" dirty="0" smtClean="0"/>
              <a:t>Service</a:t>
            </a:r>
            <a:r>
              <a:rPr lang="zh-CN" altLang="en-US" sz="2400" dirty="0" smtClean="0"/>
              <a:t>里面增加？ </a:t>
            </a:r>
            <a:r>
              <a:rPr lang="en-US" altLang="zh-CN" sz="2400" dirty="0" smtClean="0"/>
              <a:t>-- </a:t>
            </a:r>
            <a:r>
              <a:rPr lang="zh-CN" altLang="en-US" sz="2400" dirty="0" smtClean="0"/>
              <a:t>是否符合代码规范</a:t>
            </a:r>
            <a:endParaRPr lang="en-US" altLang="zh-CN" sz="2400" dirty="0" smtClean="0"/>
          </a:p>
          <a:p>
            <a:r>
              <a:rPr lang="en-US" altLang="zh-CN" sz="2400" dirty="0" smtClean="0"/>
              <a:t>    </a:t>
            </a:r>
            <a:r>
              <a:rPr lang="zh-CN" altLang="en-US" sz="2400" dirty="0" smtClean="0"/>
              <a:t>新增一个可能更好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开闭原则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5" name="矩形 4"/>
          <p:cNvSpPr/>
          <p:nvPr/>
        </p:nvSpPr>
        <p:spPr>
          <a:xfrm>
            <a:off x="7607300" y="47997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函数长度在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行以内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函数参数在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个以内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类在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200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行以内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  <a:defRPr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没有全局变量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一个文件夹下面的文件数量在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个以内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所有的测试不依赖外部环境可运行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82415" y="361434"/>
            <a:ext cx="10372985" cy="5855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 smtClean="0"/>
              <a:t>针对接口测试，永远不要</a:t>
            </a:r>
            <a:r>
              <a:rPr lang="en-US" altLang="zh-CN" sz="3200" dirty="0" smtClean="0"/>
              <a:t>mock</a:t>
            </a:r>
            <a:r>
              <a:rPr lang="zh-CN" altLang="en-US" sz="3200" dirty="0" smtClean="0"/>
              <a:t>组件内部状态</a:t>
            </a:r>
            <a:endParaRPr lang="en-US" altLang="zh-CN" sz="32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 smtClean="0"/>
              <a:t>测试代码依赖工具，不要依赖框架</a:t>
            </a:r>
            <a:endParaRPr lang="en-US" altLang="zh-CN" sz="32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 smtClean="0"/>
              <a:t>单元测试</a:t>
            </a:r>
            <a:r>
              <a:rPr lang="en-US" altLang="zh-CN" sz="3200" dirty="0" smtClean="0"/>
              <a:t>mock</a:t>
            </a:r>
            <a:r>
              <a:rPr lang="zh-CN" altLang="en-US" sz="3200" dirty="0" smtClean="0"/>
              <a:t>依赖，不要依赖外部组件</a:t>
            </a:r>
            <a:endParaRPr lang="en-US" altLang="zh-CN" sz="32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 smtClean="0"/>
              <a:t>用单元测试驱动开发，不要用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测试</a:t>
            </a:r>
            <a:endParaRPr lang="en-US" altLang="zh-CN" sz="3200" dirty="0" smtClean="0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3200" dirty="0" smtClean="0"/>
              <a:t>测试驱动设计可以从用户角度来辅助设计，不要直接做设计而做过多的过度设计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94128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86200" y="2730500"/>
            <a:ext cx="41999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/>
              <a:t>Code Review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752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6600" y="2552700"/>
            <a:ext cx="7119257" cy="19575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 smtClean="0"/>
              <a:t>不要新加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测试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800" dirty="0" smtClean="0"/>
              <a:t>尽可能去掉已有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测试，用单元测试替代</a:t>
            </a:r>
            <a:endParaRPr lang="en-US" altLang="zh-CN" sz="28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800" dirty="0" smtClean="0"/>
              <a:t>API</a:t>
            </a:r>
            <a:r>
              <a:rPr lang="zh-CN" altLang="en-US" sz="2800" dirty="0" smtClean="0"/>
              <a:t>测试放在集成测试里面单独运行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4819218" y="869434"/>
            <a:ext cx="15696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dirty="0" smtClean="0"/>
              <a:t>目标</a:t>
            </a:r>
            <a:endParaRPr lang="en-US" altLang="zh-CN" sz="5400" dirty="0" smtClean="0"/>
          </a:p>
        </p:txBody>
      </p:sp>
    </p:spTree>
    <p:extLst>
      <p:ext uri="{BB962C8B-B14F-4D97-AF65-F5344CB8AC3E}">
        <p14:creationId xmlns:p14="http://schemas.microsoft.com/office/powerpoint/2010/main" val="322233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24216" y="2603156"/>
            <a:ext cx="62183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zh-CN" altLang="en-US" sz="2800" dirty="0" smtClean="0"/>
              <a:t>代码就写好了（可读性，可维护性）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zh-CN" altLang="en-US" sz="2800" dirty="0" smtClean="0"/>
              <a:t>项目质量</a:t>
            </a:r>
            <a:r>
              <a:rPr lang="zh-CN" altLang="en-US" sz="2800" dirty="0" smtClean="0"/>
              <a:t>就</a:t>
            </a:r>
            <a:r>
              <a:rPr lang="zh-CN" altLang="en-US" sz="2800" dirty="0" smtClean="0"/>
              <a:t>有保障了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zh-CN" altLang="en-US" sz="2800" dirty="0" smtClean="0"/>
              <a:t>技术水平</a:t>
            </a:r>
            <a:r>
              <a:rPr lang="zh-CN" altLang="en-US" sz="2800" dirty="0" smtClean="0"/>
              <a:t>就</a:t>
            </a:r>
            <a:r>
              <a:rPr lang="zh-CN" altLang="en-US" sz="2800" dirty="0" smtClean="0"/>
              <a:t>提高了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zh-CN" altLang="en-US" sz="2800" dirty="0" smtClean="0"/>
              <a:t>写代码</a:t>
            </a:r>
            <a:r>
              <a:rPr lang="zh-CN" altLang="en-US" sz="2800" dirty="0" smtClean="0"/>
              <a:t>就</a:t>
            </a:r>
            <a:r>
              <a:rPr lang="zh-CN" altLang="en-US" sz="2800" dirty="0" smtClean="0"/>
              <a:t>开心了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zh-CN" altLang="en-US" sz="2800" dirty="0" smtClean="0"/>
              <a:t>就不用加班了</a:t>
            </a:r>
            <a:endParaRPr lang="en-US" altLang="zh-CN" sz="2800" dirty="0" smtClean="0"/>
          </a:p>
          <a:p>
            <a:pPr marL="285750" indent="-285750">
              <a:buFontTx/>
              <a:buChar char="-"/>
            </a:pPr>
            <a:r>
              <a:rPr lang="zh-CN" altLang="en-US" sz="2800" dirty="0" smtClean="0"/>
              <a:t>。。。</a:t>
            </a:r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2155991" y="1728573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 smtClean="0"/>
              <a:t>当测试写好了，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24083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针对接口测试，永远不要</a:t>
            </a:r>
            <a:r>
              <a:rPr lang="en-US" altLang="zh-CN" dirty="0" smtClean="0"/>
              <a:t>mock</a:t>
            </a:r>
            <a:r>
              <a:rPr lang="zh-CN" altLang="en-US" dirty="0" smtClean="0"/>
              <a:t>组件内部状态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22531" y="2508766"/>
            <a:ext cx="5257800" cy="2425700"/>
            <a:chOff x="774700" y="2400300"/>
            <a:chExt cx="5257800" cy="2425700"/>
          </a:xfrm>
        </p:grpSpPr>
        <p:sp>
          <p:nvSpPr>
            <p:cNvPr id="2" name="矩形 1"/>
            <p:cNvSpPr/>
            <p:nvPr/>
          </p:nvSpPr>
          <p:spPr>
            <a:xfrm>
              <a:off x="774700" y="2400300"/>
              <a:ext cx="3873500" cy="24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打印机</a:t>
              </a:r>
              <a:endParaRPr lang="zh-CN" altLang="en-US" sz="3200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445000" y="2946400"/>
              <a:ext cx="1587500" cy="3693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填入</a:t>
              </a:r>
              <a:r>
                <a:rPr lang="en-US" altLang="zh-CN" dirty="0" smtClean="0"/>
                <a:t>A4</a:t>
              </a:r>
              <a:r>
                <a:rPr lang="zh-CN" altLang="en-US" dirty="0" smtClean="0"/>
                <a:t>纸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445000" y="3677166"/>
              <a:ext cx="1587500" cy="3693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打印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578600" y="1746766"/>
            <a:ext cx="4397358" cy="3512761"/>
            <a:chOff x="6896100" y="1734066"/>
            <a:chExt cx="4397358" cy="3512761"/>
          </a:xfrm>
        </p:grpSpPr>
        <p:sp>
          <p:nvSpPr>
            <p:cNvPr id="11" name="文本框 10"/>
            <p:cNvSpPr txBox="1"/>
            <p:nvPr/>
          </p:nvSpPr>
          <p:spPr>
            <a:xfrm>
              <a:off x="6896100" y="1734066"/>
              <a:ext cx="4397358" cy="120032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测试打印功能：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拆开打印机，在放纸的地方放入一张纸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开始打印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验证打印机是否打印了想要的文件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896100" y="4046498"/>
              <a:ext cx="3935693" cy="12003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测试打印功能：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填入一张</a:t>
              </a:r>
              <a:r>
                <a:rPr lang="en-US" altLang="zh-CN" dirty="0" smtClean="0"/>
                <a:t>A4</a:t>
              </a:r>
              <a:r>
                <a:rPr lang="zh-CN" altLang="en-US" dirty="0" smtClean="0"/>
                <a:t>纸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开始打印</a:t>
              </a:r>
              <a:endParaRPr lang="en-US" altLang="zh-CN" dirty="0" smtClean="0"/>
            </a:p>
            <a:p>
              <a:pPr marL="285750" indent="-285750">
                <a:buFontTx/>
                <a:buChar char="-"/>
              </a:pPr>
              <a:r>
                <a:rPr lang="zh-CN" altLang="en-US" dirty="0" smtClean="0"/>
                <a:t>验证打印机是否打印了想要的文件</a:t>
              </a:r>
              <a:endParaRPr lang="zh-CN" altLang="en-US" dirty="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392831" y="91971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打印机不好拆啊？那改一下打印机的实现，在纸盒旁边开一道门吧！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2300" y="6477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从单元测试的角度看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5893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121400" y="288032"/>
            <a:ext cx="4826000" cy="2300222"/>
            <a:chOff x="5626100" y="455678"/>
            <a:chExt cx="4826000" cy="2300222"/>
          </a:xfrm>
        </p:grpSpPr>
        <p:sp>
          <p:nvSpPr>
            <p:cNvPr id="5" name="矩形 4"/>
            <p:cNvSpPr/>
            <p:nvPr/>
          </p:nvSpPr>
          <p:spPr>
            <a:xfrm>
              <a:off x="5626100" y="455678"/>
              <a:ext cx="4826000" cy="23002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9774" y="638042"/>
              <a:ext cx="4450853" cy="1978157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1128567" y="1769997"/>
            <a:ext cx="5838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 smtClean="0">
                <a:solidFill>
                  <a:srgbClr val="FF0000"/>
                </a:solidFill>
              </a:rPr>
              <a:t>X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121400" y="3975242"/>
            <a:ext cx="5626352" cy="2844258"/>
            <a:chOff x="6085680" y="3266314"/>
            <a:chExt cx="5626352" cy="2844258"/>
          </a:xfrm>
        </p:grpSpPr>
        <p:grpSp>
          <p:nvGrpSpPr>
            <p:cNvPr id="12" name="组合 11"/>
            <p:cNvGrpSpPr/>
            <p:nvPr/>
          </p:nvGrpSpPr>
          <p:grpSpPr>
            <a:xfrm>
              <a:off x="6315074" y="3460750"/>
              <a:ext cx="5396958" cy="2649822"/>
              <a:chOff x="6315074" y="3460750"/>
              <a:chExt cx="5396958" cy="2649822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5074" y="3460750"/>
                <a:ext cx="4367213" cy="1911350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11144248" y="5094909"/>
                <a:ext cx="567784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>
                    <a:solidFill>
                      <a:srgbClr val="FF0000"/>
                    </a:solidFill>
                  </a:rPr>
                  <a:t>√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6085680" y="3266314"/>
              <a:ext cx="4826000" cy="2300222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010274" y="2755372"/>
            <a:ext cx="57182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- </a:t>
            </a:r>
            <a:r>
              <a:rPr lang="zh-CN" altLang="en-US" dirty="0" smtClean="0"/>
              <a:t>当打印机需要能打印</a:t>
            </a:r>
            <a:r>
              <a:rPr lang="en-US" altLang="zh-CN" dirty="0" smtClean="0"/>
              <a:t>A3</a:t>
            </a:r>
            <a:r>
              <a:rPr lang="zh-CN" altLang="en-US" dirty="0" smtClean="0"/>
              <a:t>纸的时候，</a:t>
            </a:r>
            <a:r>
              <a:rPr lang="en-US" altLang="zh-CN" dirty="0" err="1" smtClean="0"/>
              <a:t>paperNum</a:t>
            </a:r>
            <a:r>
              <a:rPr lang="zh-CN" altLang="en-US" dirty="0" smtClean="0"/>
              <a:t>要修改为</a:t>
            </a:r>
            <a:endParaRPr lang="en-US" altLang="zh-CN" dirty="0" smtClean="0"/>
          </a:p>
          <a:p>
            <a:r>
              <a:rPr lang="en-US" altLang="zh-CN" dirty="0" smtClean="0"/>
              <a:t>paperNum_A4</a:t>
            </a:r>
            <a:r>
              <a:rPr lang="zh-CN" altLang="en-US" dirty="0" smtClean="0"/>
              <a:t>，测试里面将需要修改。</a:t>
            </a:r>
            <a:endParaRPr lang="en-US" altLang="zh-CN" dirty="0" smtClean="0"/>
          </a:p>
          <a:p>
            <a:r>
              <a:rPr lang="en-US" altLang="zh-CN" dirty="0" smtClean="0"/>
              <a:t>- </a:t>
            </a:r>
            <a:r>
              <a:rPr lang="zh-CN" altLang="en-US" dirty="0" smtClean="0"/>
              <a:t>破坏了设计：</a:t>
            </a:r>
            <a:r>
              <a:rPr lang="en-US" altLang="zh-CN" dirty="0" err="1" smtClean="0"/>
              <a:t>paperNum</a:t>
            </a:r>
            <a:r>
              <a:rPr lang="zh-CN" altLang="en-US" dirty="0" smtClean="0"/>
              <a:t>本来可以为私有状态！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47" y="613785"/>
            <a:ext cx="4610339" cy="52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22531" y="2508766"/>
            <a:ext cx="5257800" cy="2425700"/>
            <a:chOff x="774700" y="2400300"/>
            <a:chExt cx="5257800" cy="2425700"/>
          </a:xfrm>
        </p:grpSpPr>
        <p:sp>
          <p:nvSpPr>
            <p:cNvPr id="4" name="矩形 3"/>
            <p:cNvSpPr/>
            <p:nvPr/>
          </p:nvSpPr>
          <p:spPr>
            <a:xfrm>
              <a:off x="774700" y="2400300"/>
              <a:ext cx="3873500" cy="2425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审计检测平台</a:t>
              </a:r>
              <a:endParaRPr lang="zh-CN" altLang="en-US" sz="3200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4445000" y="2946400"/>
              <a:ext cx="1587500" cy="3693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跑模型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4445000" y="3677166"/>
              <a:ext cx="1587500" cy="36933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查询结果</a:t>
              </a:r>
              <a:endParaRPr lang="zh-CN" altLang="en-US" dirty="0" smtClean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667501" y="1257300"/>
            <a:ext cx="44831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通过</a:t>
            </a:r>
            <a:r>
              <a:rPr lang="en-US" altLang="zh-CN" sz="3200" dirty="0" smtClean="0"/>
              <a:t>API</a:t>
            </a:r>
            <a:r>
              <a:rPr lang="zh-CN" altLang="en-US" sz="3200" dirty="0" smtClean="0"/>
              <a:t>测试查询结果的时候，</a:t>
            </a:r>
            <a:r>
              <a:rPr lang="en-US" altLang="zh-CN" sz="3200" dirty="0" smtClean="0"/>
              <a:t>DB</a:t>
            </a:r>
            <a:r>
              <a:rPr lang="zh-CN" altLang="en-US" sz="3200" dirty="0" smtClean="0"/>
              <a:t>的数据不能自己填入！</a:t>
            </a:r>
            <a:endParaRPr lang="en-US" altLang="zh-CN" sz="3200" dirty="0" smtClean="0"/>
          </a:p>
          <a:p>
            <a:endParaRPr lang="en-US" altLang="zh-CN" sz="3200" dirty="0"/>
          </a:p>
        </p:txBody>
      </p:sp>
      <p:sp>
        <p:nvSpPr>
          <p:cNvPr id="10" name="椭圆 9"/>
          <p:cNvSpPr/>
          <p:nvPr/>
        </p:nvSpPr>
        <p:spPr>
          <a:xfrm>
            <a:off x="1516281" y="4009430"/>
            <a:ext cx="1143000" cy="812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  <a:endParaRPr lang="zh-CN" altLang="en-US" dirty="0"/>
          </a:p>
        </p:txBody>
      </p:sp>
      <p:sp>
        <p:nvSpPr>
          <p:cNvPr id="12" name="云形标注 11"/>
          <p:cNvSpPr/>
          <p:nvPr/>
        </p:nvSpPr>
        <p:spPr>
          <a:xfrm>
            <a:off x="6768416" y="3709432"/>
            <a:ext cx="4281269" cy="20738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我想重构一下，需要修改数据库，</a:t>
            </a:r>
            <a:r>
              <a:rPr lang="en-US" altLang="zh-CN" dirty="0" smtClean="0"/>
              <a:t>WHAT THE XXX! </a:t>
            </a:r>
            <a:r>
              <a:rPr lang="zh-CN" altLang="en-US" dirty="0" smtClean="0"/>
              <a:t>怎么我得修改这么多测试数据！</a:t>
            </a:r>
            <a:r>
              <a:rPr lang="zh-CN" altLang="en-US" dirty="0" smtClean="0"/>
              <a:t>是不是别改了。。。</a:t>
            </a:r>
            <a:endParaRPr lang="zh-CN" altLang="en-US" dirty="0" smtClean="0"/>
          </a:p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22300" y="6477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从集成测试的角度看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9946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测试代码依赖工具，不要依赖框架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94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47700" y="1041400"/>
            <a:ext cx="5156200" cy="2895600"/>
            <a:chOff x="1574800" y="762000"/>
            <a:chExt cx="5156200" cy="2895600"/>
          </a:xfrm>
        </p:grpSpPr>
        <p:sp>
          <p:nvSpPr>
            <p:cNvPr id="2" name="矩形 1"/>
            <p:cNvSpPr/>
            <p:nvPr/>
          </p:nvSpPr>
          <p:spPr>
            <a:xfrm>
              <a:off x="1574800" y="762000"/>
              <a:ext cx="5156200" cy="289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/>
            <p:cNvSpPr/>
            <p:nvPr/>
          </p:nvSpPr>
          <p:spPr>
            <a:xfrm>
              <a:off x="2762250" y="1714500"/>
              <a:ext cx="2781300" cy="12827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项目代码</a:t>
              </a:r>
              <a:endParaRPr lang="zh-CN" altLang="en-US" sz="3200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714500" y="952500"/>
              <a:ext cx="10477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chemeClr val="bg1"/>
                  </a:solidFill>
                </a:rPr>
                <a:t>框架</a:t>
              </a:r>
              <a:endParaRPr lang="zh-CN" altLang="en-US" sz="4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893050" y="794037"/>
            <a:ext cx="2781300" cy="3390325"/>
            <a:chOff x="7931150" y="2642175"/>
            <a:chExt cx="2781300" cy="3390325"/>
          </a:xfrm>
        </p:grpSpPr>
        <p:sp>
          <p:nvSpPr>
            <p:cNvPr id="11" name="椭圆 10"/>
            <p:cNvSpPr/>
            <p:nvPr/>
          </p:nvSpPr>
          <p:spPr>
            <a:xfrm>
              <a:off x="7931150" y="2642175"/>
              <a:ext cx="2781300" cy="12827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/>
                <a:t>项目代码</a:t>
              </a:r>
              <a:endParaRPr lang="zh-CN" altLang="en-US" sz="3200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8394700" y="4102100"/>
              <a:ext cx="457200" cy="193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工具</a:t>
              </a:r>
              <a:r>
                <a:rPr lang="en-US" altLang="zh-CN" sz="2800" dirty="0" smtClean="0"/>
                <a:t>1</a:t>
              </a:r>
              <a:endParaRPr lang="zh-CN" altLang="en-US" sz="2800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9093200" y="4102100"/>
              <a:ext cx="457200" cy="193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工具</a:t>
              </a:r>
              <a:r>
                <a:rPr lang="en-US" altLang="zh-CN" sz="2800" dirty="0" smtClean="0"/>
                <a:t>2</a:t>
              </a:r>
              <a:endParaRPr lang="zh-CN" altLang="en-US" sz="28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804400" y="4102100"/>
              <a:ext cx="457200" cy="193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/>
                <a:t>工具</a:t>
              </a:r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4594224"/>
            <a:ext cx="5963097" cy="199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用单元测试驱动开发，不要用</a:t>
            </a:r>
            <a:r>
              <a:rPr lang="en-US" altLang="zh-CN" dirty="0" smtClean="0"/>
              <a:t>API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39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553</Words>
  <Application>Microsoft Office PowerPoint</Application>
  <PresentationFormat>宽屏</PresentationFormat>
  <Paragraphs>87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Calibri</vt:lpstr>
      <vt:lpstr>Calibri Light</vt:lpstr>
      <vt:lpstr>Office 主题</vt:lpstr>
      <vt:lpstr>自动化测试的五个不要</vt:lpstr>
      <vt:lpstr>PowerPoint 演示文稿</vt:lpstr>
      <vt:lpstr>针对接口测试，永远不要mock组件内部状态</vt:lpstr>
      <vt:lpstr>PowerPoint 演示文稿</vt:lpstr>
      <vt:lpstr>PowerPoint 演示文稿</vt:lpstr>
      <vt:lpstr>PowerPoint 演示文稿</vt:lpstr>
      <vt:lpstr>测试代码依赖工具，不要依赖框架</vt:lpstr>
      <vt:lpstr>PowerPoint 演示文稿</vt:lpstr>
      <vt:lpstr>用单元测试驱动开发，不要用API测试</vt:lpstr>
      <vt:lpstr>PowerPoint 演示文稿</vt:lpstr>
      <vt:lpstr>单元测试mock依赖，不要依赖外部组件</vt:lpstr>
      <vt:lpstr>PowerPoint 演示文稿</vt:lpstr>
      <vt:lpstr>测试驱动设计可以从用户角度来辅助设计，不要直接做设计而做过多的过度设计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自动化测试的六个不要</dc:title>
  <dc:creator>John</dc:creator>
  <cp:lastModifiedBy>John</cp:lastModifiedBy>
  <cp:revision>40</cp:revision>
  <dcterms:created xsi:type="dcterms:W3CDTF">2019-02-21T03:32:03Z</dcterms:created>
  <dcterms:modified xsi:type="dcterms:W3CDTF">2019-02-21T11:50:27Z</dcterms:modified>
</cp:coreProperties>
</file>