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3" r:id="rId4"/>
    <p:sldId id="304" r:id="rId5"/>
    <p:sldId id="306" r:id="rId6"/>
    <p:sldId id="305" r:id="rId7"/>
    <p:sldId id="267" r:id="rId8"/>
    <p:sldId id="293" r:id="rId9"/>
    <p:sldId id="298" r:id="rId10"/>
    <p:sldId id="295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78" r:id="rId22"/>
    <p:sldId id="301" r:id="rId23"/>
    <p:sldId id="285" r:id="rId24"/>
    <p:sldId id="289" r:id="rId25"/>
    <p:sldId id="286" r:id="rId26"/>
    <p:sldId id="292" r:id="rId27"/>
  </p:sldIdLst>
  <p:sldSz cx="12192000" cy="6858000"/>
  <p:notesSz cx="6858000" cy="9144000"/>
  <p:embeddedFontLst>
    <p:embeddedFont>
      <p:font typeface="나눔바른고딕" panose="020B0603020101020101" pitchFamily="50" charset="-127"/>
      <p:regular r:id="rId29"/>
      <p:bold r:id="rId30"/>
    </p:embeddedFont>
    <p:embeddedFont>
      <p:font typeface="Yoon 윤고딕 520_TT" panose="02090603020101020101" pitchFamily="18" charset="-127"/>
      <p:regular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Yoon 윤고딕 540_TT" panose="020906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Yoon 윤고딕 530_TT" panose="02090603020101020101" pitchFamily="18" charset="-127"/>
      <p:regular r:id="rId37"/>
    </p:embeddedFont>
    <p:embeddedFont>
      <p:font typeface="Yoon 윤고딕 550_TT" panose="0209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95959"/>
    <a:srgbClr val="003B60"/>
    <a:srgbClr val="F2F2F2"/>
    <a:srgbClr val="D5D5D5"/>
    <a:srgbClr val="B6BFC8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2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32516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9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9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9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675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78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89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7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7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7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지적 사항 답변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04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모듈 상세 설계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62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139493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48551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6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2" y="323556"/>
            <a:ext cx="139493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방법</a:t>
            </a:r>
          </a:p>
        </p:txBody>
      </p:sp>
    </p:spTree>
    <p:extLst>
      <p:ext uri="{BB962C8B-B14F-4D97-AF65-F5344CB8AC3E}">
        <p14:creationId xmlns:p14="http://schemas.microsoft.com/office/powerpoint/2010/main" val="352105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90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 및 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251848" y="2918609"/>
              <a:ext cx="52450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245115" y="3135345"/>
              <a:ext cx="244769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4221466" y="3424328"/>
              <a:ext cx="415830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>
              <a:off x="4843535" y="3641065"/>
              <a:ext cx="1049013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018045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892897"/>
            <a:chOff x="1767502" y="652480"/>
            <a:chExt cx="9589577" cy="4892897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775936"/>
              <a:ext cx="9589577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/>
              <a:r>
                <a:rPr lang="ko-KR" altLang="en-US" sz="200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329643"/>
            <a:chOff x="1727478" y="974733"/>
            <a:chExt cx="9048373" cy="4329643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842711"/>
              <a:ext cx="9048373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873910"/>
            <a:ext cx="6946520" cy="1901287"/>
            <a:chOff x="477940" y="930182"/>
            <a:chExt cx="6946520" cy="1901287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4403548" cy="1200329"/>
              <a:chOff x="365398" y="1747834"/>
              <a:chExt cx="4403548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3" y="1780100"/>
                <a:ext cx="415295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지난 발표에서의 지적 사항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723473"/>
              <a:ext cx="6271269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구체화 필요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서버의 기능이 추가 되어야함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구체적인 항목 및 서버 내용 </a:t>
              </a:r>
              <a:r>
                <a:rPr lang="ko-KR" altLang="en-US" sz="22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분료</a:t>
              </a: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필요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7940" y="3904691"/>
            <a:ext cx="7882673" cy="1822360"/>
            <a:chOff x="477940" y="3370114"/>
            <a:chExt cx="7882673" cy="1822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477940" y="3370114"/>
              <a:ext cx="3868977" cy="1200329"/>
              <a:chOff x="365398" y="1747834"/>
              <a:chExt cx="3868977" cy="120032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5994" y="1780100"/>
                <a:ext cx="361838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지적 사항에 대한 답변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53191" y="4084478"/>
              <a:ext cx="7207422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보완 및 주요 기능 설명 추가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서비스로 어플리케이션과 동일한 기능 추가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세부 항목에 대한 설명을 사용 시나리오에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1680685"/>
            <a:ext cx="8823635" cy="3531958"/>
            <a:chOff x="477940" y="930182"/>
            <a:chExt cx="8823635" cy="3531958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배경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599818"/>
              <a:ext cx="8148384" cy="286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여행에 대한 사람들의 관심은 매년 증가하는 추세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관련 정보의 양은 방대하고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개개인의 관심사는 모두 다름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현재 시장에 나와있는 여행 계획 어플리케이션은 해외 여행 중심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개인 관심사 맞춤형으로 국내 여행에 관한 여행지 정보를 제공해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</a:t>
              </a: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 루트를 손쉽게 짤 수 있게 해주는 여행 계획 어플리케이션이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5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7940" y="1426770"/>
            <a:ext cx="11037383" cy="4039789"/>
            <a:chOff x="477940" y="930182"/>
            <a:chExt cx="11037383" cy="4039789"/>
          </a:xfrm>
        </p:grpSpPr>
        <p:grpSp>
          <p:nvGrpSpPr>
            <p:cNvPr id="26" name="그룹 25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목표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53191" y="1599818"/>
              <a:ext cx="10362132" cy="33701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관광지 정보 공공데이터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이용해 모바일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/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어플리케이션 개발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루트 계획 및 최단 경로 추천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 맞춤형 여행 정보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일정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공유 및 타 사용자의 여행 계획을 가져와 커스터마이징 할 수 있는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2327016"/>
            <a:ext cx="9454167" cy="2239296"/>
            <a:chOff x="477940" y="930182"/>
            <a:chExt cx="9454167" cy="2239296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효과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8783" y="1599818"/>
              <a:ext cx="886332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국내여행에 대한 관심을 환기시키며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외국인 관광객 증가로 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/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관광사업의 활성화를 기대할 수 있음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 한 눈에 볼 수 있어 여행 계획 시 시간 단축 및 편리함 제공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관련 사례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33" y="318648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|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05128" y="1399740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1228579" y="685800"/>
            <a:ext cx="9734843" cy="5486401"/>
          </a:xfrm>
          <a:prstGeom prst="roundRect">
            <a:avLst>
              <a:gd name="adj" fmla="val 7180"/>
            </a:avLst>
          </a:prstGeom>
          <a:solidFill>
            <a:srgbClr val="D5D5D5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19" y="770208"/>
            <a:ext cx="1908517" cy="58477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주요 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8579" y="1388403"/>
            <a:ext cx="9734843" cy="4083929"/>
          </a:xfrm>
          <a:prstGeom prst="rect">
            <a:avLst/>
          </a:prstGeom>
          <a:solidFill>
            <a:srgbClr val="F2F2F2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1388403"/>
            <a:ext cx="0" cy="4083929"/>
          </a:xfrm>
          <a:prstGeom prst="line">
            <a:avLst/>
          </a:prstGeom>
          <a:ln w="12700">
            <a:solidFill>
              <a:srgbClr val="595959">
                <a:alpha val="36000"/>
              </a:srgb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2298" y="1999206"/>
            <a:ext cx="3979984" cy="286232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여행 계획 기능 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일정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지역별 관광지 정보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관광 명소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숙소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음식점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공연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행사 등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추천 코스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평가 기반의 추천 코스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관심있는 관광지 담아두기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0852" y="2230039"/>
            <a:ext cx="3457719" cy="240065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선택 시 최단경로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여행 계획 관리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자신의 여행 플랜 공유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타 사용자의 플랜 가져오기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가져온 플랜 커스터마이징</a:t>
            </a:r>
          </a:p>
        </p:txBody>
      </p: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12700">
          <a:noFill/>
        </a:ln>
      </a:spPr>
      <a:bodyPr rtlCol="0" anchor="ctr"/>
      <a:lstStyle>
        <a:defPPr algn="ctr">
          <a:defRPr sz="2000" spc="-150" dirty="0">
            <a:solidFill>
              <a:schemeClr val="bg1"/>
            </a:solidFill>
            <a:latin typeface="Yoon 윤고딕 530_TT" panose="02090603020101020101" pitchFamily="18" charset="-127"/>
            <a:ea typeface="Yoon 윤고딕 53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95959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812</Words>
  <Application>Microsoft Office PowerPoint</Application>
  <PresentationFormat>와이드스크린</PresentationFormat>
  <Paragraphs>236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나눔바른고딕</vt:lpstr>
      <vt:lpstr>Yoon 윤고딕 520_TT</vt:lpstr>
      <vt:lpstr>Wingdings</vt:lpstr>
      <vt:lpstr>나눔고딕</vt:lpstr>
      <vt:lpstr>Yoon 윤고딕 540_TT</vt:lpstr>
      <vt:lpstr>맑은 고딕</vt:lpstr>
      <vt:lpstr>Yoon 윤고딕 530_TT</vt:lpstr>
      <vt:lpstr>Yoon 윤고딕 550_TT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166</cp:revision>
  <dcterms:created xsi:type="dcterms:W3CDTF">2016-11-09T05:41:54Z</dcterms:created>
  <dcterms:modified xsi:type="dcterms:W3CDTF">2017-02-12T09:09:51Z</dcterms:modified>
</cp:coreProperties>
</file>