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321" r:id="rId11"/>
    <p:sldId id="322" r:id="rId12"/>
    <p:sldId id="295" r:id="rId13"/>
    <p:sldId id="324" r:id="rId14"/>
    <p:sldId id="330" r:id="rId15"/>
    <p:sldId id="332" r:id="rId16"/>
    <p:sldId id="331" r:id="rId17"/>
    <p:sldId id="329" r:id="rId18"/>
    <p:sldId id="326" r:id="rId19"/>
    <p:sldId id="327" r:id="rId20"/>
    <p:sldId id="328" r:id="rId21"/>
    <p:sldId id="278" r:id="rId22"/>
    <p:sldId id="301" r:id="rId23"/>
    <p:sldId id="323" r:id="rId24"/>
    <p:sldId id="285" r:id="rId25"/>
    <p:sldId id="289" r:id="rId26"/>
    <p:sldId id="286" r:id="rId27"/>
    <p:sldId id="292" r:id="rId28"/>
  </p:sldIdLst>
  <p:sldSz cx="12192000" cy="6858000"/>
  <p:notesSz cx="6858000" cy="9144000"/>
  <p:embeddedFontLst>
    <p:embeddedFont>
      <p:font typeface="Yoon 윤고딕 530_TT" panose="02090603020101020101" pitchFamily="18" charset="-127"/>
      <p:regular r:id="rId30"/>
    </p:embeddedFont>
    <p:embeddedFont>
      <p:font typeface="Yoon 윤고딕 550_TT" panose="0209060302010102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Yoon 윤고딕 520_TT" panose="02090603020101020101" pitchFamily="18" charset="-127"/>
      <p:regular r:id="rId34"/>
    </p:embeddedFont>
    <p:embeddedFont>
      <p:font typeface="나눔고딕" panose="020D0604000000000000" pitchFamily="50" charset="-127"/>
      <p:regular r:id="rId35"/>
      <p:bold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Yoon 윤고딕 540_TT" panose="0209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3B60"/>
    <a:srgbClr val="F2F2F2"/>
    <a:srgbClr val="7F7F7F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0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경로 추천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97742" y="1218104"/>
            <a:ext cx="5165261" cy="4620986"/>
            <a:chOff x="0" y="1694462"/>
            <a:chExt cx="5165261" cy="46209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13" name="그림 12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247911" y="3461917"/>
            <a:ext cx="461014" cy="393179"/>
            <a:chOff x="8662814" y="3284626"/>
            <a:chExt cx="461014" cy="393179"/>
          </a:xfrm>
        </p:grpSpPr>
        <p:sp>
          <p:nvSpPr>
            <p:cNvPr id="19" name="타원 18"/>
            <p:cNvSpPr/>
            <p:nvPr/>
          </p:nvSpPr>
          <p:spPr>
            <a:xfrm>
              <a:off x="8821072" y="3310881"/>
              <a:ext cx="144498" cy="17033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814" y="3284626"/>
              <a:ext cx="461014" cy="393179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63" y="4295802"/>
            <a:ext cx="461014" cy="3931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8" y="2562252"/>
            <a:ext cx="461014" cy="3931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9" y="4099212"/>
            <a:ext cx="461014" cy="3931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49" y="2974008"/>
            <a:ext cx="461014" cy="39317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933352" y="1218104"/>
            <a:ext cx="5165261" cy="4620986"/>
            <a:chOff x="0" y="1694462"/>
            <a:chExt cx="5165261" cy="46209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24" name="그림 23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8620797" y="3273660"/>
            <a:ext cx="904875" cy="58143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8954172" y="3273660"/>
            <a:ext cx="571500" cy="134302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7805716" y="4454830"/>
            <a:ext cx="1148456" cy="16185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7805716" y="2955431"/>
            <a:ext cx="281681" cy="1499399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41"/>
          <p:cNvSpPr/>
          <p:nvPr/>
        </p:nvSpPr>
        <p:spPr>
          <a:xfrm>
            <a:off x="6033479" y="3213637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45269" y="6132438"/>
            <a:ext cx="8619699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원하는 관광지를 선택하면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시간으로 경유하는 경로를 보여줌</a:t>
            </a:r>
          </a:p>
        </p:txBody>
      </p:sp>
    </p:spTree>
    <p:extLst>
      <p:ext uri="{BB962C8B-B14F-4D97-AF65-F5344CB8AC3E}">
        <p14:creationId xmlns:p14="http://schemas.microsoft.com/office/powerpoint/2010/main" val="31042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 ↔ 웹 서비스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2208" y="1827000"/>
            <a:ext cx="6484352" cy="3227456"/>
            <a:chOff x="3538255" y="1827000"/>
            <a:chExt cx="6484352" cy="3227456"/>
          </a:xfrm>
        </p:grpSpPr>
        <p:grpSp>
          <p:nvGrpSpPr>
            <p:cNvPr id="7" name="그룹 6"/>
            <p:cNvGrpSpPr/>
            <p:nvPr/>
          </p:nvGrpSpPr>
          <p:grpSpPr>
            <a:xfrm>
              <a:off x="3538255" y="1827000"/>
              <a:ext cx="1984663" cy="3204000"/>
              <a:chOff x="8706297" y="2160471"/>
              <a:chExt cx="1984663" cy="3204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1" t="25630" r="40347" b="12952"/>
              <a:stretch/>
            </p:blipFill>
            <p:spPr>
              <a:xfrm>
                <a:off x="8722444" y="2641225"/>
                <a:ext cx="1968516" cy="2242491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297" y="2160471"/>
                <a:ext cx="1984663" cy="3204000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6185213" y="1847022"/>
              <a:ext cx="3837394" cy="3207434"/>
              <a:chOff x="8138519" y="2162230"/>
              <a:chExt cx="3727656" cy="311571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7389" y="2391509"/>
                <a:ext cx="3234728" cy="173032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73" t="10859" r="11751" b="23881"/>
              <a:stretch/>
            </p:blipFill>
            <p:spPr>
              <a:xfrm>
                <a:off x="8138519" y="2162230"/>
                <a:ext cx="3727656" cy="3115711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2164535" y="5726112"/>
            <a:ext cx="8619699" cy="83099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어플리케이션에서 작성한 계획을 웹에서 확인 가능 </a:t>
            </a: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웹에서 작성한 계획 또한 어플리케이션에서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155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32516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083" y="2144920"/>
            <a:ext cx="10616218" cy="1107996"/>
            <a:chOff x="720083" y="1843955"/>
            <a:chExt cx="10616218" cy="1107996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315392" cy="1107996"/>
              <a:chOff x="365398" y="2123594"/>
              <a:chExt cx="131539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4" y="2155859"/>
                <a:ext cx="713456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기능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21" y="2388192"/>
              <a:ext cx="10014280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사용자가 출발지와 도착지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경유할 여행지를 선택하면 최단 시간으로 경유할 수 있는 최적의 경로 탐색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0083" y="3620750"/>
            <a:ext cx="8670048" cy="1184396"/>
            <a:chOff x="720083" y="3319785"/>
            <a:chExt cx="8670048" cy="1184396"/>
          </a:xfrm>
        </p:grpSpPr>
        <p:grpSp>
          <p:nvGrpSpPr>
            <p:cNvPr id="15" name="그룹 14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적용 알고리즘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2020" y="3988655"/>
              <a:ext cx="8068111" cy="5155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 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??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0083" y="1597911"/>
            <a:ext cx="10646611" cy="4416168"/>
            <a:chOff x="720083" y="1843955"/>
            <a:chExt cx="10646611" cy="4976220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924642" cy="11079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2388192"/>
              <a:ext cx="10044675" cy="44319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void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setOptimalRoute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(MapPoint start, MapPoint end ,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path)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출발지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도착지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받아 출발지와 도착지 간 최단 경유 루트를 탐색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탐색한 최단 경로를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 fontAlgn="base">
                <a:lnSpc>
                  <a:spcPct val="150000"/>
                </a:lnSpc>
              </a:pP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double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getDistance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(MapPoint pot1, MapPoint pot2, String option);</a:t>
              </a: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Point1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과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Point2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간의 거리를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Option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기본값은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CAR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로 자동차 기준 거리를 환산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800m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이내일 경우 도보로 환산 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2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0083" y="1597911"/>
            <a:ext cx="10646611" cy="3622306"/>
            <a:chOff x="720083" y="1843955"/>
            <a:chExt cx="10646611" cy="4081681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924642" cy="11079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2388191"/>
              <a:ext cx="10044675" cy="35374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findShortestPath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(??)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뭐쓰지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탐색 후 최적 루트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 fontAlgn="base">
                <a:lnSpc>
                  <a:spcPct val="150000"/>
                </a:lnSpc>
              </a:pP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double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getDistance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(MapPoint pot1, MapPoint pot2, String option);</a:t>
              </a: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Point1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과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Point2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간의 거리를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Option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기본값은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CAR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로 자동차 기준 거리를 환산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800m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이내일 경우 도보로 환산 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2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3001" y="1844214"/>
            <a:ext cx="4332850" cy="4073802"/>
            <a:chOff x="4135901" y="1392576"/>
            <a:chExt cx="5279270" cy="4896230"/>
          </a:xfrm>
        </p:grpSpPr>
        <p:sp>
          <p:nvSpPr>
            <p:cNvPr id="4" name="직사각형 3"/>
            <p:cNvSpPr/>
            <p:nvPr/>
          </p:nvSpPr>
          <p:spPr>
            <a:xfrm>
              <a:off x="4994030" y="139257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start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4030" y="574016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5901" y="2262094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출발지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도착지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경유지 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list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받음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35901" y="3131612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지점 간 모든 거리 계산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35901" y="4001130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탐색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35901" y="4870648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반환 </a:t>
              </a:r>
            </a:p>
          </p:txBody>
        </p:sp>
        <p:cxnSp>
          <p:nvCxnSpPr>
            <p:cNvPr id="6" name="직선 화살표 연결선 5"/>
            <p:cNvCxnSpPr>
              <a:stCxn id="4" idx="2"/>
              <a:endCxn id="14" idx="0"/>
            </p:cNvCxnSpPr>
            <p:nvPr/>
          </p:nvCxnSpPr>
          <p:spPr>
            <a:xfrm>
              <a:off x="5669279" y="1941216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4" idx="2"/>
              <a:endCxn id="15" idx="0"/>
            </p:cNvCxnSpPr>
            <p:nvPr/>
          </p:nvCxnSpPr>
          <p:spPr>
            <a:xfrm>
              <a:off x="5669280" y="2810734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6" idx="0"/>
            </p:cNvCxnSpPr>
            <p:nvPr/>
          </p:nvCxnSpPr>
          <p:spPr>
            <a:xfrm>
              <a:off x="5669280" y="3680252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17" idx="0"/>
            </p:cNvCxnSpPr>
            <p:nvPr/>
          </p:nvCxnSpPr>
          <p:spPr>
            <a:xfrm>
              <a:off x="5669280" y="4549770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  <a:endCxn id="13" idx="0"/>
            </p:cNvCxnSpPr>
            <p:nvPr/>
          </p:nvCxnSpPr>
          <p:spPr>
            <a:xfrm flipH="1">
              <a:off x="5669279" y="5419288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28730" y="3221266"/>
              <a:ext cx="15600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getDistance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8730" y="2348042"/>
              <a:ext cx="198644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8730" y="4960302"/>
              <a:ext cx="181331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28730" y="4090784"/>
              <a:ext cx="197522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findShortestPath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17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645550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Schedule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10014280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출발지와 도착지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경유할 여행지를 선택하면 최단 시간으로 경유할 수 있는 최적의 경로 탐색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적용 알고리즘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988655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481046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92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28327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Review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10014280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출발지와 도착지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경유할 여행지를 선택하면 최단 시간으로 경유할 수 있는 최적의 경로 탐색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적용 알고리즘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988655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481046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99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770310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Cost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10014280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출발지와 도착지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경유할 여행지를 선택하면 최단 시간으로 경유할 수 있는 최적의 경로 탐색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적용 알고리즘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988655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481046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10014280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출발지와 도착지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경유할 여행지를 선택하면 최단 시간으로 경유할 수 있는 최적의 경로 탐색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적용 알고리즘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988655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481046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3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4312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8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4729" y="936010"/>
            <a:ext cx="6918541" cy="4985980"/>
            <a:chOff x="3407273" y="846776"/>
            <a:chExt cx="6918541" cy="4985980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846776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Application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Studio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이용한 어플리케이션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안드로이드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4.0 ~ 6.0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버전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어플리케이션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2637163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Web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웹 페이지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에 회원 정보를 두고 회원 관리 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7273" y="4540094"/>
              <a:ext cx="6918541" cy="12926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Server </a:t>
              </a:r>
              <a:r>
                <a:rPr lang="ko-KR" altLang="en-US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및 </a:t>
              </a: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AWS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클라우드 컴퓨팅을 이용한 서버 구축 및 고정 아이피 할당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Apache Tomcat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웹 서버 구축 및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MySQL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구축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54729" y="1473023"/>
            <a:ext cx="6918541" cy="3911954"/>
            <a:chOff x="3407273" y="1572852"/>
            <a:chExt cx="6918541" cy="3911954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1572852"/>
              <a:ext cx="6918541" cy="1154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환경 구성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phone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앱을 실행하여 여행을 계획하고 관리 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웹을 통해 여행을 계획하고 관리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3776646"/>
              <a:ext cx="6918541" cy="1708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방법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 데모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 경로를 보여주는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플랜을 공유하는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사용자의 플랜을 가져오는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0785" y="323556"/>
            <a:ext cx="184957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90585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77635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018045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996031"/>
            <a:chOff x="1767502" y="652480"/>
            <a:chExt cx="9589577" cy="499603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578987"/>
              <a:ext cx="9589577" cy="10695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T map API – SK planet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센터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https://developers.skplanetx.com/ -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SK planet developers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7882673" cy="1822360"/>
            <a:chOff x="477940" y="3370114"/>
            <a:chExt cx="7882673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7207422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서비스로 어플리케이션과 동일한 기능 추가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항목에 대한 설명을 사용 시나리오에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0341" y="1083049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 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469" y="62023"/>
            <a:ext cx="2435131" cy="5232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8579" y="685800"/>
            <a:ext cx="9734843" cy="5486401"/>
            <a:chOff x="1228579" y="685800"/>
            <a:chExt cx="9734843" cy="5486401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1228579" y="685800"/>
              <a:ext cx="9734843" cy="5486401"/>
            </a:xfrm>
            <a:prstGeom prst="roundRect">
              <a:avLst>
                <a:gd name="adj" fmla="val 7180"/>
              </a:avLst>
            </a:prstGeom>
            <a:solidFill>
              <a:srgbClr val="D5D5D5">
                <a:alpha val="7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8919" y="770208"/>
              <a:ext cx="19085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주요 기능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28579" y="1388403"/>
              <a:ext cx="9734843" cy="4083929"/>
            </a:xfrm>
            <a:prstGeom prst="rect">
              <a:avLst/>
            </a:prstGeom>
            <a:solidFill>
              <a:srgbClr val="F2F2F2">
                <a:alpha val="5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096000" y="1388403"/>
              <a:ext cx="0" cy="4083929"/>
            </a:xfrm>
            <a:prstGeom prst="line">
              <a:avLst/>
            </a:prstGeom>
            <a:ln w="12700">
              <a:solidFill>
                <a:srgbClr val="595959">
                  <a:alpha val="36000"/>
                </a:srgb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2298" y="1999206"/>
              <a:ext cx="3979984" cy="286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기능 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지역별 관광지 정보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관광 명소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음식점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공연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행사 등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평가 기반의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관심있는 관광지 담아두기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0852" y="2230039"/>
              <a:ext cx="3457719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최단경로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 공유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타 사용자의 플랜 가져오기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가져온 플랜 커스터마이징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3B60"/>
          </a:solidFill>
        </a:ln>
      </a:spPr>
      <a:bodyPr rtlCol="0" anchor="ctr"/>
      <a:lstStyle>
        <a:defPPr algn="ctr">
          <a:defRPr sz="2000" spc="-150" dirty="0" smtClean="0">
            <a:solidFill>
              <a:srgbClr val="595959"/>
            </a:solidFill>
            <a:latin typeface="Yoon 윤고딕 540_TT" panose="02090603020101020101" pitchFamily="18" charset="-127"/>
            <a:ea typeface="Yoon 윤고딕 54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595959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1381</Words>
  <Application>Microsoft Office PowerPoint</Application>
  <PresentationFormat>와이드스크린</PresentationFormat>
  <Paragraphs>348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Yoon 윤고딕 530_TT</vt:lpstr>
      <vt:lpstr>Yoon 윤고딕 550_TT</vt:lpstr>
      <vt:lpstr>맑은 고딕</vt:lpstr>
      <vt:lpstr>Yoon 윤고딕 520_TT</vt:lpstr>
      <vt:lpstr>나눔고딕</vt:lpstr>
      <vt:lpstr>나눔바른고딕</vt:lpstr>
      <vt:lpstr>Arial</vt:lpstr>
      <vt:lpstr>Yoon 윤고딕 540_TT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187</cp:revision>
  <dcterms:created xsi:type="dcterms:W3CDTF">2016-11-09T05:41:54Z</dcterms:created>
  <dcterms:modified xsi:type="dcterms:W3CDTF">2017-02-13T15:24:35Z</dcterms:modified>
</cp:coreProperties>
</file>