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1B-4586-8342-3A3F2E5A209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1B-4586-8342-3A3F2E5A2096}"/>
              </c:ext>
            </c:extLst>
          </c:dPt>
          <c:cat>
            <c:strRef>
              <c:f>Sheet1!$A$2:$A$3</c:f>
              <c:strCache>
                <c:ptCount val="2"/>
                <c:pt idx="0">
                  <c:v>먹은 칼로리</c:v>
                </c:pt>
                <c:pt idx="1">
                  <c:v>여유 칼로리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1900</c:v>
                </c:pt>
                <c:pt idx="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1B-4586-8342-3A3F2E5A2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F521A-F158-4A37-89EC-BFE7C4858F89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FDEE-6244-4AB4-BB2D-F14B797C9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7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6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1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6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9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5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7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1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8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4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4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4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7A6B-797A-49DC-B0EB-E755CD7B0718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932B-F8DA-4DBA-8447-581BC9BD7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3954" y="2660935"/>
            <a:ext cx="8124092" cy="997180"/>
          </a:xfrm>
          <a:prstGeom prst="rect">
            <a:avLst/>
          </a:prstGeom>
          <a:noFill/>
        </p:spPr>
        <p:txBody>
          <a:bodyPr wrap="square" lIns="109712" tIns="54856" rIns="109712" bIns="54856" rtlCol="0">
            <a:spAutoFit/>
          </a:bodyPr>
          <a:lstStyle/>
          <a:p>
            <a:pPr algn="ctr"/>
            <a:r>
              <a:rPr lang="en-US" altLang="ko-KR" sz="576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Open Source </a:t>
            </a:r>
            <a:endParaRPr lang="ko-KR" altLang="en-US" sz="576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563565" y="2636912"/>
            <a:ext cx="9063863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4572" y="3672887"/>
            <a:ext cx="9063863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563565" y="2708920"/>
            <a:ext cx="9063863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32402" y="4894857"/>
            <a:ext cx="2013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20144683 </a:t>
            </a:r>
            <a:r>
              <a:rPr lang="ko-KR" altLang="en-US" b="1" dirty="0" smtClean="0"/>
              <a:t>김희수</a:t>
            </a:r>
            <a:endParaRPr lang="en-US" altLang="ko-KR" b="1" dirty="0" smtClean="0"/>
          </a:p>
          <a:p>
            <a:r>
              <a:rPr lang="en-US" altLang="ko-KR" b="1" dirty="0" smtClean="0"/>
              <a:t>20154331 </a:t>
            </a:r>
            <a:r>
              <a:rPr lang="ko-KR" altLang="en-US" b="1" dirty="0" smtClean="0"/>
              <a:t>이경훈</a:t>
            </a:r>
            <a:endParaRPr lang="en-US" altLang="ko-KR" b="1" dirty="0" smtClean="0"/>
          </a:p>
          <a:p>
            <a:r>
              <a:rPr lang="en-US" altLang="ko-KR" b="1" dirty="0" smtClean="0"/>
              <a:t>20164233 </a:t>
            </a:r>
            <a:r>
              <a:rPr lang="ko-KR" altLang="en-US" b="1" dirty="0" smtClean="0"/>
              <a:t>추예림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59670" y="3776041"/>
            <a:ext cx="10726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 smtClean="0"/>
              <a:t>F </a:t>
            </a:r>
            <a:r>
              <a:rPr lang="ko-KR" altLang="en-US" sz="2700" b="1" dirty="0" smtClean="0"/>
              <a:t>조</a:t>
            </a:r>
            <a:endParaRPr lang="en-US" altLang="ko-KR" sz="2700" b="1" dirty="0"/>
          </a:p>
        </p:txBody>
      </p:sp>
    </p:spTree>
    <p:extLst>
      <p:ext uri="{BB962C8B-B14F-4D97-AF65-F5344CB8AC3E}">
        <p14:creationId xmlns:p14="http://schemas.microsoft.com/office/powerpoint/2010/main" val="25736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1084243" y="6479933"/>
            <a:ext cx="100235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084243" y="332656"/>
            <a:ext cx="1002351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738688" y="690563"/>
            <a:ext cx="2714625" cy="5476875"/>
            <a:chOff x="4738688" y="690563"/>
            <a:chExt cx="2714625" cy="54768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688" y="690563"/>
              <a:ext cx="2714625" cy="5476875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4878266" y="1030280"/>
              <a:ext cx="2435469" cy="4859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452536" y="2483352"/>
              <a:ext cx="1286927" cy="68930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/>
                <a:t>Food</a:t>
              </a:r>
              <a:endParaRPr lang="ko-KR" altLang="en-US" sz="1500" b="1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458263" y="3450301"/>
              <a:ext cx="1286925" cy="68930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/>
                <a:t>Health</a:t>
              </a:r>
              <a:endParaRPr lang="ko-KR" altLang="en-US" sz="15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458263" y="4473355"/>
              <a:ext cx="1286925" cy="6893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/>
                <a:t>State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9380" y="1653868"/>
              <a:ext cx="17532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/>
                <a:t>Health Care App</a:t>
              </a:r>
              <a:endParaRPr lang="ko-KR" alt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18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1084243" y="6479933"/>
            <a:ext cx="100235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084243" y="332656"/>
            <a:ext cx="1002351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1029067" y="698891"/>
            <a:ext cx="2714625" cy="5476875"/>
            <a:chOff x="1029067" y="698891"/>
            <a:chExt cx="2714625" cy="5476875"/>
          </a:xfrm>
        </p:grpSpPr>
        <p:grpSp>
          <p:nvGrpSpPr>
            <p:cNvPr id="60" name="그룹 59"/>
            <p:cNvGrpSpPr/>
            <p:nvPr/>
          </p:nvGrpSpPr>
          <p:grpSpPr>
            <a:xfrm>
              <a:off x="1029067" y="698891"/>
              <a:ext cx="2714625" cy="5476875"/>
              <a:chOff x="2048242" y="698891"/>
              <a:chExt cx="2714625" cy="5476875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048242" y="698891"/>
                <a:ext cx="2714625" cy="5476875"/>
                <a:chOff x="1450365" y="911424"/>
                <a:chExt cx="2714625" cy="5476875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0365" y="911424"/>
                  <a:ext cx="2714625" cy="5476875"/>
                </a:xfrm>
                <a:prstGeom prst="rect">
                  <a:avLst/>
                </a:prstGeom>
              </p:spPr>
            </p:pic>
            <p:sp>
              <p:nvSpPr>
                <p:cNvPr id="2" name="직사각형 1"/>
                <p:cNvSpPr/>
                <p:nvPr/>
              </p:nvSpPr>
              <p:spPr>
                <a:xfrm>
                  <a:off x="1600200" y="1251141"/>
                  <a:ext cx="2435469" cy="4859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C000"/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2579901" y="1124358"/>
                <a:ext cx="165130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bg1"/>
                    </a:solidFill>
                  </a:rPr>
                  <a:t>Food</a:t>
                </a:r>
                <a:endParaRPr lang="ko-KR" altLang="en-US" sz="1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2268415" y="1482691"/>
                <a:ext cx="2286000" cy="3812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2678" y="1527679"/>
                <a:ext cx="313318" cy="29243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31" name="그룹 30"/>
              <p:cNvGrpSpPr/>
              <p:nvPr/>
            </p:nvGrpSpPr>
            <p:grpSpPr>
              <a:xfrm>
                <a:off x="2268415" y="1987060"/>
                <a:ext cx="2286000" cy="3604845"/>
                <a:chOff x="2268415" y="1934308"/>
                <a:chExt cx="2286000" cy="3604845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2268415" y="1934308"/>
                  <a:ext cx="2286000" cy="36048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" name="직선 연결선 27"/>
                <p:cNvCxnSpPr/>
                <p:nvPr/>
              </p:nvCxnSpPr>
              <p:spPr>
                <a:xfrm flipV="1">
                  <a:off x="2373922" y="2338750"/>
                  <a:ext cx="2024271" cy="879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 flipV="1">
                  <a:off x="2387475" y="2747515"/>
                  <a:ext cx="2024271" cy="879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flipV="1">
                  <a:off x="2373922" y="3154734"/>
                  <a:ext cx="2024271" cy="879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 flipV="1">
                  <a:off x="2387475" y="3563499"/>
                  <a:ext cx="2024271" cy="879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 flipV="1">
                  <a:off x="2394803" y="3967961"/>
                  <a:ext cx="2024271" cy="879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flipV="1">
                  <a:off x="2408356" y="4376726"/>
                  <a:ext cx="2024271" cy="879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 flipV="1">
                  <a:off x="2394803" y="4783945"/>
                  <a:ext cx="2024271" cy="879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 flipV="1">
                  <a:off x="2408356" y="5192710"/>
                  <a:ext cx="2024271" cy="879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/>
              <p:cNvGrpSpPr/>
              <p:nvPr/>
            </p:nvGrpSpPr>
            <p:grpSpPr>
              <a:xfrm>
                <a:off x="4173101" y="2051585"/>
                <a:ext cx="288102" cy="298892"/>
                <a:chOff x="4173101" y="2051585"/>
                <a:chExt cx="288102" cy="298892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4173101" y="2095500"/>
                  <a:ext cx="244142" cy="254977"/>
                </a:xfrm>
                <a:prstGeom prst="ellipse">
                  <a:avLst/>
                </a:prstGeom>
                <a:noFill/>
                <a:ln w="508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5" name="그림 4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4397" y="2051585"/>
                  <a:ext cx="256806" cy="251806"/>
                </a:xfrm>
                <a:prstGeom prst="rect">
                  <a:avLst/>
                </a:prstGeom>
              </p:spPr>
            </p:pic>
          </p:grpSp>
          <p:sp>
            <p:nvSpPr>
              <p:cNvPr id="48" name="타원 47"/>
              <p:cNvSpPr/>
              <p:nvPr/>
            </p:nvSpPr>
            <p:spPr>
              <a:xfrm>
                <a:off x="4161828" y="2504795"/>
                <a:ext cx="244142" cy="254977"/>
              </a:xfrm>
              <a:prstGeom prst="ellipse">
                <a:avLst/>
              </a:prstGeom>
              <a:noFill/>
              <a:ln w="508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4154051" y="2872935"/>
                <a:ext cx="288102" cy="298892"/>
                <a:chOff x="4173101" y="2051585"/>
                <a:chExt cx="288102" cy="298892"/>
              </a:xfrm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4173101" y="2095500"/>
                  <a:ext cx="244142" cy="254977"/>
                </a:xfrm>
                <a:prstGeom prst="ellipse">
                  <a:avLst/>
                </a:prstGeom>
                <a:noFill/>
                <a:ln w="508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4397" y="2051585"/>
                  <a:ext cx="256806" cy="251806"/>
                </a:xfrm>
                <a:prstGeom prst="rect">
                  <a:avLst/>
                </a:prstGeom>
              </p:spPr>
            </p:pic>
          </p:grpSp>
          <p:sp>
            <p:nvSpPr>
              <p:cNvPr id="53" name="타원 52"/>
              <p:cNvSpPr/>
              <p:nvPr/>
            </p:nvSpPr>
            <p:spPr>
              <a:xfrm>
                <a:off x="4154051" y="3295807"/>
                <a:ext cx="244142" cy="254977"/>
              </a:xfrm>
              <a:prstGeom prst="ellipse">
                <a:avLst/>
              </a:prstGeom>
              <a:noFill/>
              <a:ln w="508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154051" y="3705268"/>
                <a:ext cx="244142" cy="254977"/>
              </a:xfrm>
              <a:prstGeom prst="ellipse">
                <a:avLst/>
              </a:prstGeom>
              <a:noFill/>
              <a:ln w="508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154051" y="4112250"/>
                <a:ext cx="244142" cy="254977"/>
              </a:xfrm>
              <a:prstGeom prst="ellipse">
                <a:avLst/>
              </a:prstGeom>
              <a:noFill/>
              <a:ln w="508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173101" y="4523200"/>
                <a:ext cx="244142" cy="254977"/>
              </a:xfrm>
              <a:prstGeom prst="ellipse">
                <a:avLst/>
              </a:prstGeom>
              <a:noFill/>
              <a:ln w="508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168996" y="4925477"/>
                <a:ext cx="244142" cy="254977"/>
              </a:xfrm>
              <a:prstGeom prst="ellipse">
                <a:avLst/>
              </a:prstGeom>
              <a:noFill/>
              <a:ln w="508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368300" y="2051585"/>
              <a:ext cx="94627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err="1" smtClean="0">
                  <a:solidFill>
                    <a:schemeClr val="bg2">
                      <a:lumMod val="25000"/>
                    </a:schemeClr>
                  </a:solidFill>
                </a:rPr>
                <a:t>순살치킨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68300" y="2462545"/>
              <a:ext cx="79387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err="1" smtClean="0">
                  <a:solidFill>
                    <a:schemeClr val="bg2">
                      <a:lumMod val="25000"/>
                    </a:schemeClr>
                  </a:solidFill>
                </a:rPr>
                <a:t>똠양꿍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75628" y="2835405"/>
              <a:ext cx="5938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err="1" smtClean="0">
                  <a:solidFill>
                    <a:schemeClr val="bg2">
                      <a:lumMod val="25000"/>
                    </a:schemeClr>
                  </a:solidFill>
                </a:rPr>
                <a:t>짜조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54746" y="3269737"/>
              <a:ext cx="11408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err="1" smtClean="0">
                  <a:solidFill>
                    <a:schemeClr val="bg2">
                      <a:lumMod val="25000"/>
                    </a:schemeClr>
                  </a:solidFill>
                </a:rPr>
                <a:t>고르곤졸라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54747" y="3659917"/>
              <a:ext cx="5938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err="1">
                  <a:solidFill>
                    <a:schemeClr val="bg2">
                      <a:lumMod val="25000"/>
                    </a:schemeClr>
                  </a:solidFill>
                </a:rPr>
                <a:t>컵</a:t>
              </a:r>
              <a:r>
                <a:rPr lang="ko-KR" altLang="en-US" sz="1500" b="1" dirty="0" err="1" smtClean="0">
                  <a:solidFill>
                    <a:schemeClr val="bg2">
                      <a:lumMod val="25000"/>
                    </a:schemeClr>
                  </a:solidFill>
                </a:rPr>
                <a:t>밥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62075" y="4081164"/>
              <a:ext cx="9525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smtClean="0">
                  <a:solidFill>
                    <a:schemeClr val="bg2">
                      <a:lumMod val="25000"/>
                    </a:schemeClr>
                  </a:solidFill>
                </a:rPr>
                <a:t>제육볶음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62075" y="4491284"/>
              <a:ext cx="9525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smtClean="0">
                  <a:solidFill>
                    <a:schemeClr val="bg2">
                      <a:lumMod val="25000"/>
                    </a:schemeClr>
                  </a:solidFill>
                </a:rPr>
                <a:t>닭볶음탕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62075" y="4882422"/>
              <a:ext cx="8001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smtClean="0">
                  <a:solidFill>
                    <a:schemeClr val="bg2">
                      <a:lumMod val="25000"/>
                    </a:schemeClr>
                  </a:solidFill>
                </a:rPr>
                <a:t>비빔밥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4649068" y="667856"/>
            <a:ext cx="2714625" cy="5476875"/>
            <a:chOff x="4513018" y="667856"/>
            <a:chExt cx="2714625" cy="5476875"/>
          </a:xfrm>
        </p:grpSpPr>
        <p:grpSp>
          <p:nvGrpSpPr>
            <p:cNvPr id="14" name="그룹 13"/>
            <p:cNvGrpSpPr/>
            <p:nvPr/>
          </p:nvGrpSpPr>
          <p:grpSpPr>
            <a:xfrm>
              <a:off x="4513018" y="667856"/>
              <a:ext cx="2714625" cy="5476875"/>
              <a:chOff x="1450365" y="911424"/>
              <a:chExt cx="2714625" cy="5476875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365" y="911424"/>
                <a:ext cx="2714625" cy="5476875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600200" y="1251141"/>
                <a:ext cx="2435469" cy="485951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044677" y="1118355"/>
              <a:ext cx="16513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Health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737587" y="1987059"/>
              <a:ext cx="2286000" cy="3604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737587" y="1501750"/>
              <a:ext cx="2286000" cy="3812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850" y="1546738"/>
              <a:ext cx="313318" cy="29243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20" name="그룹 119"/>
            <p:cNvGrpSpPr/>
            <p:nvPr/>
          </p:nvGrpSpPr>
          <p:grpSpPr>
            <a:xfrm>
              <a:off x="4956662" y="2116152"/>
              <a:ext cx="1774382" cy="780585"/>
              <a:chOff x="7242662" y="2116152"/>
              <a:chExt cx="1774382" cy="780585"/>
            </a:xfrm>
          </p:grpSpPr>
          <p:pic>
            <p:nvPicPr>
              <p:cNvPr id="108" name="그림 10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42662" y="2116152"/>
                <a:ext cx="533400" cy="780585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8246763" y="2204283"/>
                <a:ext cx="51592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 smtClean="0"/>
                  <a:t>경보</a:t>
                </a:r>
                <a:endParaRPr lang="ko-KR" altLang="en-US" sz="1300" b="1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055323" y="2493322"/>
                <a:ext cx="96172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520kcal/h</a:t>
                </a:r>
                <a:endParaRPr lang="ko-KR" altLang="en-US" sz="1300" dirty="0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901126" y="3423526"/>
              <a:ext cx="1833471" cy="590955"/>
              <a:chOff x="7187126" y="3423526"/>
              <a:chExt cx="1833471" cy="590955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8058876" y="3433054"/>
                <a:ext cx="961721" cy="581427"/>
                <a:chOff x="8058876" y="3083740"/>
                <a:chExt cx="961721" cy="581427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8250316" y="3083740"/>
                  <a:ext cx="51592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b="1" dirty="0" smtClean="0"/>
                    <a:t>수영</a:t>
                  </a:r>
                  <a:endParaRPr lang="ko-KR" altLang="en-US" sz="1300" b="1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8058876" y="3372779"/>
                  <a:ext cx="961721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/>
                    <a:t>446kcal/h</a:t>
                  </a:r>
                  <a:endParaRPr lang="ko-KR" altLang="en-US" sz="1300" dirty="0"/>
                </a:p>
              </p:txBody>
            </p:sp>
          </p:grpSp>
          <p:pic>
            <p:nvPicPr>
              <p:cNvPr id="123" name="그림 12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7126" y="3423526"/>
                <a:ext cx="742429" cy="544902"/>
              </a:xfrm>
              <a:prstGeom prst="rect">
                <a:avLst/>
              </a:prstGeom>
            </p:spPr>
          </p:pic>
        </p:grpSp>
        <p:grpSp>
          <p:nvGrpSpPr>
            <p:cNvPr id="126" name="그룹 125"/>
            <p:cNvGrpSpPr/>
            <p:nvPr/>
          </p:nvGrpSpPr>
          <p:grpSpPr>
            <a:xfrm>
              <a:off x="4929701" y="4480530"/>
              <a:ext cx="1834268" cy="838922"/>
              <a:chOff x="7215701" y="4528155"/>
              <a:chExt cx="1834268" cy="838922"/>
            </a:xfrm>
          </p:grpSpPr>
          <p:grpSp>
            <p:nvGrpSpPr>
              <p:cNvPr id="122" name="그룹 121"/>
              <p:cNvGrpSpPr/>
              <p:nvPr/>
            </p:nvGrpSpPr>
            <p:grpSpPr>
              <a:xfrm>
                <a:off x="8088248" y="4661824"/>
                <a:ext cx="961721" cy="581427"/>
                <a:chOff x="8088248" y="4661824"/>
                <a:chExt cx="961721" cy="581427"/>
              </a:xfrm>
            </p:grpSpPr>
            <p:sp>
              <p:nvSpPr>
                <p:cNvPr id="115" name="TextBox 114"/>
                <p:cNvSpPr txBox="1"/>
                <p:nvPr/>
              </p:nvSpPr>
              <p:spPr>
                <a:xfrm>
                  <a:off x="8279688" y="4661824"/>
                  <a:ext cx="51592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b="1" dirty="0" smtClean="0"/>
                    <a:t>볼링</a:t>
                  </a:r>
                  <a:endParaRPr lang="ko-KR" altLang="en-US" sz="1300" b="1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8088248" y="4950863"/>
                  <a:ext cx="961721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/>
                    <a:t>224kcal/h</a:t>
                  </a:r>
                  <a:endParaRPr lang="ko-KR" altLang="en-US" sz="1300" dirty="0"/>
                </a:p>
              </p:txBody>
            </p:sp>
          </p:grpSp>
          <p:pic>
            <p:nvPicPr>
              <p:cNvPr id="124" name="그림 1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5701" y="4528155"/>
                <a:ext cx="728761" cy="838922"/>
              </a:xfrm>
              <a:prstGeom prst="rect">
                <a:avLst/>
              </a:prstGeom>
            </p:spPr>
          </p:pic>
        </p:grpSp>
      </p:grpSp>
      <p:grpSp>
        <p:nvGrpSpPr>
          <p:cNvPr id="129" name="그룹 128"/>
          <p:cNvGrpSpPr/>
          <p:nvPr/>
        </p:nvGrpSpPr>
        <p:grpSpPr>
          <a:xfrm>
            <a:off x="8269069" y="692881"/>
            <a:ext cx="2714625" cy="5476875"/>
            <a:chOff x="2048242" y="698891"/>
            <a:chExt cx="2714625" cy="5476875"/>
          </a:xfrm>
        </p:grpSpPr>
        <p:grpSp>
          <p:nvGrpSpPr>
            <p:cNvPr id="130" name="그룹 129"/>
            <p:cNvGrpSpPr/>
            <p:nvPr/>
          </p:nvGrpSpPr>
          <p:grpSpPr>
            <a:xfrm>
              <a:off x="2048242" y="698891"/>
              <a:ext cx="2714625" cy="5476875"/>
              <a:chOff x="1450365" y="911424"/>
              <a:chExt cx="2714625" cy="5476875"/>
            </a:xfrm>
          </p:grpSpPr>
          <p:pic>
            <p:nvPicPr>
              <p:cNvPr id="147" name="그림 14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365" y="911424"/>
                <a:ext cx="2714625" cy="5476875"/>
              </a:xfrm>
              <a:prstGeom prst="rect">
                <a:avLst/>
              </a:prstGeom>
            </p:spPr>
          </p:pic>
          <p:sp>
            <p:nvSpPr>
              <p:cNvPr id="148" name="직사각형 147"/>
              <p:cNvSpPr/>
              <p:nvPr/>
            </p:nvSpPr>
            <p:spPr>
              <a:xfrm>
                <a:off x="1600200" y="1251141"/>
                <a:ext cx="2435469" cy="4859513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2586862" y="1127880"/>
              <a:ext cx="16513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State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279772" y="1562564"/>
              <a:ext cx="2286000" cy="4038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279772" y="2876550"/>
              <a:ext cx="2286000" cy="538313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lumMod val="25000"/>
                    </a:schemeClr>
                  </a:solidFill>
                </a:rPr>
                <a:t>1900 Kcal</a:t>
              </a:r>
              <a:endParaRPr lang="ko-KR" altLang="en-US" b="1" dirty="0">
                <a:ln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aphicFrame>
          <p:nvGraphicFramePr>
            <p:cNvPr id="134" name="차트 133"/>
            <p:cNvGraphicFramePr/>
            <p:nvPr>
              <p:extLst>
                <p:ext uri="{D42A27DB-BD31-4B8C-83A1-F6EECF244321}">
                  <p14:modId xmlns:p14="http://schemas.microsoft.com/office/powerpoint/2010/main" val="1361443343"/>
                </p:ext>
              </p:extLst>
            </p:nvPr>
          </p:nvGraphicFramePr>
          <p:xfrm>
            <a:off x="2248205" y="1134336"/>
            <a:ext cx="2328617" cy="17335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cxnSp>
          <p:nvCxnSpPr>
            <p:cNvPr id="135" name="직선 연결선 134"/>
            <p:cNvCxnSpPr/>
            <p:nvPr/>
          </p:nvCxnSpPr>
          <p:spPr>
            <a:xfrm flipV="1">
              <a:off x="2385278" y="3934988"/>
              <a:ext cx="2024271" cy="87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2398831" y="4343753"/>
              <a:ext cx="2024271" cy="87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flipV="1">
              <a:off x="2385278" y="4750972"/>
              <a:ext cx="2024271" cy="87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2398831" y="5159737"/>
              <a:ext cx="2024271" cy="87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385278" y="3620097"/>
              <a:ext cx="5960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chemeClr val="bg2">
                      <a:lumMod val="25000"/>
                    </a:schemeClr>
                  </a:solidFill>
                </a:rPr>
                <a:t>경보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85278" y="4024210"/>
              <a:ext cx="5960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smtClean="0">
                  <a:solidFill>
                    <a:schemeClr val="bg2">
                      <a:lumMod val="25000"/>
                    </a:schemeClr>
                  </a:solidFill>
                </a:rPr>
                <a:t>체조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385278" y="4830831"/>
              <a:ext cx="5960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smtClean="0">
                  <a:solidFill>
                    <a:schemeClr val="bg2">
                      <a:lumMod val="25000"/>
                    </a:schemeClr>
                  </a:solidFill>
                </a:rPr>
                <a:t>수영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26715" y="3626582"/>
              <a:ext cx="9144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2">
                      <a:lumMod val="25000"/>
                    </a:schemeClr>
                  </a:solidFill>
                </a:rPr>
                <a:t>3h</a:t>
              </a:r>
              <a:r>
                <a:rPr lang="ko-KR" altLang="en-US" sz="1500" b="1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altLang="ko-KR" sz="1500" b="1" dirty="0" smtClean="0">
                  <a:solidFill>
                    <a:schemeClr val="bg2">
                      <a:lumMod val="25000"/>
                    </a:schemeClr>
                  </a:solidFill>
                </a:rPr>
                <a:t>40m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36240" y="4054053"/>
              <a:ext cx="9144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2">
                      <a:lumMod val="25000"/>
                    </a:schemeClr>
                  </a:solidFill>
                </a:rPr>
                <a:t>6</a:t>
              </a:r>
              <a:r>
                <a:rPr lang="en-US" altLang="ko-KR" sz="1500" b="1" dirty="0" smtClean="0">
                  <a:solidFill>
                    <a:schemeClr val="bg2">
                      <a:lumMod val="25000"/>
                    </a:schemeClr>
                  </a:solidFill>
                </a:rPr>
                <a:t>h</a:t>
              </a:r>
              <a:r>
                <a:rPr lang="ko-KR" altLang="en-US" sz="1500" b="1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altLang="ko-KR" sz="15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r>
                <a:rPr lang="en-US" altLang="ko-KR" sz="1500" b="1" dirty="0" smtClean="0">
                  <a:solidFill>
                    <a:schemeClr val="bg2">
                      <a:lumMod val="25000"/>
                    </a:schemeClr>
                  </a:solidFill>
                </a:rPr>
                <a:t>0m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298822" y="4425287"/>
              <a:ext cx="7604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chemeClr val="bg2">
                      <a:lumMod val="25000"/>
                    </a:schemeClr>
                  </a:solidFill>
                </a:rPr>
                <a:t>볼링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42801" y="4465518"/>
              <a:ext cx="9144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2">
                      <a:lumMod val="25000"/>
                    </a:schemeClr>
                  </a:solidFill>
                </a:rPr>
                <a:t>8</a:t>
              </a:r>
              <a:r>
                <a:rPr lang="en-US" altLang="ko-KR" sz="1500" b="1" dirty="0" smtClean="0">
                  <a:solidFill>
                    <a:schemeClr val="bg2">
                      <a:lumMod val="25000"/>
                    </a:schemeClr>
                  </a:solidFill>
                </a:rPr>
                <a:t>h</a:t>
              </a:r>
              <a:r>
                <a:rPr lang="ko-KR" altLang="en-US" sz="1500" b="1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altLang="ko-KR" sz="1500" b="1" dirty="0" smtClean="0">
                  <a:solidFill>
                    <a:schemeClr val="bg2">
                      <a:lumMod val="25000"/>
                    </a:schemeClr>
                  </a:solidFill>
                </a:rPr>
                <a:t>30m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42801" y="4883464"/>
              <a:ext cx="9144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2">
                      <a:lumMod val="25000"/>
                    </a:schemeClr>
                  </a:solidFill>
                </a:rPr>
                <a:t>4h</a:t>
              </a:r>
              <a:r>
                <a:rPr lang="ko-KR" altLang="en-US" sz="1500" b="1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en-US" altLang="ko-KR" sz="1500" b="1" dirty="0" smtClean="0">
                  <a:solidFill>
                    <a:schemeClr val="bg2">
                      <a:lumMod val="25000"/>
                    </a:schemeClr>
                  </a:solidFill>
                </a:rPr>
                <a:t>15m</a:t>
              </a:r>
              <a:endParaRPr lang="ko-KR" altLang="en-US" sz="1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3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563565" y="2636912"/>
            <a:ext cx="9063863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4572" y="3672887"/>
            <a:ext cx="9063863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563565" y="2708920"/>
            <a:ext cx="9063863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50</Words>
  <Application>Microsoft Office PowerPoint</Application>
  <PresentationFormat>와이드스크린</PresentationFormat>
  <Paragraphs>38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 예림</dc:creator>
  <cp:lastModifiedBy>추 예림</cp:lastModifiedBy>
  <cp:revision>19</cp:revision>
  <dcterms:created xsi:type="dcterms:W3CDTF">2018-11-05T09:36:18Z</dcterms:created>
  <dcterms:modified xsi:type="dcterms:W3CDTF">2018-11-06T09:42:56Z</dcterms:modified>
</cp:coreProperties>
</file>