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3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4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3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44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11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6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F69-8D73-4039-A3BD-C196D67F9A0F}" type="datetimeFigureOut">
              <a:rPr lang="pt-BR" smtClean="0"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502D-AF5A-4202-81DE-9C126A6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5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39220"/>
            <a:ext cx="9144000" cy="23876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20600"/>
            <a:ext cx="9144000" cy="1655762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7"/>
            <a:ext cx="12191999" cy="1281011"/>
          </a:xfrm>
          <a:prstGeom prst="rect">
            <a:avLst/>
          </a:pr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</p:spPr>
      </p:pic>
      <p:sp>
        <p:nvSpPr>
          <p:cNvPr id="5" name="CaixaDeTexto 4"/>
          <p:cNvSpPr txBox="1"/>
          <p:nvPr/>
        </p:nvSpPr>
        <p:spPr>
          <a:xfrm>
            <a:off x="453124" y="45518"/>
            <a:ext cx="11273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IV SEMINÁRIO INTERNACIONAL DE GESTÃO EDUCACIONAL</a:t>
            </a:r>
          </a:p>
          <a:p>
            <a:pPr algn="r"/>
            <a:r>
              <a:rPr lang="pt-BR" b="1" dirty="0" smtClean="0"/>
              <a:t>II SEMINÁRIO INTERNACIONAL DE POLÍTICAS PÚBLICAS DA EDUCAÇÃO BÁSICA E SUPERIOR</a:t>
            </a:r>
          </a:p>
          <a:p>
            <a:r>
              <a:rPr lang="pt-BR" b="1" dirty="0" smtClean="0"/>
              <a:t>VIII SEMANA ACADÊMMICA DO CURSO DE ESPECIALIZAÇÃO EM GESTÃO EDUCACIONAL</a:t>
            </a:r>
          </a:p>
          <a:p>
            <a:pPr algn="r"/>
            <a:r>
              <a:rPr lang="pt-BR" b="1" dirty="0" smtClean="0"/>
              <a:t>II SEMANA ACADÊMICA DO CENTRO DE EDUCAÇÃO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96200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 Lunardi</dc:creator>
  <cp:lastModifiedBy>Gabriel M Lunardi</cp:lastModifiedBy>
  <cp:revision>2</cp:revision>
  <dcterms:created xsi:type="dcterms:W3CDTF">2014-08-20T20:10:42Z</dcterms:created>
  <dcterms:modified xsi:type="dcterms:W3CDTF">2014-08-20T20:11:39Z</dcterms:modified>
</cp:coreProperties>
</file>