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10709">
              <a:lnSpc>
                <a:spcPct val="100000"/>
              </a:lnSpc>
              <a:spcBef>
                <a:spcPts val="0"/>
              </a:spcBef>
              <a:buSzTx/>
              <a:buNone/>
              <a:defRPr b="1" sz="2088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 defTabSz="1612554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사실 정보</a:t>
            </a:r>
          </a:p>
        </p:txBody>
      </p:sp>
      <p:sp>
        <p:nvSpPr>
          <p:cNvPr id="107" name="본문 첫 번째 줄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속성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81151">
              <a:lnSpc>
                <a:spcPct val="100000"/>
              </a:lnSpc>
              <a:spcBef>
                <a:spcPts val="0"/>
              </a:spcBef>
              <a:buSzTx/>
              <a:buNone/>
              <a:defRPr b="1" sz="2376"/>
            </a:lvl1pPr>
          </a:lstStyle>
          <a:p>
            <a:pPr/>
            <a:r>
              <a:t>속성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파슬리 버터, 구운 헤이즐넛, 파르메산 치즈를 올린 파파르델레 파스타 그릇"/>
          <p:cNvSpPr/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볶음밥과 삶은 계란을 넣은 샐러드 그릇과 젓가락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연어 어묵, 샐러드, 후무스가 든 그릇"/>
          <p:cNvSpPr/>
          <p:nvPr>
            <p:ph type="pic" idx="23"/>
          </p:nvPr>
        </p:nvSpPr>
        <p:spPr>
          <a:xfrm>
            <a:off x="4984750" y="2749413"/>
            <a:ext cx="7937500" cy="9238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저자 및 날짜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10709">
              <a:lnSpc>
                <a:spcPct val="100000"/>
              </a:lnSpc>
              <a:spcBef>
                <a:spcPts val="0"/>
              </a:spcBef>
              <a:buSzTx/>
              <a:buNone/>
              <a:defRPr b="1" sz="2088"/>
            </a:lvl1pPr>
          </a:lstStyle>
          <a:p>
            <a:pPr/>
            <a:r>
              <a:t>저자 및 날짜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 "/>
          <p:cNvSpPr/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슬라이드 제목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파슬리 버터, 구운 헤이즐넛, 파르메산 치즈를 올린 파파르델레 파스타 그릇"/>
          <p:cNvSpPr/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2" name="슬라이드 부제"/>
          <p:cNvSpPr txBox="1"/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슬라이드 부제</a:t>
            </a:r>
          </a:p>
        </p:txBody>
      </p:sp>
      <p:sp>
        <p:nvSpPr>
          <p:cNvPr id="63" name="본문 첫 번째 줄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/>
            </a:lvl1pPr>
            <a:lvl2pPr marL="0" indent="457200">
              <a:spcBef>
                <a:spcPts val="1300"/>
              </a:spcBef>
              <a:buSzTx/>
              <a:buNone/>
              <a:defRPr spc="-38" sz="3800"/>
            </a:lvl2pPr>
            <a:lvl3pPr marL="0" indent="914400">
              <a:spcBef>
                <a:spcPts val="1300"/>
              </a:spcBef>
              <a:buSzTx/>
              <a:buNone/>
              <a:defRPr spc="-38" sz="3800"/>
            </a:lvl3pPr>
            <a:lvl4pPr marL="0" indent="1371600">
              <a:spcBef>
                <a:spcPts val="1300"/>
              </a:spcBef>
              <a:buSzTx/>
              <a:buNone/>
              <a:defRPr spc="-38" sz="3800"/>
            </a:lvl4pPr>
            <a:lvl5pPr marL="0" indent="1828800">
              <a:spcBef>
                <a:spcPts val="1300"/>
              </a:spcBef>
              <a:buSzTx/>
              <a:buNone/>
              <a:defRPr spc="-38" sz="38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슬라이드 제목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4085"/>
            <a:ext cx="13004801" cy="9145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688" y="304085"/>
            <a:ext cx="2135560" cy="367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2689"/>
            <a:ext cx="13004801" cy="5557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936" y="359929"/>
            <a:ext cx="2302199" cy="3689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119" y="-1"/>
            <a:ext cx="12104219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2119" y="248749"/>
            <a:ext cx="2464232" cy="401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