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볶음밥과 삶은 계란을 넣은 샐러드 그릇과 젓가락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연어 어묵, 샐러드, 후무스가 든 그릇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4085"/>
            <a:ext cx="13004801" cy="9145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688" y="304085"/>
            <a:ext cx="2135560" cy="367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2689"/>
            <a:ext cx="13004801" cy="5557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36" y="359929"/>
            <a:ext cx="2302199" cy="368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3004801" cy="9335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680" y="155527"/>
            <a:ext cx="2464231" cy="401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