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5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C33-EBA1-445A-9B81-2D99894C074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9EB7-CE3B-40AC-9129-17C304E69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2" y="249382"/>
            <a:ext cx="73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네이버 드라이브 이사 데이터 </a:t>
            </a:r>
            <a:r>
              <a:rPr lang="en-US" altLang="ko-KR" dirty="0" smtClean="0"/>
              <a:t>CSV </a:t>
            </a:r>
            <a:r>
              <a:rPr lang="ko-KR" altLang="en-US" dirty="0" smtClean="0"/>
              <a:t>파일 생성 및 문서 번호 부여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1041400"/>
            <a:ext cx="11844867" cy="4534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579" y="618714"/>
            <a:ext cx="5545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네이버 드라이브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파일 만들 때 압축 파일 전부 풀 것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39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2" y="249382"/>
            <a:ext cx="84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csv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네이버 드라이브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불러와서 파일명을 문서 번호</a:t>
            </a:r>
            <a:r>
              <a:rPr lang="en-US" altLang="ko-KR" dirty="0" smtClean="0"/>
              <a:t>_</a:t>
            </a:r>
            <a:r>
              <a:rPr lang="ko-KR" altLang="en-US" dirty="0" smtClean="0"/>
              <a:t>파일명으로 변환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1" y="982574"/>
            <a:ext cx="9780192" cy="537778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87209" y="1541721"/>
            <a:ext cx="659219" cy="1850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2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2" y="249382"/>
            <a:ext cx="84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이사 시작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8" y="1387066"/>
            <a:ext cx="5892551" cy="43226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08" y="1387066"/>
            <a:ext cx="5823592" cy="38547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79944" y="2169042"/>
            <a:ext cx="2551814" cy="170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13276" y="2339163"/>
            <a:ext cx="2762352" cy="180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9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512" y="249382"/>
            <a:ext cx="84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이사한 컨텐츠를 문서 번호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용량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상위폴더명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최종수정일로 변경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32" y="716299"/>
            <a:ext cx="8716591" cy="57443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18837" y="2753834"/>
            <a:ext cx="3370521" cy="129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LGCARE</dc:creator>
  <cp:lastModifiedBy>LGCARE</cp:lastModifiedBy>
  <cp:revision>2</cp:revision>
  <dcterms:created xsi:type="dcterms:W3CDTF">2025-03-26T01:51:17Z</dcterms:created>
  <dcterms:modified xsi:type="dcterms:W3CDTF">2025-03-26T01:56:09Z</dcterms:modified>
</cp:coreProperties>
</file>