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344" r:id="rId5"/>
    <p:sldId id="340" r:id="rId6"/>
    <p:sldId id="347" r:id="rId7"/>
    <p:sldId id="348" r:id="rId8"/>
    <p:sldId id="349" r:id="rId9"/>
    <p:sldId id="353" r:id="rId10"/>
    <p:sldId id="345" r:id="rId11"/>
    <p:sldId id="351" r:id="rId12"/>
    <p:sldId id="350" r:id="rId13"/>
    <p:sldId id="343" r:id="rId14"/>
    <p:sldId id="346" r:id="rId15"/>
    <p:sldId id="267" r:id="rId16"/>
  </p:sldIdLst>
  <p:sldSz cx="12192000" cy="6858000"/>
  <p:notesSz cx="6858000" cy="9144000"/>
  <p:embeddedFontLst>
    <p:embeddedFont>
      <p:font typeface="AppleSDGothicNeoB00" panose="020B0600000101010101" charset="-127"/>
      <p:regular r:id="rId17"/>
    </p:embeddedFont>
    <p:embeddedFont>
      <p:font typeface="AppleSDGothicNeoR00" panose="020B0600000101010101" charset="-127"/>
      <p:regular r:id="rId18"/>
    </p:embeddedFont>
    <p:embeddedFont>
      <p:font typeface="경기천년바탕 Bold" panose="02020803020101020101" pitchFamily="18" charset="-127"/>
      <p:bold r:id="rId19"/>
    </p:embeddedFont>
    <p:embeddedFont>
      <p:font typeface="경기천년바탕 Regular" panose="02020503020101020101" pitchFamily="18" charset="-127"/>
      <p:regular r:id="rId20"/>
    </p:embeddedFont>
    <p:embeddedFont>
      <p:font typeface="경기천년제목 Bold" panose="02020803020101020101" pitchFamily="18" charset="-127"/>
      <p:bold r:id="rId21"/>
    </p:embeddedFont>
    <p:embeddedFont>
      <p:font typeface="경기천년제목 Medium" panose="02020603020101020101" pitchFamily="18" charset="-127"/>
      <p:regular r:id="rId22"/>
    </p:embeddedFont>
    <p:embeddedFont>
      <p:font typeface="경기천년제목V Bold" panose="02020803020101020101" pitchFamily="18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aYoung" initials="KJ" lastIdx="1" clrIdx="0">
    <p:extLst>
      <p:ext uri="{19B8F6BF-5375-455C-9EA6-DF929625EA0E}">
        <p15:presenceInfo xmlns:p15="http://schemas.microsoft.com/office/powerpoint/2012/main" userId="ff07acf72bed8e6f" providerId="Windows Live"/>
      </p:ext>
    </p:extLst>
  </p:cmAuthor>
  <p:cmAuthor id="2" name="정희주" initials="정" lastIdx="0" clrIdx="1">
    <p:extLst>
      <p:ext uri="{19B8F6BF-5375-455C-9EA6-DF929625EA0E}">
        <p15:presenceInfo xmlns:p15="http://schemas.microsoft.com/office/powerpoint/2012/main" userId="정희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F6"/>
    <a:srgbClr val="DFECEF"/>
    <a:srgbClr val="D8E4F6"/>
    <a:srgbClr val="D7F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516E-3024-4C82-8904-9B42FFA8E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36A46-4741-48F0-98E7-6F2C02B5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2BFC9-8931-47CA-A4F4-C256B7C5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17076-5B8A-46AC-9CA1-F1CEED8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6B6F-39C8-4216-9B3B-7BEA46C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FF49F-AF90-4FD9-9A88-5B1ED55D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5475D-51E2-43C0-9453-9B07FFB8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4829-10E4-4A0F-B7EE-230EC45F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0F2D-8D76-45E0-BF72-9B3817E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8CE27-8199-4B42-9767-7AF7D69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6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8572A-8220-4EAF-BCE6-5453C02A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14B28-8C6C-4916-96AE-9A6B33BF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8A23E-1283-40FA-BFA3-B2C0EA2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89D67-448C-4765-8A74-6546B5BE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44EE5-2380-4993-AF80-D22FDE2C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BA96-A8D7-4BC3-89DB-A79D508B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F0935-AEAD-4D86-A8D4-E9A94FC9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3EA61-3566-452B-8701-3F6A82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7A60-0E35-45A7-80FF-DB2FFFBA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957FC-BD0D-4816-92C9-FA68AF5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0B3A-88D0-4AFA-972F-0EF7C408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7CAAC-F31E-45E4-8BC2-348B44DA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8530-190B-4839-A6EB-DF23506F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F308-7D7D-475F-A936-3C7234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26A21-B04E-4F03-97B1-2A811F54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F9041-130F-4B50-B4EB-E9F74BB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FFFF2-4426-4569-A263-B3B54BE7C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6CDF5-01A1-4A4A-AFFA-58E2A26F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0F6E9-ECC7-4A99-85EB-194E424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9FA30-617D-4DBE-A6FE-3080175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7B3D-B835-4619-ADCA-86A073F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CE9A-7452-46D1-B875-9281C53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6B692-B1B1-4DBA-8083-B8CFABFB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6FE31-623C-49F1-A85F-B607371CC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4EAD4-BBB5-418F-8ED3-146019E4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273FE-D87D-4B7A-A55A-4B0DAD9EC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12B93-C015-4D1D-AF2C-7FB74FB6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73D8C9-A57F-41B3-B8E2-4BF95EDC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E9EEAD-4DAB-4A5C-A237-D4936E7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7EEC-CD3D-46A5-AC35-558C4373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73FFD-F3BF-414C-9481-B1C458F7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4A7D3-CF8D-4F03-AD13-389650B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3F23A-E2EF-4F42-9295-08ED8A8D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134F4-7E30-4BEC-B72F-5BF8DFE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BEC39E-034E-400F-8432-BACAF3EC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EEBCD8-3CC6-4E69-8941-272F27A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2FE9-AB34-472D-8550-9DF1D4FE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F784A-0D41-4D8A-AC02-D9E5EBF8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DAE86-A516-4D51-96EC-9570E409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CAB45-E62A-48B8-95D1-1FDF542F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AD071-DE64-4927-8E88-EE9AA1E9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B9C00-3A4E-42B7-A274-2E77A47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F36F-3233-49B4-BB66-E0D11D6D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B66FA-DDE3-4D6D-8F23-323DDDCF7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A0810-B9DE-4004-91EF-47C84FBC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57672-FCBB-4CDD-BD67-5A3F136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4B95D-20FD-4871-9667-697C7CF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35EAB-0966-401A-BBE8-92E3022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A18B9-86D0-4656-8E4C-0E3EF1E2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E4F08-EF9C-4284-BA24-2F138816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4B956-BC32-4A9B-8F7C-61A943F73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F0E5-4378-41BA-8048-0FFA834BE55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EF397-090C-4938-9AB0-AF770E53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D090F-BEDF-4157-A95E-3AA6254B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9A03-5B21-43B5-9B2A-8E8650389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lwn5470/cloud_crawling_pj.g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DF6"/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EDB3F0-1B23-40E5-AAD1-04A607C8001C}"/>
              </a:ext>
            </a:extLst>
          </p:cNvPr>
          <p:cNvSpPr txBox="1"/>
          <p:nvPr/>
        </p:nvSpPr>
        <p:spPr>
          <a:xfrm>
            <a:off x="2694890" y="2505670"/>
            <a:ext cx="680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배달음식 광고주를 위한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크롤링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82C53-5F17-4750-94BD-427B9BF3DE70}"/>
              </a:ext>
            </a:extLst>
          </p:cNvPr>
          <p:cNvSpPr txBox="1"/>
          <p:nvPr/>
        </p:nvSpPr>
        <p:spPr>
          <a:xfrm>
            <a:off x="9163050" y="5652247"/>
            <a:ext cx="275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2017038056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박현아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2017038004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김자영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2016039037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정희주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9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4D873-647B-4FAF-B5D1-5B488D60C8A6}"/>
              </a:ext>
            </a:extLst>
          </p:cNvPr>
          <p:cNvSpPr/>
          <p:nvPr/>
        </p:nvSpPr>
        <p:spPr>
          <a:xfrm>
            <a:off x="5468258" y="1395142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웹페이지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9EC4F-6549-492C-9430-7CBC7A2D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4" y="2087643"/>
            <a:ext cx="10096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4D873-647B-4FAF-B5D1-5B488D60C8A6}"/>
              </a:ext>
            </a:extLst>
          </p:cNvPr>
          <p:cNvSpPr/>
          <p:nvPr/>
        </p:nvSpPr>
        <p:spPr>
          <a:xfrm>
            <a:off x="5468258" y="1395142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웹페이지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22C3D-E812-4E39-8109-BD96289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3" y="2483611"/>
            <a:ext cx="9029693" cy="29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E432DE-023E-46AF-9D5B-69BA2D05ABE7}"/>
              </a:ext>
            </a:extLst>
          </p:cNvPr>
          <p:cNvSpPr/>
          <p:nvPr/>
        </p:nvSpPr>
        <p:spPr>
          <a:xfrm>
            <a:off x="3527810" y="5124802"/>
            <a:ext cx="5136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광고 효과 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63919E-7489-422E-A0D0-CF775104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07" y="3226499"/>
            <a:ext cx="1755368" cy="1755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4EBB4F-C7D9-498C-B9D0-584330E769A2}"/>
              </a:ext>
            </a:extLst>
          </p:cNvPr>
          <p:cNvSpPr/>
          <p:nvPr/>
        </p:nvSpPr>
        <p:spPr>
          <a:xfrm>
            <a:off x="1890706" y="1958103"/>
            <a:ext cx="841057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배달량이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많은 시간대에 어떤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스트리머의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유튜브를 많이 보는지 알아낸다</a:t>
            </a:r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광고주는 사람들이 많이 보는 시간대를 알고 광고계약 할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스트리머를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찾는다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9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591A6C-79FE-4FC5-B44B-BEE81166D3F7}"/>
              </a:ext>
            </a:extLst>
          </p:cNvPr>
          <p:cNvSpPr/>
          <p:nvPr/>
        </p:nvSpPr>
        <p:spPr>
          <a:xfrm>
            <a:off x="2599782" y="5272103"/>
            <a:ext cx="245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파이썬을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이용한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크롤링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8" name="그림 7" descr="표지판이(가) 표시된 사진&#10;&#10;자동 생성된 설명">
            <a:extLst>
              <a:ext uri="{FF2B5EF4-FFF2-40B4-BE49-F238E27FC236}">
                <a16:creationId xmlns:a16="http://schemas.microsoft.com/office/drawing/2014/main" id="{470267E1-7965-4407-B307-182767F09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87" y="3911907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D5BA3E-8E9A-4CE6-BFE5-F7CE144D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65" y="3911907"/>
            <a:ext cx="720000" cy="7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73A53B-B0D5-437E-9809-400CB0AF0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33" y="3911907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436209-7B4C-4FC4-982A-0B6C8F3FCDE6}"/>
              </a:ext>
            </a:extLst>
          </p:cNvPr>
          <p:cNvSpPr txBox="1"/>
          <p:nvPr/>
        </p:nvSpPr>
        <p:spPr>
          <a:xfrm>
            <a:off x="2750537" y="39542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+</a:t>
            </a:r>
            <a:endParaRPr lang="ko-KR" altLang="en-US" sz="4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6FD69A8B-CC9A-463C-8EC1-221036486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21" y="1903137"/>
            <a:ext cx="1413957" cy="14139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8C7FF7-8044-47ED-A053-9293EC2D697F}"/>
              </a:ext>
            </a:extLst>
          </p:cNvPr>
          <p:cNvSpPr txBox="1"/>
          <p:nvPr/>
        </p:nvSpPr>
        <p:spPr>
          <a:xfrm>
            <a:off x="4268608" y="4010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→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801FB4-5C23-4865-ABB3-7A194F833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40" y="2504122"/>
            <a:ext cx="2892648" cy="2892648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0476746F-436B-4BF0-B4A3-401343BC3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54" y="3408257"/>
            <a:ext cx="734283" cy="734283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E0A4D9DD-61AA-46D4-8B56-4F892A578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05" y="3455195"/>
            <a:ext cx="900354" cy="900354"/>
          </a:xfrm>
          <a:prstGeom prst="rect">
            <a:avLst/>
          </a:prstGeom>
        </p:spPr>
      </p:pic>
      <p:pic>
        <p:nvPicPr>
          <p:cNvPr id="28" name="그림 2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B708C185-AFD0-44CF-A943-2530311770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4" r="66221"/>
          <a:stretch/>
        </p:blipFill>
        <p:spPr>
          <a:xfrm>
            <a:off x="7678666" y="1896105"/>
            <a:ext cx="707658" cy="930078"/>
          </a:xfrm>
          <a:prstGeom prst="rect">
            <a:avLst/>
          </a:prstGeom>
        </p:spPr>
      </p:pic>
      <p:pic>
        <p:nvPicPr>
          <p:cNvPr id="29" name="그림 2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CCC2365-36D9-46FA-9D89-7228238E36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5" t="19864"/>
          <a:stretch/>
        </p:blipFill>
        <p:spPr>
          <a:xfrm>
            <a:off x="8727724" y="1894950"/>
            <a:ext cx="710735" cy="93123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4E3641-E6E9-4DBF-AA84-4A46503528D7}"/>
              </a:ext>
            </a:extLst>
          </p:cNvPr>
          <p:cNvSpPr/>
          <p:nvPr/>
        </p:nvSpPr>
        <p:spPr>
          <a:xfrm>
            <a:off x="7133384" y="5277723"/>
            <a:ext cx="2806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HTML, CSS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웹페이지 개발</a:t>
            </a:r>
          </a:p>
        </p:txBody>
      </p:sp>
    </p:spTree>
    <p:extLst>
      <p:ext uri="{BB962C8B-B14F-4D97-AF65-F5344CB8AC3E}">
        <p14:creationId xmlns:p14="http://schemas.microsoft.com/office/powerpoint/2010/main" val="16492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50D1-FF0F-4721-B349-162054EDD5F8}"/>
              </a:ext>
            </a:extLst>
          </p:cNvPr>
          <p:cNvSpPr/>
          <p:nvPr/>
        </p:nvSpPr>
        <p:spPr>
          <a:xfrm>
            <a:off x="595311" y="1076164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0E3D2A-51E1-495D-9CDF-400B66B42E55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팀원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4742E-6DB5-451A-BE9A-5CDAC2A2F3F2}"/>
              </a:ext>
            </a:extLst>
          </p:cNvPr>
          <p:cNvSpPr txBox="1"/>
          <p:nvPr/>
        </p:nvSpPr>
        <p:spPr>
          <a:xfrm>
            <a:off x="5376852" y="3600908"/>
            <a:ext cx="1438275" cy="369332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rgbClr val="D8E4F6"/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박 현 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15929-627D-4444-86B9-32578B1FDC76}"/>
              </a:ext>
            </a:extLst>
          </p:cNvPr>
          <p:cNvSpPr txBox="1"/>
          <p:nvPr/>
        </p:nvSpPr>
        <p:spPr>
          <a:xfrm>
            <a:off x="2552695" y="3600908"/>
            <a:ext cx="1438275" cy="369332"/>
          </a:xfrm>
          <a:prstGeom prst="rect">
            <a:avLst/>
          </a:prstGeom>
          <a:gradFill>
            <a:gsLst>
              <a:gs pos="0">
                <a:srgbClr val="FDEDF6"/>
              </a:gs>
              <a:gs pos="100000">
                <a:srgbClr val="D8E4F6"/>
              </a:gs>
            </a:gsLst>
            <a:lin ang="189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 자 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DE154-461C-4F81-961D-83DD0C808A5B}"/>
              </a:ext>
            </a:extLst>
          </p:cNvPr>
          <p:cNvSpPr txBox="1"/>
          <p:nvPr/>
        </p:nvSpPr>
        <p:spPr>
          <a:xfrm>
            <a:off x="8201016" y="3600908"/>
            <a:ext cx="1438275" cy="369332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rgbClr val="D8E4F6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정 희 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B5A183-6F7A-4434-8708-DEADA741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2" y="1949068"/>
            <a:ext cx="1438275" cy="1438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FB7197-7673-4BF4-923D-EA65B310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59" y="1949067"/>
            <a:ext cx="1438275" cy="1438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8CBC7-27EB-4F18-AF86-2F280C5B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16" y="1949066"/>
            <a:ext cx="1438275" cy="1438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0A71BD-10B8-4E77-AA66-C3B168AFE248}"/>
              </a:ext>
            </a:extLst>
          </p:cNvPr>
          <p:cNvSpPr txBox="1"/>
          <p:nvPr/>
        </p:nvSpPr>
        <p:spPr>
          <a:xfrm>
            <a:off x="1345015" y="4157865"/>
            <a:ext cx="3580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SK BIG DATA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통계자료분석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&amp;</a:t>
            </a: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그래프생성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Plan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발표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PPT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제작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GITHUB = Jayoung17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E296F-806D-423B-8BE3-883CBF664C81}"/>
              </a:ext>
            </a:extLst>
          </p:cNvPr>
          <p:cNvSpPr txBox="1"/>
          <p:nvPr/>
        </p:nvSpPr>
        <p:spPr>
          <a:xfrm>
            <a:off x="5157776" y="4191638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6CF6F-B6E7-4D6B-97A1-9131F69FA1B3}"/>
              </a:ext>
            </a:extLst>
          </p:cNvPr>
          <p:cNvSpPr txBox="1"/>
          <p:nvPr/>
        </p:nvSpPr>
        <p:spPr>
          <a:xfrm>
            <a:off x="7266200" y="4148760"/>
            <a:ext cx="33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YOUTUBE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크롤러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생성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&amp;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크롤링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YOUTUBE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크롤링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자료 분석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README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관리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최종발표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endParaRPr lang="en-US" altLang="ko-KR" sz="9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GITHUB = gmlwn5470</a:t>
            </a: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(root, EC2 Default User)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B03CA-BA4B-42A1-90F0-F3C1FF333BC9}"/>
              </a:ext>
            </a:extLst>
          </p:cNvPr>
          <p:cNvSpPr txBox="1"/>
          <p:nvPr/>
        </p:nvSpPr>
        <p:spPr>
          <a:xfrm>
            <a:off x="4839380" y="4148760"/>
            <a:ext cx="24782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Plan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발표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 서버구축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 페이지제작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endParaRPr lang="en-US" altLang="ko-KR" sz="1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GITHUB = gaebom2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439C88-E3EE-4D9D-B76F-45ACC98EB148}"/>
              </a:ext>
            </a:extLst>
          </p:cNvPr>
          <p:cNvSpPr/>
          <p:nvPr/>
        </p:nvSpPr>
        <p:spPr>
          <a:xfrm>
            <a:off x="5376859" y="1194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ithu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링크</a:t>
            </a:r>
          </a:p>
          <a:p>
            <a:pPr algn="r"/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https://github.com/gmlwn5470/cloud_crawling_pj.git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DCDE8-0BEB-4E51-8FAF-352C907B1BCA}"/>
              </a:ext>
            </a:extLst>
          </p:cNvPr>
          <p:cNvSpPr/>
          <p:nvPr/>
        </p:nvSpPr>
        <p:spPr>
          <a:xfrm>
            <a:off x="2552695" y="2791950"/>
            <a:ext cx="1529404" cy="88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haroni" panose="020B0604020202020204" pitchFamily="2" charset="-79"/>
              </a:rPr>
              <a:t>33%</a:t>
            </a:r>
            <a:endParaRPr lang="ko-KR" altLang="en-US" sz="3600" dirty="0">
              <a:solidFill>
                <a:schemeClr val="tx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D8EFE8-045D-4FFC-B7B1-B38FE15634C6}"/>
              </a:ext>
            </a:extLst>
          </p:cNvPr>
          <p:cNvSpPr/>
          <p:nvPr/>
        </p:nvSpPr>
        <p:spPr>
          <a:xfrm>
            <a:off x="5376852" y="2773817"/>
            <a:ext cx="1529404" cy="88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haroni" panose="020B0604020202020204" pitchFamily="2" charset="-79"/>
              </a:rPr>
              <a:t>33%</a:t>
            </a:r>
            <a:endParaRPr lang="ko-KR" altLang="en-US" sz="3600" dirty="0">
              <a:solidFill>
                <a:schemeClr val="tx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92065A-6C61-4767-AA3A-61F33A456D55}"/>
              </a:ext>
            </a:extLst>
          </p:cNvPr>
          <p:cNvSpPr/>
          <p:nvPr/>
        </p:nvSpPr>
        <p:spPr>
          <a:xfrm>
            <a:off x="8155444" y="2754158"/>
            <a:ext cx="1529404" cy="88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haroni" panose="020B0604020202020204" pitchFamily="2" charset="-79"/>
              </a:rPr>
              <a:t>33%</a:t>
            </a:r>
            <a:endParaRPr lang="ko-KR" altLang="en-US" sz="3600" dirty="0">
              <a:solidFill>
                <a:schemeClr val="tx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469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DF6"/>
            </a:gs>
            <a:gs pos="100000">
              <a:srgbClr val="D8E4F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96ACEA-A352-4407-9DE0-2BBA2D7A79E9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Q &amp; A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740CCF-2CDD-4964-8536-B77A803F55D2}"/>
              </a:ext>
            </a:extLst>
          </p:cNvPr>
          <p:cNvSpPr/>
          <p:nvPr/>
        </p:nvSpPr>
        <p:spPr>
          <a:xfrm>
            <a:off x="2918571" y="-1"/>
            <a:ext cx="9273429" cy="6858000"/>
          </a:xfrm>
          <a:prstGeom prst="rect">
            <a:avLst/>
          </a:prstGeom>
          <a:gradFill flip="none" rotWithShape="1">
            <a:gsLst>
              <a:gs pos="0">
                <a:srgbClr val="FDEDF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92D1D-99D7-403C-AD87-7D40072B6998}"/>
              </a:ext>
            </a:extLst>
          </p:cNvPr>
          <p:cNvSpPr/>
          <p:nvPr/>
        </p:nvSpPr>
        <p:spPr>
          <a:xfrm>
            <a:off x="5534320" y="1997838"/>
            <a:ext cx="31673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소개</a:t>
            </a:r>
          </a:p>
          <a:p>
            <a:endParaRPr lang="ko-KR" altLang="en-US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구성 기능</a:t>
            </a:r>
          </a:p>
          <a:p>
            <a:endParaRPr lang="ko-KR" altLang="en-US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프로그램 설계</a:t>
            </a: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팀원 역할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C12A7-28BA-4635-B5BC-E38C72941C41}"/>
              </a:ext>
            </a:extLst>
          </p:cNvPr>
          <p:cNvSpPr txBox="1"/>
          <p:nvPr/>
        </p:nvSpPr>
        <p:spPr>
          <a:xfrm>
            <a:off x="425823" y="648259"/>
            <a:ext cx="211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18448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92D1D-99D7-403C-AD87-7D40072B6998}"/>
              </a:ext>
            </a:extLst>
          </p:cNvPr>
          <p:cNvSpPr/>
          <p:nvPr/>
        </p:nvSpPr>
        <p:spPr>
          <a:xfrm>
            <a:off x="1990299" y="4617571"/>
            <a:ext cx="8550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광고주들에게 배달주문이 많은 시간대에 어떤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스트리머의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방송이 인기있는지 보여준다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925795" y="824983"/>
            <a:ext cx="23404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0307B2-DFF9-42BE-8C3F-5B4D59E65C46}"/>
              </a:ext>
            </a:extLst>
          </p:cNvPr>
          <p:cNvSpPr/>
          <p:nvPr/>
        </p:nvSpPr>
        <p:spPr>
          <a:xfrm>
            <a:off x="3142302" y="3884786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유튜브를 활용한 광고 마케팅 도움주는 웹사이트</a:t>
            </a:r>
            <a:endParaRPr lang="en-US" altLang="ko-KR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F03AB2A-1A1B-45E1-B2BE-1EE3375C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6" y="2326543"/>
            <a:ext cx="1102457" cy="11024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678C9D-B91D-473D-8341-3354B39A7706}"/>
              </a:ext>
            </a:extLst>
          </p:cNvPr>
          <p:cNvSpPr/>
          <p:nvPr/>
        </p:nvSpPr>
        <p:spPr>
          <a:xfrm>
            <a:off x="1990298" y="5432852"/>
            <a:ext cx="8211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TARGET =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배달음식 광고주   </a:t>
            </a:r>
          </a:p>
        </p:txBody>
      </p:sp>
    </p:spTree>
    <p:extLst>
      <p:ext uri="{BB962C8B-B14F-4D97-AF65-F5344CB8AC3E}">
        <p14:creationId xmlns:p14="http://schemas.microsoft.com/office/powerpoint/2010/main" val="41989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B7556-C488-4ED1-8FA9-06B37D3E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19" y="1686093"/>
            <a:ext cx="4171303" cy="3462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D48B21-D120-4579-919F-921E3A07F030}"/>
              </a:ext>
            </a:extLst>
          </p:cNvPr>
          <p:cNvSpPr/>
          <p:nvPr/>
        </p:nvSpPr>
        <p:spPr>
          <a:xfrm>
            <a:off x="1978717" y="5362634"/>
            <a:ext cx="3127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SK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Big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Data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Hub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에서 제공하는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배달량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관련 데이터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8BA55-F189-4A66-9AB5-236D3C1A241E}"/>
              </a:ext>
            </a:extLst>
          </p:cNvPr>
          <p:cNvSpPr/>
          <p:nvPr/>
        </p:nvSpPr>
        <p:spPr>
          <a:xfrm>
            <a:off x="7316816" y="5501132"/>
            <a:ext cx="276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배달량이</a:t>
            </a:r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많은 시간대를 통계</a:t>
            </a:r>
            <a:endParaRPr lang="en-US" altLang="ko-KR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EBDD7-8608-410E-B010-E7C5D4BD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1795546"/>
            <a:ext cx="3080658" cy="3243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A7337D-EA0E-4712-AD59-A22D1356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4" y="2048382"/>
            <a:ext cx="3725480" cy="239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BFC116-365E-4C06-B605-F9CF6611533F}"/>
              </a:ext>
            </a:extLst>
          </p:cNvPr>
          <p:cNvSpPr/>
          <p:nvPr/>
        </p:nvSpPr>
        <p:spPr>
          <a:xfrm>
            <a:off x="6019135" y="55011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752C6-6837-418B-8707-594836B25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20"/>
          <a:stretch/>
        </p:blipFill>
        <p:spPr>
          <a:xfrm>
            <a:off x="1416765" y="2145177"/>
            <a:ext cx="5085906" cy="302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6211BC-BD6A-4993-9D61-D5F51C3DA170}"/>
              </a:ext>
            </a:extLst>
          </p:cNvPr>
          <p:cNvSpPr/>
          <p:nvPr/>
        </p:nvSpPr>
        <p:spPr>
          <a:xfrm>
            <a:off x="7059635" y="3966298"/>
            <a:ext cx="37160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 시간대에 맞춰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유튜브 실시간 방송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20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 간격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크롤링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스트리머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이름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조회수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시간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28ECFA-ED37-4F51-A070-12C702F50459}"/>
              </a:ext>
            </a:extLst>
          </p:cNvPr>
          <p:cNvSpPr/>
          <p:nvPr/>
        </p:nvSpPr>
        <p:spPr>
          <a:xfrm>
            <a:off x="7364205" y="2571955"/>
            <a:ext cx="31069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If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특정 시간대에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배달량이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많음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↓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사람들이 스마트폰을 많이 보고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유튜브를 많이 볼 것으로 가정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6211BC-BD6A-4993-9D61-D5F51C3DA170}"/>
              </a:ext>
            </a:extLst>
          </p:cNvPr>
          <p:cNvSpPr/>
          <p:nvPr/>
        </p:nvSpPr>
        <p:spPr>
          <a:xfrm>
            <a:off x="2586407" y="1334601"/>
            <a:ext cx="2618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YOUTUBE </a:t>
            </a:r>
            <a:r>
              <a:rPr lang="ko-KR" altLang="en-US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선택한 이유</a:t>
            </a:r>
            <a:endParaRPr lang="en-US" altLang="ko-KR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6DA3488-75EA-4DA5-BCA6-FF4518C5B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67" y="1423075"/>
            <a:ext cx="3949939" cy="469841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7CB7F5B-6D40-448E-9FCB-30A94D33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0" y="1999859"/>
            <a:ext cx="3792863" cy="37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6CE6A-45CA-4397-95E3-527BBDCB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0" y="1420109"/>
            <a:ext cx="8060267" cy="46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D46654F-4C5F-4505-935E-868D51E9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87" y="1571682"/>
            <a:ext cx="3869566" cy="423050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62EF577-8593-4CB4-BD75-846B84EFB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7" y="2521673"/>
            <a:ext cx="5265581" cy="30832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201BF1-22FF-4E5C-A6D5-1CF9A5818810}"/>
              </a:ext>
            </a:extLst>
          </p:cNvPr>
          <p:cNvSpPr/>
          <p:nvPr/>
        </p:nvSpPr>
        <p:spPr>
          <a:xfrm>
            <a:off x="2765673" y="1598342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크롤링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진행 화면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4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7C49A0-E5CB-4B0D-BDB8-04E6869175B0}"/>
              </a:ext>
            </a:extLst>
          </p:cNvPr>
          <p:cNvSpPr/>
          <p:nvPr/>
        </p:nvSpPr>
        <p:spPr>
          <a:xfrm>
            <a:off x="595311" y="1055816"/>
            <a:ext cx="11001375" cy="5202109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FDEDF6"/>
                </a:gs>
                <a:gs pos="100000">
                  <a:srgbClr val="D8E4F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54A59-8FC0-48E4-9A80-2912E95F218C}"/>
              </a:ext>
            </a:extLst>
          </p:cNvPr>
          <p:cNvSpPr/>
          <p:nvPr/>
        </p:nvSpPr>
        <p:spPr>
          <a:xfrm>
            <a:off x="4523729" y="824980"/>
            <a:ext cx="314453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구성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34D873-647B-4FAF-B5D1-5B488D60C8A6}"/>
              </a:ext>
            </a:extLst>
          </p:cNvPr>
          <p:cNvSpPr/>
          <p:nvPr/>
        </p:nvSpPr>
        <p:spPr>
          <a:xfrm>
            <a:off x="5468258" y="1395142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웹페이지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31C33-F8E6-4707-895A-739AAFD6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7" y="1965304"/>
            <a:ext cx="8195733" cy="40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259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경기천년제목V Bold</vt:lpstr>
      <vt:lpstr>AppleSDGothicNeoR00</vt:lpstr>
      <vt:lpstr>Arial</vt:lpstr>
      <vt:lpstr>경기천년바탕 Bold</vt:lpstr>
      <vt:lpstr>경기천년바탕 Regular</vt:lpstr>
      <vt:lpstr>경기천년제목 Bold</vt:lpstr>
      <vt:lpstr>경기천년제목 Medium</vt:lpstr>
      <vt:lpstr>AppleSDGothicNeoB00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JaYoung</dc:creator>
  <cp:lastModifiedBy>정희주</cp:lastModifiedBy>
  <cp:revision>54</cp:revision>
  <dcterms:created xsi:type="dcterms:W3CDTF">2019-11-25T11:39:14Z</dcterms:created>
  <dcterms:modified xsi:type="dcterms:W3CDTF">2019-12-09T14:18:27Z</dcterms:modified>
</cp:coreProperties>
</file>