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0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227</Words>
  <Application>Microsoft Macintosh PowerPoint</Application>
  <PresentationFormat>宽屏</PresentationFormat>
  <Paragraphs>74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96</cp:revision>
  <dcterms:created xsi:type="dcterms:W3CDTF">2019-10-16T13:33:04Z</dcterms:created>
  <dcterms:modified xsi:type="dcterms:W3CDTF">2019-12-15T05:03:59Z</dcterms:modified>
</cp:coreProperties>
</file>