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56" r:id="rId19"/>
    <p:sldId id="257" r:id="rId20"/>
    <p:sldId id="281" r:id="rId21"/>
    <p:sldId id="280" r:id="rId22"/>
    <p:sldId id="282" r:id="rId23"/>
    <p:sldId id="258" r:id="rId24"/>
    <p:sldId id="283" r:id="rId25"/>
    <p:sldId id="259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122"/>
    <a:srgbClr val="5A9F21"/>
    <a:srgbClr val="FFD324"/>
    <a:srgbClr val="0981D2"/>
    <a:srgbClr val="FF6307"/>
    <a:srgbClr val="7030A0"/>
    <a:srgbClr val="0070C0"/>
    <a:srgbClr val="ED7D31"/>
    <a:srgbClr val="00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7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21ABC75-B830-CB49-836A-442E761CF9B2}"/>
              </a:ext>
            </a:extLst>
          </p:cNvPr>
          <p:cNvSpPr/>
          <p:nvPr/>
        </p:nvSpPr>
        <p:spPr>
          <a:xfrm>
            <a:off x="6109670" y="1232930"/>
            <a:ext cx="4014799" cy="3015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8EBB214-5004-CD4C-A515-27AAF77A65F3}"/>
              </a:ext>
            </a:extLst>
          </p:cNvPr>
          <p:cNvCxnSpPr>
            <a:cxnSpLocks/>
          </p:cNvCxnSpPr>
          <p:nvPr/>
        </p:nvCxnSpPr>
        <p:spPr>
          <a:xfrm>
            <a:off x="6458705" y="3790779"/>
            <a:ext cx="348615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ECCEAE-4A62-0F41-8FDC-485005CADD84}"/>
              </a:ext>
            </a:extLst>
          </p:cNvPr>
          <p:cNvCxnSpPr>
            <a:cxnSpLocks/>
          </p:cNvCxnSpPr>
          <p:nvPr/>
        </p:nvCxnSpPr>
        <p:spPr>
          <a:xfrm flipV="1">
            <a:off x="6468899" y="1414163"/>
            <a:ext cx="0" cy="23766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0558E85-D1BF-A743-9B55-0791DAA9E48D}"/>
              </a:ext>
            </a:extLst>
          </p:cNvPr>
          <p:cNvCxnSpPr/>
          <p:nvPr/>
        </p:nvCxnSpPr>
        <p:spPr>
          <a:xfrm flipV="1">
            <a:off x="6916449" y="2430065"/>
            <a:ext cx="0" cy="13607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231B5D1-E7F0-5545-A365-2CFC2635CF48}"/>
              </a:ext>
            </a:extLst>
          </p:cNvPr>
          <p:cNvCxnSpPr>
            <a:cxnSpLocks/>
          </p:cNvCxnSpPr>
          <p:nvPr/>
        </p:nvCxnSpPr>
        <p:spPr>
          <a:xfrm flipV="1">
            <a:off x="7362763" y="2865493"/>
            <a:ext cx="0" cy="92528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6EC603E-7766-7948-B39E-88448166CB62}"/>
              </a:ext>
            </a:extLst>
          </p:cNvPr>
          <p:cNvCxnSpPr>
            <a:cxnSpLocks/>
          </p:cNvCxnSpPr>
          <p:nvPr/>
        </p:nvCxnSpPr>
        <p:spPr>
          <a:xfrm flipV="1">
            <a:off x="7809077" y="1885779"/>
            <a:ext cx="0" cy="1905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C56AA60-4494-EF48-AC33-5C10F3AEFD77}"/>
              </a:ext>
            </a:extLst>
          </p:cNvPr>
          <p:cNvCxnSpPr>
            <a:cxnSpLocks/>
          </p:cNvCxnSpPr>
          <p:nvPr/>
        </p:nvCxnSpPr>
        <p:spPr>
          <a:xfrm flipV="1">
            <a:off x="8266278" y="2310322"/>
            <a:ext cx="0" cy="14804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EFC0CE4-73FB-2A4F-BE74-71C0C2064E75}"/>
              </a:ext>
            </a:extLst>
          </p:cNvPr>
          <p:cNvCxnSpPr>
            <a:cxnSpLocks/>
          </p:cNvCxnSpPr>
          <p:nvPr/>
        </p:nvCxnSpPr>
        <p:spPr>
          <a:xfrm flipV="1">
            <a:off x="8712592" y="2549808"/>
            <a:ext cx="0" cy="12409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6FC9CAC-D1A6-5544-8823-9BD1915A2FB8}"/>
              </a:ext>
            </a:extLst>
          </p:cNvPr>
          <p:cNvCxnSpPr>
            <a:cxnSpLocks/>
          </p:cNvCxnSpPr>
          <p:nvPr/>
        </p:nvCxnSpPr>
        <p:spPr>
          <a:xfrm flipV="1">
            <a:off x="9158906" y="2089665"/>
            <a:ext cx="0" cy="17011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5F81D6-B584-AA46-BDA9-B70445F52EB1}"/>
              </a:ext>
            </a:extLst>
          </p:cNvPr>
          <p:cNvSpPr txBox="1"/>
          <p:nvPr/>
        </p:nvSpPr>
        <p:spPr>
          <a:xfrm>
            <a:off x="9765240" y="3790778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AC8F90-6341-CD4D-8C54-EAEC20867450}"/>
              </a:ext>
            </a:extLst>
          </p:cNvPr>
          <p:cNvSpPr txBox="1"/>
          <p:nvPr/>
        </p:nvSpPr>
        <p:spPr>
          <a:xfrm>
            <a:off x="6109670" y="13125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/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59021D-8600-E140-9816-38037511A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336" y="3790778"/>
                <a:ext cx="415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/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1EB5DD-9872-D647-B585-562158DFC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40" y="3790778"/>
                <a:ext cx="4158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/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F822F5-7AFC-6141-B3B6-2857508A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50" y="3790778"/>
                <a:ext cx="41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/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042020C-7F53-8540-9F12-D59B47A90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3790778"/>
                <a:ext cx="41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/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C8DF0DD-EEB2-0049-9784-67618D90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66" y="3790778"/>
                <a:ext cx="4158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/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61DD2-9463-CF4E-A933-FE33DF21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70" y="3790778"/>
                <a:ext cx="4158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29A5A9B-2EA5-0841-A71E-47F67C7CEC60}"/>
              </a:ext>
            </a:extLst>
          </p:cNvPr>
          <p:cNvSpPr txBox="1"/>
          <p:nvPr/>
        </p:nvSpPr>
        <p:spPr>
          <a:xfrm>
            <a:off x="9422649" y="2549808"/>
            <a:ext cx="42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/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8A312DB-B509-5F4C-85AD-7DF2F54E8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58" y="1940990"/>
                <a:ext cx="4158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/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78BE78C-0579-CE48-91EB-AFE6CD19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37" y="2430065"/>
                <a:ext cx="4158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/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A8D2E53-3D34-0642-8E5E-F6B56815C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97" y="1463884"/>
                <a:ext cx="415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/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0004B70-BF69-7744-9516-351598A4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154" y="1885779"/>
                <a:ext cx="4158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/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EEB6B5-AC8C-D449-B91A-64D56A426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54" y="2164000"/>
                <a:ext cx="4158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/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B3CD1D5-CB02-EB42-B74C-6134FDB6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31" y="1673314"/>
                <a:ext cx="4158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322ADA10-D2C4-4149-9064-5845D93DF2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616" y="1248898"/>
            <a:ext cx="4438899" cy="29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17C5A2-08F0-F446-AB2D-DCA0D2A7C02D}"/>
              </a:ext>
            </a:extLst>
          </p:cNvPr>
          <p:cNvGrpSpPr/>
          <p:nvPr/>
        </p:nvGrpSpPr>
        <p:grpSpPr>
          <a:xfrm>
            <a:off x="2349500" y="1816100"/>
            <a:ext cx="3663950" cy="2774950"/>
            <a:chOff x="2349500" y="1816100"/>
            <a:chExt cx="3663950" cy="27749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D205FEA-A085-C047-AE17-A13928F62C4E}"/>
                </a:ext>
              </a:extLst>
            </p:cNvPr>
            <p:cNvSpPr/>
            <p:nvPr/>
          </p:nvSpPr>
          <p:spPr>
            <a:xfrm>
              <a:off x="2349500" y="1816100"/>
              <a:ext cx="3663950" cy="2774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F9B01E2-F5B8-5340-B88F-A88F1A594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965" y="4076527"/>
              <a:ext cx="2895983" cy="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5AE25C6C-F79A-EC44-B536-70E98B562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159" y="2042556"/>
              <a:ext cx="0" cy="20339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C165F3-F4A7-EB49-96CA-F66A8E7DBE41}"/>
                </a:ext>
              </a:extLst>
            </p:cNvPr>
            <p:cNvSpPr txBox="1"/>
            <p:nvPr/>
          </p:nvSpPr>
          <p:spPr>
            <a:xfrm>
              <a:off x="5520658" y="4041493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61C8FA-B28E-034D-A193-E904DF56B931}"/>
                </a:ext>
              </a:extLst>
            </p:cNvPr>
            <p:cNvSpPr txBox="1"/>
            <p:nvPr/>
          </p:nvSpPr>
          <p:spPr>
            <a:xfrm>
              <a:off x="2485125" y="1903454"/>
              <a:ext cx="3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A752CD-612D-B548-B183-E2FE95A9632C}"/>
                </a:ext>
              </a:extLst>
            </p:cNvPr>
            <p:cNvSpPr/>
            <p:nvPr/>
          </p:nvSpPr>
          <p:spPr>
            <a:xfrm>
              <a:off x="2844354" y="2457450"/>
              <a:ext cx="365760" cy="1619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B462AE-3103-D844-BEA6-C6CD7B6F012B}"/>
                </a:ext>
              </a:extLst>
            </p:cNvPr>
            <p:cNvSpPr/>
            <p:nvPr/>
          </p:nvSpPr>
          <p:spPr>
            <a:xfrm>
              <a:off x="3213297" y="2936630"/>
              <a:ext cx="365760" cy="113989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BA1378B-1180-404D-A9A7-40D52406EB8E}"/>
                </a:ext>
              </a:extLst>
            </p:cNvPr>
            <p:cNvSpPr/>
            <p:nvPr/>
          </p:nvSpPr>
          <p:spPr>
            <a:xfrm>
              <a:off x="3579057" y="3622431"/>
              <a:ext cx="365760" cy="45409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59081E-023F-DF42-9F93-4D9EF98AA225}"/>
                </a:ext>
              </a:extLst>
            </p:cNvPr>
            <p:cNvSpPr/>
            <p:nvPr/>
          </p:nvSpPr>
          <p:spPr>
            <a:xfrm>
              <a:off x="3944817" y="3859823"/>
              <a:ext cx="365760" cy="21670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48C2AF0-73E3-B84E-8F0A-6D4FFE6F4C39}"/>
                </a:ext>
              </a:extLst>
            </p:cNvPr>
            <p:cNvSpPr/>
            <p:nvPr/>
          </p:nvSpPr>
          <p:spPr>
            <a:xfrm>
              <a:off x="4306138" y="2637693"/>
              <a:ext cx="365760" cy="143883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C12DD9B-6640-8546-A970-E100A5A77D27}"/>
                </a:ext>
              </a:extLst>
            </p:cNvPr>
            <p:cNvSpPr/>
            <p:nvPr/>
          </p:nvSpPr>
          <p:spPr>
            <a:xfrm>
              <a:off x="3977359" y="3622431"/>
              <a:ext cx="296237" cy="20565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EE6A077-A662-B74A-8ED0-F135EAC7684D}"/>
                </a:ext>
              </a:extLst>
            </p:cNvPr>
            <p:cNvSpPr/>
            <p:nvPr/>
          </p:nvSpPr>
          <p:spPr>
            <a:xfrm>
              <a:off x="3609860" y="2936630"/>
              <a:ext cx="663736" cy="653836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E8F084-5A2D-014A-BD64-AF73937CBA39}"/>
                </a:ext>
              </a:extLst>
            </p:cNvPr>
            <p:cNvSpPr/>
            <p:nvPr/>
          </p:nvSpPr>
          <p:spPr>
            <a:xfrm>
              <a:off x="3242656" y="2637693"/>
              <a:ext cx="1030939" cy="267278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52C1D3-ED9D-1241-BC03-C0BC9CE0E4FB}"/>
                </a:ext>
              </a:extLst>
            </p:cNvPr>
            <p:cNvSpPr/>
            <p:nvPr/>
          </p:nvSpPr>
          <p:spPr>
            <a:xfrm>
              <a:off x="4675081" y="3285506"/>
              <a:ext cx="365760" cy="79101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F47DBA4-84EA-C242-B301-E51F3C4B918B}"/>
                </a:ext>
              </a:extLst>
            </p:cNvPr>
            <p:cNvSpPr txBox="1"/>
            <p:nvPr/>
          </p:nvSpPr>
          <p:spPr>
            <a:xfrm>
              <a:off x="5163977" y="3540590"/>
              <a:ext cx="356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…</a:t>
              </a:r>
              <a:endParaRPr kumimoji="1"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9ABA52-6F16-6940-82A9-28AFC33C1D24}"/>
                </a:ext>
              </a:extLst>
            </p:cNvPr>
            <p:cNvSpPr txBox="1"/>
            <p:nvPr/>
          </p:nvSpPr>
          <p:spPr>
            <a:xfrm>
              <a:off x="3883724" y="3607748"/>
              <a:ext cx="326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F20090-7814-7E4A-ADCA-409765C64222}"/>
                </a:ext>
              </a:extLst>
            </p:cNvPr>
            <p:cNvSpPr txBox="1"/>
            <p:nvPr/>
          </p:nvSpPr>
          <p:spPr>
            <a:xfrm>
              <a:off x="3997519" y="3681015"/>
              <a:ext cx="359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d1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6E1585-6399-C44C-B75B-9F4EC48D2D93}"/>
                </a:ext>
              </a:extLst>
            </p:cNvPr>
            <p:cNvSpPr txBox="1"/>
            <p:nvPr/>
          </p:nvSpPr>
          <p:spPr>
            <a:xfrm>
              <a:off x="3517964" y="3136249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D2E6D8B-A519-3446-9039-5F323393FF18}"/>
                </a:ext>
              </a:extLst>
            </p:cNvPr>
            <p:cNvSpPr txBox="1"/>
            <p:nvPr/>
          </p:nvSpPr>
          <p:spPr>
            <a:xfrm>
              <a:off x="3844834" y="3424264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d2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92FB71E-3B41-9E43-ACF4-9A29B7D79D91}"/>
                </a:ext>
              </a:extLst>
            </p:cNvPr>
            <p:cNvSpPr txBox="1"/>
            <p:nvPr/>
          </p:nvSpPr>
          <p:spPr>
            <a:xfrm>
              <a:off x="3159825" y="2663610"/>
              <a:ext cx="3236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604CC2-1E7D-D64B-82CB-31FD6A5494BE}"/>
                </a:ext>
              </a:extLst>
            </p:cNvPr>
            <p:cNvSpPr txBox="1"/>
            <p:nvPr/>
          </p:nvSpPr>
          <p:spPr>
            <a:xfrm>
              <a:off x="3623148" y="2745606"/>
              <a:ext cx="307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d3</a:t>
              </a:r>
              <a:endPara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8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1F7F8232-B53E-9045-83E8-8F95324A04AA}"/>
              </a:ext>
            </a:extLst>
          </p:cNvPr>
          <p:cNvGrpSpPr/>
          <p:nvPr/>
        </p:nvGrpSpPr>
        <p:grpSpPr>
          <a:xfrm>
            <a:off x="643467" y="1083733"/>
            <a:ext cx="10938933" cy="4515556"/>
            <a:chOff x="643467" y="1083733"/>
            <a:chExt cx="10938933" cy="451555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B159B0C-7572-4C47-A114-00454ED313B0}"/>
                </a:ext>
              </a:extLst>
            </p:cNvPr>
            <p:cNvSpPr/>
            <p:nvPr/>
          </p:nvSpPr>
          <p:spPr>
            <a:xfrm>
              <a:off x="643467" y="1083733"/>
              <a:ext cx="10938933" cy="4515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80FEC996-2768-6442-A42A-2AE6DC449A60}"/>
                </a:ext>
              </a:extLst>
            </p:cNvPr>
            <p:cNvSpPr/>
            <p:nvPr/>
          </p:nvSpPr>
          <p:spPr>
            <a:xfrm>
              <a:off x="3389489" y="1298223"/>
              <a:ext cx="1100668" cy="462844"/>
            </a:xfrm>
            <a:prstGeom prst="round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1</a:t>
              </a:r>
              <a:endParaRPr kumimoji="1" lang="zh-CN" altLang="en-US" sz="1400" b="1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1F38596-04CC-694A-87F4-B63F4C4264D0}"/>
                </a:ext>
              </a:extLst>
            </p:cNvPr>
            <p:cNvSpPr/>
            <p:nvPr/>
          </p:nvSpPr>
          <p:spPr>
            <a:xfrm>
              <a:off x="3389489" y="2071512"/>
              <a:ext cx="1100668" cy="462844"/>
            </a:xfrm>
            <a:prstGeom prst="round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2</a:t>
              </a:r>
              <a:endParaRPr kumimoji="1" lang="zh-CN" altLang="en-US" sz="14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1B4ADB2-AB61-DD45-93FD-B73D61C304EC}"/>
                </a:ext>
              </a:extLst>
            </p:cNvPr>
            <p:cNvSpPr/>
            <p:nvPr/>
          </p:nvSpPr>
          <p:spPr>
            <a:xfrm>
              <a:off x="3389489" y="2901245"/>
              <a:ext cx="1100668" cy="46284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…</a:t>
              </a:r>
              <a:endParaRPr kumimoji="1" lang="zh-CN" altLang="en-US" sz="1400" b="1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BC0B3D1A-D49B-A340-8240-8CD79870FED6}"/>
                </a:ext>
              </a:extLst>
            </p:cNvPr>
            <p:cNvSpPr/>
            <p:nvPr/>
          </p:nvSpPr>
          <p:spPr>
            <a:xfrm>
              <a:off x="3389489" y="3730978"/>
              <a:ext cx="1100668" cy="462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M-1</a:t>
              </a:r>
              <a:endParaRPr kumimoji="1" lang="zh-CN" altLang="en-US" sz="1400" b="1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21ED276E-60AB-0149-93EA-B9A0B32153CA}"/>
                </a:ext>
              </a:extLst>
            </p:cNvPr>
            <p:cNvSpPr/>
            <p:nvPr/>
          </p:nvSpPr>
          <p:spPr>
            <a:xfrm>
              <a:off x="3389489" y="4504267"/>
              <a:ext cx="1100668" cy="462844"/>
            </a:xfrm>
            <a:prstGeom prst="round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Sim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M</a:t>
              </a:r>
              <a:endParaRPr kumimoji="1" lang="zh-CN" altLang="en-US" sz="1400" b="1" dirty="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00AEA64-8755-9E4A-A9DD-AFA73E69D4A1}"/>
                </a:ext>
              </a:extLst>
            </p:cNvPr>
            <p:cNvSpPr/>
            <p:nvPr/>
          </p:nvSpPr>
          <p:spPr>
            <a:xfrm>
              <a:off x="790222" y="2912533"/>
              <a:ext cx="1100668" cy="462844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Input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endParaRPr kumimoji="1" lang="zh-CN" altLang="en-US" sz="1400" b="1" dirty="0"/>
            </a:p>
          </p:txBody>
        </p:sp>
        <p:sp>
          <p:nvSpPr>
            <p:cNvPr id="12" name="右箭头 11">
              <a:extLst>
                <a:ext uri="{FF2B5EF4-FFF2-40B4-BE49-F238E27FC236}">
                  <a16:creationId xmlns:a16="http://schemas.microsoft.com/office/drawing/2014/main" id="{935815F9-5EE1-EF44-946A-29702FE85808}"/>
                </a:ext>
              </a:extLst>
            </p:cNvPr>
            <p:cNvSpPr/>
            <p:nvPr/>
          </p:nvSpPr>
          <p:spPr>
            <a:xfrm>
              <a:off x="2139244" y="2943577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75D76F-B539-0B4B-BACD-0803AA49F904}"/>
                </a:ext>
              </a:extLst>
            </p:cNvPr>
            <p:cNvSpPr txBox="1"/>
            <p:nvPr/>
          </p:nvSpPr>
          <p:spPr>
            <a:xfrm>
              <a:off x="2882901" y="5128342"/>
              <a:ext cx="211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User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Sim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Matrix</a:t>
              </a:r>
              <a:endParaRPr kumimoji="1" lang="zh-CN" altLang="en-US" b="1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3909EF9-E096-3C41-92AC-8FB0BDA037E8}"/>
                </a:ext>
              </a:extLst>
            </p:cNvPr>
            <p:cNvSpPr/>
            <p:nvPr/>
          </p:nvSpPr>
          <p:spPr>
            <a:xfrm>
              <a:off x="4842934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2E09339-7985-6648-A9CB-CA778212B62E}"/>
                </a:ext>
              </a:extLst>
            </p:cNvPr>
            <p:cNvSpPr/>
            <p:nvPr/>
          </p:nvSpPr>
          <p:spPr>
            <a:xfrm>
              <a:off x="5410199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5024C3C-770E-F442-9832-FB4B6BCA71D6}"/>
                </a:ext>
              </a:extLst>
            </p:cNvPr>
            <p:cNvSpPr/>
            <p:nvPr/>
          </p:nvSpPr>
          <p:spPr>
            <a:xfrm>
              <a:off x="597746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FAA51D3-57AB-D441-9F04-DAAAA8F66E45}"/>
                </a:ext>
              </a:extLst>
            </p:cNvPr>
            <p:cNvSpPr/>
            <p:nvPr/>
          </p:nvSpPr>
          <p:spPr>
            <a:xfrm>
              <a:off x="6558839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2531F78-F45B-8F46-B68B-9D81063B3721}"/>
                </a:ext>
              </a:extLst>
            </p:cNvPr>
            <p:cNvSpPr/>
            <p:nvPr/>
          </p:nvSpPr>
          <p:spPr>
            <a:xfrm>
              <a:off x="712610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83F32D7-4FD4-EB45-BA07-46E0F0A0D309}"/>
                </a:ext>
              </a:extLst>
            </p:cNvPr>
            <p:cNvSpPr/>
            <p:nvPr/>
          </p:nvSpPr>
          <p:spPr>
            <a:xfrm>
              <a:off x="4842934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DAD732B-2EE8-2846-8B99-FB498232CBD1}"/>
                </a:ext>
              </a:extLst>
            </p:cNvPr>
            <p:cNvSpPr/>
            <p:nvPr/>
          </p:nvSpPr>
          <p:spPr>
            <a:xfrm>
              <a:off x="5410199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5EDB6F5-DF7C-0A44-A31B-3CAFA7BDB8CE}"/>
                </a:ext>
              </a:extLst>
            </p:cNvPr>
            <p:cNvSpPr/>
            <p:nvPr/>
          </p:nvSpPr>
          <p:spPr>
            <a:xfrm>
              <a:off x="597746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F341B1-D2AD-AE4F-9BDA-222BFEF2F0E9}"/>
                </a:ext>
              </a:extLst>
            </p:cNvPr>
            <p:cNvSpPr/>
            <p:nvPr/>
          </p:nvSpPr>
          <p:spPr>
            <a:xfrm>
              <a:off x="6558839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E17C576-09B4-454E-8115-880ECB278BE1}"/>
                </a:ext>
              </a:extLst>
            </p:cNvPr>
            <p:cNvSpPr/>
            <p:nvPr/>
          </p:nvSpPr>
          <p:spPr>
            <a:xfrm>
              <a:off x="712610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49696FF-4119-B84F-9191-B6A0FB2E6C0D}"/>
                </a:ext>
              </a:extLst>
            </p:cNvPr>
            <p:cNvSpPr/>
            <p:nvPr/>
          </p:nvSpPr>
          <p:spPr>
            <a:xfrm>
              <a:off x="4842934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813EE4-0ACB-9945-BF0F-D2ADD81C2D69}"/>
                </a:ext>
              </a:extLst>
            </p:cNvPr>
            <p:cNvSpPr/>
            <p:nvPr/>
          </p:nvSpPr>
          <p:spPr>
            <a:xfrm>
              <a:off x="5410199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D06AD8C-80D0-FE4F-9160-4BFC5AC4E006}"/>
                </a:ext>
              </a:extLst>
            </p:cNvPr>
            <p:cNvSpPr/>
            <p:nvPr/>
          </p:nvSpPr>
          <p:spPr>
            <a:xfrm>
              <a:off x="597746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67CDF64-8634-6C48-98CB-146C6CFDB50F}"/>
                </a:ext>
              </a:extLst>
            </p:cNvPr>
            <p:cNvSpPr/>
            <p:nvPr/>
          </p:nvSpPr>
          <p:spPr>
            <a:xfrm>
              <a:off x="6558839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7D3CF09-E6C9-814E-B969-D6FDD9975ED4}"/>
                </a:ext>
              </a:extLst>
            </p:cNvPr>
            <p:cNvSpPr/>
            <p:nvPr/>
          </p:nvSpPr>
          <p:spPr>
            <a:xfrm>
              <a:off x="712610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B4D0C80-E6F8-D741-A4BE-A1568E7C8F2C}"/>
                </a:ext>
              </a:extLst>
            </p:cNvPr>
            <p:cNvSpPr/>
            <p:nvPr/>
          </p:nvSpPr>
          <p:spPr>
            <a:xfrm>
              <a:off x="4842934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BFAF357-03C9-D140-96DD-217B1DE2790E}"/>
                </a:ext>
              </a:extLst>
            </p:cNvPr>
            <p:cNvSpPr/>
            <p:nvPr/>
          </p:nvSpPr>
          <p:spPr>
            <a:xfrm>
              <a:off x="5410199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DCE10D7-060D-314C-A37E-5EA5483E8B82}"/>
                </a:ext>
              </a:extLst>
            </p:cNvPr>
            <p:cNvSpPr/>
            <p:nvPr/>
          </p:nvSpPr>
          <p:spPr>
            <a:xfrm>
              <a:off x="597746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5EFFF62-448A-DF45-B320-720608922290}"/>
                </a:ext>
              </a:extLst>
            </p:cNvPr>
            <p:cNvSpPr/>
            <p:nvPr/>
          </p:nvSpPr>
          <p:spPr>
            <a:xfrm>
              <a:off x="6558839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7A57D8E-C549-4248-812B-D7F7902F61A9}"/>
                </a:ext>
              </a:extLst>
            </p:cNvPr>
            <p:cNvSpPr/>
            <p:nvPr/>
          </p:nvSpPr>
          <p:spPr>
            <a:xfrm>
              <a:off x="712610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E49B0E1-CC40-3145-A834-EE063BDEC09F}"/>
                </a:ext>
              </a:extLst>
            </p:cNvPr>
            <p:cNvSpPr/>
            <p:nvPr/>
          </p:nvSpPr>
          <p:spPr>
            <a:xfrm>
              <a:off x="4842934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F1D4257-A870-A54B-B97D-E7CC5E735E06}"/>
                </a:ext>
              </a:extLst>
            </p:cNvPr>
            <p:cNvSpPr/>
            <p:nvPr/>
          </p:nvSpPr>
          <p:spPr>
            <a:xfrm>
              <a:off x="5410199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B222A34-6BE6-BD4C-861F-CE6EEF7C5B23}"/>
                </a:ext>
              </a:extLst>
            </p:cNvPr>
            <p:cNvSpPr/>
            <p:nvPr/>
          </p:nvSpPr>
          <p:spPr>
            <a:xfrm>
              <a:off x="597746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7B25FFB-2AE4-8449-95B8-FBD89BE34583}"/>
                </a:ext>
              </a:extLst>
            </p:cNvPr>
            <p:cNvSpPr/>
            <p:nvPr/>
          </p:nvSpPr>
          <p:spPr>
            <a:xfrm>
              <a:off x="6558839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2B85A9-FB6F-D246-9D3D-59CE402C7149}"/>
                </a:ext>
              </a:extLst>
            </p:cNvPr>
            <p:cNvSpPr/>
            <p:nvPr/>
          </p:nvSpPr>
          <p:spPr>
            <a:xfrm>
              <a:off x="712610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01EFF7BF-141E-6644-979B-43B73E491957}"/>
                </a:ext>
              </a:extLst>
            </p:cNvPr>
            <p:cNvSpPr/>
            <p:nvPr/>
          </p:nvSpPr>
          <p:spPr>
            <a:xfrm>
              <a:off x="7831655" y="2946398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676C3B8-3F71-8C4C-9520-D7B05C822E0C}"/>
                </a:ext>
              </a:extLst>
            </p:cNvPr>
            <p:cNvSpPr/>
            <p:nvPr/>
          </p:nvSpPr>
          <p:spPr>
            <a:xfrm>
              <a:off x="9547560" y="2250543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39994C-3A60-1344-B143-883C9CFA46DE}"/>
                </a:ext>
              </a:extLst>
            </p:cNvPr>
            <p:cNvSpPr/>
            <p:nvPr/>
          </p:nvSpPr>
          <p:spPr>
            <a:xfrm>
              <a:off x="10329314" y="225054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5ADDCC6-9DBC-C243-96B5-BF35E693E935}"/>
                </a:ext>
              </a:extLst>
            </p:cNvPr>
            <p:cNvSpPr/>
            <p:nvPr/>
          </p:nvSpPr>
          <p:spPr>
            <a:xfrm>
              <a:off x="9059299" y="296174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E07B0E4-6A56-B146-AB3F-557DAC8A8FDD}"/>
                </a:ext>
              </a:extLst>
            </p:cNvPr>
            <p:cNvSpPr/>
            <p:nvPr/>
          </p:nvSpPr>
          <p:spPr>
            <a:xfrm>
              <a:off x="10010368" y="2973033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9801FF4-DB0F-5240-8CAC-21BAB2A87A49}"/>
                </a:ext>
              </a:extLst>
            </p:cNvPr>
            <p:cNvSpPr/>
            <p:nvPr/>
          </p:nvSpPr>
          <p:spPr>
            <a:xfrm>
              <a:off x="10975583" y="2980270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AF4BAB5-38E7-C845-960E-8DDFD0AE0187}"/>
                </a:ext>
              </a:extLst>
            </p:cNvPr>
            <p:cNvSpPr/>
            <p:nvPr/>
          </p:nvSpPr>
          <p:spPr>
            <a:xfrm>
              <a:off x="9547559" y="3781782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83225A-0F7E-6C41-A5A1-1D8A973911DC}"/>
                </a:ext>
              </a:extLst>
            </p:cNvPr>
            <p:cNvSpPr/>
            <p:nvPr/>
          </p:nvSpPr>
          <p:spPr>
            <a:xfrm>
              <a:off x="10439345" y="3793067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E23ECA8-5F23-5B42-903F-AB49E6C9534C}"/>
                </a:ext>
              </a:extLst>
            </p:cNvPr>
            <p:cNvSpPr txBox="1"/>
            <p:nvPr/>
          </p:nvSpPr>
          <p:spPr>
            <a:xfrm>
              <a:off x="9592695" y="5115460"/>
              <a:ext cx="176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Rec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53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69A58AB2-B56B-A14F-A6BB-032541BEE840}"/>
              </a:ext>
            </a:extLst>
          </p:cNvPr>
          <p:cNvGrpSpPr/>
          <p:nvPr/>
        </p:nvGrpSpPr>
        <p:grpSpPr>
          <a:xfrm>
            <a:off x="643467" y="1083733"/>
            <a:ext cx="10938933" cy="4515556"/>
            <a:chOff x="643467" y="1083733"/>
            <a:chExt cx="10938933" cy="451555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4AE00A0-CFDA-4042-82E6-6CA0D2EDEE12}"/>
                </a:ext>
              </a:extLst>
            </p:cNvPr>
            <p:cNvSpPr/>
            <p:nvPr/>
          </p:nvSpPr>
          <p:spPr>
            <a:xfrm>
              <a:off x="643467" y="1083733"/>
              <a:ext cx="10938933" cy="4515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29538AC6-75C2-CF41-B526-4E09900B81D3}"/>
                </a:ext>
              </a:extLst>
            </p:cNvPr>
            <p:cNvSpPr/>
            <p:nvPr/>
          </p:nvSpPr>
          <p:spPr>
            <a:xfrm>
              <a:off x="2243667" y="1298222"/>
              <a:ext cx="1100668" cy="462844"/>
            </a:xfrm>
            <a:prstGeom prst="roundRect">
              <a:avLst/>
            </a:prstGeom>
            <a:solidFill>
              <a:schemeClr val="accent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1</a:t>
              </a:r>
              <a:endParaRPr kumimoji="1" lang="zh-CN" altLang="en-US" sz="1400" b="1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E3ADF6F-93F1-9F46-9B68-B53A3E43B514}"/>
                </a:ext>
              </a:extLst>
            </p:cNvPr>
            <p:cNvSpPr/>
            <p:nvPr/>
          </p:nvSpPr>
          <p:spPr>
            <a:xfrm>
              <a:off x="2243667" y="2071511"/>
              <a:ext cx="1100668" cy="462844"/>
            </a:xfrm>
            <a:prstGeom prst="roundRect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2</a:t>
              </a:r>
              <a:endParaRPr kumimoji="1" lang="zh-CN" altLang="en-US" sz="1400" b="1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99A68BCB-E0B9-A34C-A656-FE319EA0052A}"/>
                </a:ext>
              </a:extLst>
            </p:cNvPr>
            <p:cNvSpPr/>
            <p:nvPr/>
          </p:nvSpPr>
          <p:spPr>
            <a:xfrm>
              <a:off x="2243667" y="2901244"/>
              <a:ext cx="1100668" cy="462844"/>
            </a:xfrm>
            <a:prstGeom prst="roundRect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…</a:t>
              </a:r>
              <a:endParaRPr kumimoji="1" lang="zh-CN" altLang="en-US" sz="14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1FAF36E7-8636-D848-847E-193217F9392A}"/>
                </a:ext>
              </a:extLst>
            </p:cNvPr>
            <p:cNvSpPr/>
            <p:nvPr/>
          </p:nvSpPr>
          <p:spPr>
            <a:xfrm>
              <a:off x="2243667" y="3730977"/>
              <a:ext cx="1100668" cy="46284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N-1</a:t>
              </a:r>
              <a:endParaRPr kumimoji="1" lang="zh-CN" altLang="en-US" sz="1400" b="1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0DA69A06-6F65-8C43-BE88-21FDD43B4740}"/>
                </a:ext>
              </a:extLst>
            </p:cNvPr>
            <p:cNvSpPr/>
            <p:nvPr/>
          </p:nvSpPr>
          <p:spPr>
            <a:xfrm>
              <a:off x="2243667" y="4504266"/>
              <a:ext cx="1100668" cy="462844"/>
            </a:xfrm>
            <a:prstGeom prst="round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Item N</a:t>
              </a:r>
              <a:endParaRPr kumimoji="1" lang="zh-CN" altLang="en-US" sz="1400" b="1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E1CBD41A-9619-1D45-8601-DE1349C76AF5}"/>
                </a:ext>
              </a:extLst>
            </p:cNvPr>
            <p:cNvSpPr/>
            <p:nvPr/>
          </p:nvSpPr>
          <p:spPr>
            <a:xfrm>
              <a:off x="790222" y="2912533"/>
              <a:ext cx="1100668" cy="462844"/>
            </a:xfrm>
            <a:prstGeom prst="round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Input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User</a:t>
              </a:r>
              <a:endParaRPr kumimoji="1" lang="zh-CN" altLang="en-US" sz="1400" b="1" dirty="0"/>
            </a:p>
          </p:txBody>
        </p:sp>
        <p:sp>
          <p:nvSpPr>
            <p:cNvPr id="10" name="右箭头 9">
              <a:extLst>
                <a:ext uri="{FF2B5EF4-FFF2-40B4-BE49-F238E27FC236}">
                  <a16:creationId xmlns:a16="http://schemas.microsoft.com/office/drawing/2014/main" id="{C796BEE9-DDE6-4D48-AA51-063EAB6C4841}"/>
                </a:ext>
              </a:extLst>
            </p:cNvPr>
            <p:cNvSpPr/>
            <p:nvPr/>
          </p:nvSpPr>
          <p:spPr>
            <a:xfrm>
              <a:off x="3659014" y="2927873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45A5DE-B6C5-F14D-B57D-5D153E40127C}"/>
                </a:ext>
              </a:extLst>
            </p:cNvPr>
            <p:cNvSpPr txBox="1"/>
            <p:nvPr/>
          </p:nvSpPr>
          <p:spPr>
            <a:xfrm>
              <a:off x="5226743" y="5133978"/>
              <a:ext cx="211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Item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Sim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Matrix</a:t>
              </a:r>
              <a:endParaRPr kumimoji="1"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7ED235-8397-2E42-851A-37C6ED7F0930}"/>
                </a:ext>
              </a:extLst>
            </p:cNvPr>
            <p:cNvSpPr/>
            <p:nvPr/>
          </p:nvSpPr>
          <p:spPr>
            <a:xfrm>
              <a:off x="4842934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AE0780D-8A18-164F-A10D-CCE0C7CF1EB0}"/>
                </a:ext>
              </a:extLst>
            </p:cNvPr>
            <p:cNvSpPr/>
            <p:nvPr/>
          </p:nvSpPr>
          <p:spPr>
            <a:xfrm>
              <a:off x="5410199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4810C1-D4A2-6D4C-A66F-5B6D32F8C16A}"/>
                </a:ext>
              </a:extLst>
            </p:cNvPr>
            <p:cNvSpPr/>
            <p:nvPr/>
          </p:nvSpPr>
          <p:spPr>
            <a:xfrm>
              <a:off x="597746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3491D00-1AAB-D845-96DE-352F1FA8A6B8}"/>
                </a:ext>
              </a:extLst>
            </p:cNvPr>
            <p:cNvSpPr/>
            <p:nvPr/>
          </p:nvSpPr>
          <p:spPr>
            <a:xfrm>
              <a:off x="6558839" y="1332090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D6FC07B-19B9-B248-B8F2-C9E45C7D1343}"/>
                </a:ext>
              </a:extLst>
            </p:cNvPr>
            <p:cNvSpPr/>
            <p:nvPr/>
          </p:nvSpPr>
          <p:spPr>
            <a:xfrm>
              <a:off x="7126104" y="1332089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229734D-8156-B74A-B905-3C3F60379CFD}"/>
                </a:ext>
              </a:extLst>
            </p:cNvPr>
            <p:cNvSpPr/>
            <p:nvPr/>
          </p:nvSpPr>
          <p:spPr>
            <a:xfrm>
              <a:off x="4842934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0FB3B39-54AC-FD4A-85F2-3368954C908A}"/>
                </a:ext>
              </a:extLst>
            </p:cNvPr>
            <p:cNvSpPr/>
            <p:nvPr/>
          </p:nvSpPr>
          <p:spPr>
            <a:xfrm>
              <a:off x="5410199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1EE3A6F-BE53-C843-B89C-020249A9A3E1}"/>
                </a:ext>
              </a:extLst>
            </p:cNvPr>
            <p:cNvSpPr/>
            <p:nvPr/>
          </p:nvSpPr>
          <p:spPr>
            <a:xfrm>
              <a:off x="597746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F5B782C-1D14-3547-9977-843DDE16476E}"/>
                </a:ext>
              </a:extLst>
            </p:cNvPr>
            <p:cNvSpPr/>
            <p:nvPr/>
          </p:nvSpPr>
          <p:spPr>
            <a:xfrm>
              <a:off x="6558839" y="2071513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F67A40-215E-E649-B80C-99F4E26BABB9}"/>
                </a:ext>
              </a:extLst>
            </p:cNvPr>
            <p:cNvSpPr/>
            <p:nvPr/>
          </p:nvSpPr>
          <p:spPr>
            <a:xfrm>
              <a:off x="7126104" y="207151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5FBD913-8BA1-8843-A09F-8D48E15C3ABC}"/>
                </a:ext>
              </a:extLst>
            </p:cNvPr>
            <p:cNvSpPr/>
            <p:nvPr/>
          </p:nvSpPr>
          <p:spPr>
            <a:xfrm>
              <a:off x="4842934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B5E1CE-000F-D644-B74A-7BCB111F603C}"/>
                </a:ext>
              </a:extLst>
            </p:cNvPr>
            <p:cNvSpPr/>
            <p:nvPr/>
          </p:nvSpPr>
          <p:spPr>
            <a:xfrm>
              <a:off x="5410199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EFD113-EDF6-B74C-A0AE-668E3A52DBFA}"/>
                </a:ext>
              </a:extLst>
            </p:cNvPr>
            <p:cNvSpPr/>
            <p:nvPr/>
          </p:nvSpPr>
          <p:spPr>
            <a:xfrm>
              <a:off x="597746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693D715-3B6D-C845-94B5-E8C4877BB99E}"/>
                </a:ext>
              </a:extLst>
            </p:cNvPr>
            <p:cNvSpPr/>
            <p:nvPr/>
          </p:nvSpPr>
          <p:spPr>
            <a:xfrm>
              <a:off x="6558839" y="2912533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96C9FC4-E499-C849-B454-0EC3A26A3B4A}"/>
                </a:ext>
              </a:extLst>
            </p:cNvPr>
            <p:cNvSpPr/>
            <p:nvPr/>
          </p:nvSpPr>
          <p:spPr>
            <a:xfrm>
              <a:off x="7126104" y="291253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6FEB2DC-A7DD-AA4B-8711-2C4C12993024}"/>
                </a:ext>
              </a:extLst>
            </p:cNvPr>
            <p:cNvSpPr/>
            <p:nvPr/>
          </p:nvSpPr>
          <p:spPr>
            <a:xfrm>
              <a:off x="4842934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90E727-1FBD-2140-8882-C236DDE4EBC4}"/>
                </a:ext>
              </a:extLst>
            </p:cNvPr>
            <p:cNvSpPr/>
            <p:nvPr/>
          </p:nvSpPr>
          <p:spPr>
            <a:xfrm>
              <a:off x="5410199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C57FE58-69F2-0842-9E93-B08E664F526A}"/>
                </a:ext>
              </a:extLst>
            </p:cNvPr>
            <p:cNvSpPr/>
            <p:nvPr/>
          </p:nvSpPr>
          <p:spPr>
            <a:xfrm>
              <a:off x="597746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433676-1B0C-EE46-ACCB-6EEFF5DA2410}"/>
                </a:ext>
              </a:extLst>
            </p:cNvPr>
            <p:cNvSpPr/>
            <p:nvPr/>
          </p:nvSpPr>
          <p:spPr>
            <a:xfrm>
              <a:off x="6558839" y="3719690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88FAB6A-9EB1-F249-8E85-CD9CA9050220}"/>
                </a:ext>
              </a:extLst>
            </p:cNvPr>
            <p:cNvSpPr/>
            <p:nvPr/>
          </p:nvSpPr>
          <p:spPr>
            <a:xfrm>
              <a:off x="7126104" y="3719689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8E5C3F8-54C6-0748-AE9B-9D1AD834B7C0}"/>
                </a:ext>
              </a:extLst>
            </p:cNvPr>
            <p:cNvSpPr/>
            <p:nvPr/>
          </p:nvSpPr>
          <p:spPr>
            <a:xfrm>
              <a:off x="4842934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375A4A8-ACF2-244A-90FD-06226B49A49A}"/>
                </a:ext>
              </a:extLst>
            </p:cNvPr>
            <p:cNvSpPr/>
            <p:nvPr/>
          </p:nvSpPr>
          <p:spPr>
            <a:xfrm>
              <a:off x="5410199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2F255A2-86E1-E74E-9601-F43F42D47392}"/>
                </a:ext>
              </a:extLst>
            </p:cNvPr>
            <p:cNvSpPr/>
            <p:nvPr/>
          </p:nvSpPr>
          <p:spPr>
            <a:xfrm>
              <a:off x="597746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4FD7869-39EF-0344-8826-0C8D9E1FF34B}"/>
                </a:ext>
              </a:extLst>
            </p:cNvPr>
            <p:cNvSpPr/>
            <p:nvPr/>
          </p:nvSpPr>
          <p:spPr>
            <a:xfrm>
              <a:off x="6558839" y="4509908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5BE5C-9A11-B04F-8D37-811295538964}"/>
                </a:ext>
              </a:extLst>
            </p:cNvPr>
            <p:cNvSpPr/>
            <p:nvPr/>
          </p:nvSpPr>
          <p:spPr>
            <a:xfrm>
              <a:off x="7126104" y="4509907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右箭头 36">
              <a:extLst>
                <a:ext uri="{FF2B5EF4-FFF2-40B4-BE49-F238E27FC236}">
                  <a16:creationId xmlns:a16="http://schemas.microsoft.com/office/drawing/2014/main" id="{3975A0D2-5981-8349-A5CA-8647385E251A}"/>
                </a:ext>
              </a:extLst>
            </p:cNvPr>
            <p:cNvSpPr/>
            <p:nvPr/>
          </p:nvSpPr>
          <p:spPr>
            <a:xfrm>
              <a:off x="7831655" y="2946398"/>
              <a:ext cx="886177" cy="400756"/>
            </a:xfrm>
            <a:prstGeom prst="rightArrow">
              <a:avLst/>
            </a:prstGeo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991FC8B-6F67-AF4A-9581-581FFBE7E8CF}"/>
                </a:ext>
              </a:extLst>
            </p:cNvPr>
            <p:cNvSpPr/>
            <p:nvPr/>
          </p:nvSpPr>
          <p:spPr>
            <a:xfrm>
              <a:off x="9547560" y="2250543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04DE60E-384A-D84F-9864-F830DAF012DD}"/>
                </a:ext>
              </a:extLst>
            </p:cNvPr>
            <p:cNvSpPr/>
            <p:nvPr/>
          </p:nvSpPr>
          <p:spPr>
            <a:xfrm>
              <a:off x="10329314" y="2250542"/>
              <a:ext cx="428977" cy="4289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354F012-DC97-814D-A998-72F04946991C}"/>
                </a:ext>
              </a:extLst>
            </p:cNvPr>
            <p:cNvSpPr/>
            <p:nvPr/>
          </p:nvSpPr>
          <p:spPr>
            <a:xfrm>
              <a:off x="9059299" y="2961742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F07C5EB-9B8F-D64B-B077-0C53F7F56096}"/>
                </a:ext>
              </a:extLst>
            </p:cNvPr>
            <p:cNvSpPr/>
            <p:nvPr/>
          </p:nvSpPr>
          <p:spPr>
            <a:xfrm>
              <a:off x="10010368" y="2973033"/>
              <a:ext cx="428977" cy="42897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8BE1116-2C66-B64C-A921-A04FB23B28CD}"/>
                </a:ext>
              </a:extLst>
            </p:cNvPr>
            <p:cNvSpPr/>
            <p:nvPr/>
          </p:nvSpPr>
          <p:spPr>
            <a:xfrm>
              <a:off x="10975583" y="2980270"/>
              <a:ext cx="428977" cy="428977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1</a:t>
              </a:r>
              <a:endParaRPr kumimoji="1" lang="zh-CN" altLang="en-US" sz="1400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E35564A-D4B1-7040-AC2D-B2D013689837}"/>
                </a:ext>
              </a:extLst>
            </p:cNvPr>
            <p:cNvSpPr/>
            <p:nvPr/>
          </p:nvSpPr>
          <p:spPr>
            <a:xfrm>
              <a:off x="9547559" y="3781782"/>
              <a:ext cx="428977" cy="428977"/>
            </a:xfrm>
            <a:prstGeom prst="ellipse">
              <a:avLst/>
            </a:prstGeom>
            <a:solidFill>
              <a:srgbClr val="5B9CD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8E9E2DC-479C-1142-98F0-AC1CE88AC33A}"/>
                </a:ext>
              </a:extLst>
            </p:cNvPr>
            <p:cNvSpPr/>
            <p:nvPr/>
          </p:nvSpPr>
          <p:spPr>
            <a:xfrm>
              <a:off x="10439345" y="3793067"/>
              <a:ext cx="428977" cy="428977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2</a:t>
              </a:r>
              <a:endParaRPr kumimoji="1" lang="zh-CN" altLang="en-US" sz="1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31F33A1-8A24-9E48-B8E1-A40BFF425281}"/>
                </a:ext>
              </a:extLst>
            </p:cNvPr>
            <p:cNvSpPr txBox="1"/>
            <p:nvPr/>
          </p:nvSpPr>
          <p:spPr>
            <a:xfrm>
              <a:off x="9592695" y="5115460"/>
              <a:ext cx="1761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Rec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C21A8EA-F65F-994B-B13E-E63232753552}"/>
                </a:ext>
              </a:extLst>
            </p:cNvPr>
            <p:cNvSpPr txBox="1"/>
            <p:nvPr/>
          </p:nvSpPr>
          <p:spPr>
            <a:xfrm>
              <a:off x="1737079" y="5092889"/>
              <a:ext cx="2983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Watched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Item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List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452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00919A5-0E14-B24E-98F6-7EA64276B7B3}"/>
              </a:ext>
            </a:extLst>
          </p:cNvPr>
          <p:cNvGrpSpPr/>
          <p:nvPr/>
        </p:nvGrpSpPr>
        <p:grpSpPr>
          <a:xfrm>
            <a:off x="1428750" y="400050"/>
            <a:ext cx="8423910" cy="5944870"/>
            <a:chOff x="1428750" y="400050"/>
            <a:chExt cx="8423910" cy="594487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42D9E4F-E6C6-0445-B1B3-0EF33DA6294E}"/>
                </a:ext>
              </a:extLst>
            </p:cNvPr>
            <p:cNvSpPr/>
            <p:nvPr/>
          </p:nvSpPr>
          <p:spPr>
            <a:xfrm>
              <a:off x="1428750" y="400050"/>
              <a:ext cx="8423910" cy="59448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E1B0CE2E-67AA-AD41-BC34-895E0E2C0B56}"/>
                </a:ext>
              </a:extLst>
            </p:cNvPr>
            <p:cNvSpPr/>
            <p:nvPr/>
          </p:nvSpPr>
          <p:spPr>
            <a:xfrm>
              <a:off x="2057400" y="582930"/>
              <a:ext cx="6469380" cy="1760220"/>
            </a:xfrm>
            <a:prstGeom prst="roundRect">
              <a:avLst>
                <a:gd name="adj" fmla="val 627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9709E6E-B45C-7D4C-B2B9-127F288A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460" y="2661920"/>
              <a:ext cx="7912100" cy="3683000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6E288BF-C928-D44E-AD3C-F5B557A424F5}"/>
                </a:ext>
              </a:extLst>
            </p:cNvPr>
            <p:cNvSpPr/>
            <p:nvPr/>
          </p:nvSpPr>
          <p:spPr>
            <a:xfrm>
              <a:off x="2183130" y="254762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31C724-DEDC-A44D-BB2F-E235792F63FD}"/>
                </a:ext>
              </a:extLst>
            </p:cNvPr>
            <p:cNvSpPr/>
            <p:nvPr/>
          </p:nvSpPr>
          <p:spPr>
            <a:xfrm>
              <a:off x="2477135" y="254762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336ECAB-CA37-1542-99FF-0E3927EDE4C6}"/>
                </a:ext>
              </a:extLst>
            </p:cNvPr>
            <p:cNvSpPr/>
            <p:nvPr/>
          </p:nvSpPr>
          <p:spPr>
            <a:xfrm>
              <a:off x="2771140" y="254762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3022B8-B68A-774A-9B6E-409010A084AB}"/>
                </a:ext>
              </a:extLst>
            </p:cNvPr>
            <p:cNvSpPr/>
            <p:nvPr/>
          </p:nvSpPr>
          <p:spPr>
            <a:xfrm>
              <a:off x="3065145" y="254762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221C94-3336-7545-86CF-6BD6CBDB5F53}"/>
                </a:ext>
              </a:extLst>
            </p:cNvPr>
            <p:cNvSpPr/>
            <p:nvPr/>
          </p:nvSpPr>
          <p:spPr>
            <a:xfrm>
              <a:off x="3489960" y="254762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55C30DD-700F-3A41-8B7D-874BEAC530A1}"/>
                </a:ext>
              </a:extLst>
            </p:cNvPr>
            <p:cNvSpPr/>
            <p:nvPr/>
          </p:nvSpPr>
          <p:spPr>
            <a:xfrm>
              <a:off x="3783965" y="254762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C5EF40-7AAF-9F4E-9B70-65001EF78FD9}"/>
                </a:ext>
              </a:extLst>
            </p:cNvPr>
            <p:cNvSpPr/>
            <p:nvPr/>
          </p:nvSpPr>
          <p:spPr>
            <a:xfrm>
              <a:off x="4077970" y="254762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7D5EC00-941C-604C-A650-90A78144F928}"/>
                </a:ext>
              </a:extLst>
            </p:cNvPr>
            <p:cNvSpPr/>
            <p:nvPr/>
          </p:nvSpPr>
          <p:spPr>
            <a:xfrm>
              <a:off x="4371975" y="254762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7FD3676-C2F2-1341-8953-CA016F210A21}"/>
                </a:ext>
              </a:extLst>
            </p:cNvPr>
            <p:cNvSpPr/>
            <p:nvPr/>
          </p:nvSpPr>
          <p:spPr>
            <a:xfrm>
              <a:off x="4663122" y="254762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13AB664-A5CD-BB4F-A216-35F69FBFFF92}"/>
                </a:ext>
              </a:extLst>
            </p:cNvPr>
            <p:cNvSpPr/>
            <p:nvPr/>
          </p:nvSpPr>
          <p:spPr>
            <a:xfrm>
              <a:off x="5065989" y="254762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FF79004-2D56-8845-A932-224EBDDFEEDF}"/>
                </a:ext>
              </a:extLst>
            </p:cNvPr>
            <p:cNvSpPr/>
            <p:nvPr/>
          </p:nvSpPr>
          <p:spPr>
            <a:xfrm>
              <a:off x="5359994" y="254762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CE6D573-DBE1-8343-8807-7885345F29E5}"/>
                </a:ext>
              </a:extLst>
            </p:cNvPr>
            <p:cNvSpPr/>
            <p:nvPr/>
          </p:nvSpPr>
          <p:spPr>
            <a:xfrm>
              <a:off x="5653999" y="254762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2C6FAF0-B97C-9C4C-BB71-B395058BBC78}"/>
                </a:ext>
              </a:extLst>
            </p:cNvPr>
            <p:cNvSpPr/>
            <p:nvPr/>
          </p:nvSpPr>
          <p:spPr>
            <a:xfrm>
              <a:off x="5948004" y="254762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3A58226-D494-8A4E-98BC-A208C2BC4ABA}"/>
                </a:ext>
              </a:extLst>
            </p:cNvPr>
            <p:cNvSpPr/>
            <p:nvPr/>
          </p:nvSpPr>
          <p:spPr>
            <a:xfrm>
              <a:off x="6240800" y="254762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534F80A-13EC-664C-866A-8DED79D1C022}"/>
                </a:ext>
              </a:extLst>
            </p:cNvPr>
            <p:cNvSpPr/>
            <p:nvPr/>
          </p:nvSpPr>
          <p:spPr>
            <a:xfrm>
              <a:off x="6974778" y="254762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753B37-E0FB-E74B-B9DE-C5C78E1D6B52}"/>
                </a:ext>
              </a:extLst>
            </p:cNvPr>
            <p:cNvSpPr/>
            <p:nvPr/>
          </p:nvSpPr>
          <p:spPr>
            <a:xfrm>
              <a:off x="7268783" y="254762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BE0A6-0355-CD46-9ABF-61DC1CA8FD02}"/>
                </a:ext>
              </a:extLst>
            </p:cNvPr>
            <p:cNvSpPr/>
            <p:nvPr/>
          </p:nvSpPr>
          <p:spPr>
            <a:xfrm>
              <a:off x="7562788" y="254762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D458AD1-3806-A049-8E1C-96800852AD7F}"/>
                </a:ext>
              </a:extLst>
            </p:cNvPr>
            <p:cNvSpPr/>
            <p:nvPr/>
          </p:nvSpPr>
          <p:spPr>
            <a:xfrm>
              <a:off x="7856793" y="254762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5D609F-BB35-D943-8828-555C1AF7C5C2}"/>
                </a:ext>
              </a:extLst>
            </p:cNvPr>
            <p:cNvSpPr/>
            <p:nvPr/>
          </p:nvSpPr>
          <p:spPr>
            <a:xfrm>
              <a:off x="8149589" y="254762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6839E21-6924-B141-ACD2-DA497325A4A1}"/>
                </a:ext>
              </a:extLst>
            </p:cNvPr>
            <p:cNvSpPr/>
            <p:nvPr/>
          </p:nvSpPr>
          <p:spPr>
            <a:xfrm>
              <a:off x="6599176" y="2547620"/>
              <a:ext cx="228600" cy="228600"/>
            </a:xfrm>
            <a:prstGeom prst="ellipse">
              <a:avLst/>
            </a:prstGeom>
            <a:solidFill>
              <a:srgbClr val="5A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27FCA6-E7CE-7B4F-9088-88F1A25BD9FE}"/>
                </a:ext>
              </a:extLst>
            </p:cNvPr>
            <p:cNvSpPr txBox="1"/>
            <p:nvPr/>
          </p:nvSpPr>
          <p:spPr>
            <a:xfrm>
              <a:off x="1813630" y="247725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w</a:t>
              </a:r>
              <a:endParaRPr kumimoji="1" lang="zh-CN" altLang="en-US" b="1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9479B0A-3FE9-5446-9E22-ACEBED27F2AE}"/>
                </a:ext>
              </a:extLst>
            </p:cNvPr>
            <p:cNvSpPr/>
            <p:nvPr/>
          </p:nvSpPr>
          <p:spPr>
            <a:xfrm>
              <a:off x="2183130" y="195707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DB3F654-2A67-E843-A63F-CBB2A409012E}"/>
                </a:ext>
              </a:extLst>
            </p:cNvPr>
            <p:cNvSpPr/>
            <p:nvPr/>
          </p:nvSpPr>
          <p:spPr>
            <a:xfrm>
              <a:off x="2477135" y="195707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ED00DB-1D84-6840-92D9-0813C95D3657}"/>
                </a:ext>
              </a:extLst>
            </p:cNvPr>
            <p:cNvSpPr/>
            <p:nvPr/>
          </p:nvSpPr>
          <p:spPr>
            <a:xfrm>
              <a:off x="2771140" y="195707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53EDCC7-F470-FE44-B8DD-90F283042B9F}"/>
                </a:ext>
              </a:extLst>
            </p:cNvPr>
            <p:cNvSpPr/>
            <p:nvPr/>
          </p:nvSpPr>
          <p:spPr>
            <a:xfrm>
              <a:off x="3065145" y="1957070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A8F1B63-42C1-7646-979D-2BEF33AB0EA9}"/>
                </a:ext>
              </a:extLst>
            </p:cNvPr>
            <p:cNvSpPr/>
            <p:nvPr/>
          </p:nvSpPr>
          <p:spPr>
            <a:xfrm>
              <a:off x="3489960" y="195707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7982ED1-3C8D-4443-8405-55BF3BBC16F0}"/>
                </a:ext>
              </a:extLst>
            </p:cNvPr>
            <p:cNvSpPr/>
            <p:nvPr/>
          </p:nvSpPr>
          <p:spPr>
            <a:xfrm>
              <a:off x="3783965" y="195707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C66BD54-A736-714D-8092-4CE211B43D42}"/>
                </a:ext>
              </a:extLst>
            </p:cNvPr>
            <p:cNvSpPr/>
            <p:nvPr/>
          </p:nvSpPr>
          <p:spPr>
            <a:xfrm>
              <a:off x="4077970" y="195707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D6F7F83-2D8F-B64B-AB09-BE1C561DA946}"/>
                </a:ext>
              </a:extLst>
            </p:cNvPr>
            <p:cNvSpPr/>
            <p:nvPr/>
          </p:nvSpPr>
          <p:spPr>
            <a:xfrm>
              <a:off x="4371975" y="195707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78A177F-34D6-3F4A-A425-904DD10FD3CE}"/>
                </a:ext>
              </a:extLst>
            </p:cNvPr>
            <p:cNvSpPr/>
            <p:nvPr/>
          </p:nvSpPr>
          <p:spPr>
            <a:xfrm>
              <a:off x="4663122" y="1957070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329C900-9ECC-6A47-81C5-DDEA637E680E}"/>
                </a:ext>
              </a:extLst>
            </p:cNvPr>
            <p:cNvSpPr/>
            <p:nvPr/>
          </p:nvSpPr>
          <p:spPr>
            <a:xfrm>
              <a:off x="5065989" y="195707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F479740-36FE-8343-A301-793339794284}"/>
                </a:ext>
              </a:extLst>
            </p:cNvPr>
            <p:cNvSpPr/>
            <p:nvPr/>
          </p:nvSpPr>
          <p:spPr>
            <a:xfrm>
              <a:off x="5359994" y="195707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9187B58-321A-5D4B-BB28-232A08868A4D}"/>
                </a:ext>
              </a:extLst>
            </p:cNvPr>
            <p:cNvSpPr/>
            <p:nvPr/>
          </p:nvSpPr>
          <p:spPr>
            <a:xfrm>
              <a:off x="5653999" y="195707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3E5778-F524-0D47-B0E8-D3FBDAB85E41}"/>
                </a:ext>
              </a:extLst>
            </p:cNvPr>
            <p:cNvSpPr/>
            <p:nvPr/>
          </p:nvSpPr>
          <p:spPr>
            <a:xfrm>
              <a:off x="5948004" y="195707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310A696-DBBB-0849-B7FB-77C5CD9691A6}"/>
                </a:ext>
              </a:extLst>
            </p:cNvPr>
            <p:cNvSpPr/>
            <p:nvPr/>
          </p:nvSpPr>
          <p:spPr>
            <a:xfrm>
              <a:off x="6240800" y="1957070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9151F4-32F0-BA45-B03D-CAA21297A10C}"/>
                </a:ext>
              </a:extLst>
            </p:cNvPr>
            <p:cNvSpPr/>
            <p:nvPr/>
          </p:nvSpPr>
          <p:spPr>
            <a:xfrm>
              <a:off x="6974778" y="195707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0D4EE2-3DC3-FE48-B29D-8981ED8A45DD}"/>
                </a:ext>
              </a:extLst>
            </p:cNvPr>
            <p:cNvSpPr/>
            <p:nvPr/>
          </p:nvSpPr>
          <p:spPr>
            <a:xfrm>
              <a:off x="7268783" y="195707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A38DCA3-C8A9-D247-8FE6-839F40D70DDB}"/>
                </a:ext>
              </a:extLst>
            </p:cNvPr>
            <p:cNvSpPr/>
            <p:nvPr/>
          </p:nvSpPr>
          <p:spPr>
            <a:xfrm>
              <a:off x="7562788" y="195707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61DE2F0-BD8C-3E48-829D-F3C0AEA4A74E}"/>
                </a:ext>
              </a:extLst>
            </p:cNvPr>
            <p:cNvSpPr/>
            <p:nvPr/>
          </p:nvSpPr>
          <p:spPr>
            <a:xfrm>
              <a:off x="7856793" y="195707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73A98D8-869D-A541-8E01-6C8BE483C9FB}"/>
                </a:ext>
              </a:extLst>
            </p:cNvPr>
            <p:cNvSpPr/>
            <p:nvPr/>
          </p:nvSpPr>
          <p:spPr>
            <a:xfrm>
              <a:off x="8149589" y="1957070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EBCB4AC-5031-A348-A2EF-548A07D62F2F}"/>
                </a:ext>
              </a:extLst>
            </p:cNvPr>
            <p:cNvSpPr/>
            <p:nvPr/>
          </p:nvSpPr>
          <p:spPr>
            <a:xfrm>
              <a:off x="6599176" y="1957070"/>
              <a:ext cx="228600" cy="228600"/>
            </a:xfrm>
            <a:prstGeom prst="ellipse">
              <a:avLst/>
            </a:prstGeom>
            <a:solidFill>
              <a:srgbClr val="5A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0AF27B0-6E4E-B54D-A8CC-F60FB4B3D9BC}"/>
                </a:ext>
              </a:extLst>
            </p:cNvPr>
            <p:cNvSpPr/>
            <p:nvPr/>
          </p:nvSpPr>
          <p:spPr>
            <a:xfrm>
              <a:off x="2183130" y="1533902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F859EF0-CB0F-A047-94CA-9DF60B43460C}"/>
                </a:ext>
              </a:extLst>
            </p:cNvPr>
            <p:cNvSpPr/>
            <p:nvPr/>
          </p:nvSpPr>
          <p:spPr>
            <a:xfrm>
              <a:off x="2477135" y="1533902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A0AEAC5-A577-2448-BC3C-344DB0DCE543}"/>
                </a:ext>
              </a:extLst>
            </p:cNvPr>
            <p:cNvSpPr/>
            <p:nvPr/>
          </p:nvSpPr>
          <p:spPr>
            <a:xfrm>
              <a:off x="2771140" y="1533902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F8AA754-FEEC-E94E-9D80-EA1ABB14EDB6}"/>
                </a:ext>
              </a:extLst>
            </p:cNvPr>
            <p:cNvSpPr/>
            <p:nvPr/>
          </p:nvSpPr>
          <p:spPr>
            <a:xfrm>
              <a:off x="3065145" y="1533902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0B2FFB6-88A2-6E4F-864D-4741773EABF4}"/>
                </a:ext>
              </a:extLst>
            </p:cNvPr>
            <p:cNvSpPr/>
            <p:nvPr/>
          </p:nvSpPr>
          <p:spPr>
            <a:xfrm>
              <a:off x="3489960" y="1533902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8483186-FCAD-B948-9109-4869C9BFC808}"/>
                </a:ext>
              </a:extLst>
            </p:cNvPr>
            <p:cNvSpPr/>
            <p:nvPr/>
          </p:nvSpPr>
          <p:spPr>
            <a:xfrm>
              <a:off x="3783965" y="1533902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DF97FBB-9CA6-F048-8535-33B36188A62D}"/>
                </a:ext>
              </a:extLst>
            </p:cNvPr>
            <p:cNvSpPr/>
            <p:nvPr/>
          </p:nvSpPr>
          <p:spPr>
            <a:xfrm>
              <a:off x="4077970" y="1533902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8C7184B-ECA6-2D49-B132-C8E219A5530C}"/>
                </a:ext>
              </a:extLst>
            </p:cNvPr>
            <p:cNvSpPr/>
            <p:nvPr/>
          </p:nvSpPr>
          <p:spPr>
            <a:xfrm>
              <a:off x="4371975" y="1533902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05EBFDD-0CBB-724F-BFD5-995D27797804}"/>
                </a:ext>
              </a:extLst>
            </p:cNvPr>
            <p:cNvSpPr/>
            <p:nvPr/>
          </p:nvSpPr>
          <p:spPr>
            <a:xfrm>
              <a:off x="4663122" y="1533902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322CE2D-D68F-E647-B7B8-3CB4A0439EF6}"/>
                </a:ext>
              </a:extLst>
            </p:cNvPr>
            <p:cNvSpPr/>
            <p:nvPr/>
          </p:nvSpPr>
          <p:spPr>
            <a:xfrm>
              <a:off x="5065989" y="1533902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35BB50D-D061-2D49-9BFF-679C58B880CA}"/>
                </a:ext>
              </a:extLst>
            </p:cNvPr>
            <p:cNvSpPr/>
            <p:nvPr/>
          </p:nvSpPr>
          <p:spPr>
            <a:xfrm>
              <a:off x="5359994" y="1533902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E83578D-D92F-FB43-B47F-8F4AB14FB255}"/>
                </a:ext>
              </a:extLst>
            </p:cNvPr>
            <p:cNvSpPr/>
            <p:nvPr/>
          </p:nvSpPr>
          <p:spPr>
            <a:xfrm>
              <a:off x="5653999" y="1533902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5C97419-CECF-344E-8B64-5F9C64D2B95B}"/>
                </a:ext>
              </a:extLst>
            </p:cNvPr>
            <p:cNvSpPr/>
            <p:nvPr/>
          </p:nvSpPr>
          <p:spPr>
            <a:xfrm>
              <a:off x="5948004" y="1533902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644EDFA-E8DB-2E4C-A32E-B2747F3AB220}"/>
                </a:ext>
              </a:extLst>
            </p:cNvPr>
            <p:cNvSpPr/>
            <p:nvPr/>
          </p:nvSpPr>
          <p:spPr>
            <a:xfrm>
              <a:off x="6240800" y="1533902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93D5D12-5289-7D40-8975-A20295ED0CCC}"/>
                </a:ext>
              </a:extLst>
            </p:cNvPr>
            <p:cNvSpPr/>
            <p:nvPr/>
          </p:nvSpPr>
          <p:spPr>
            <a:xfrm>
              <a:off x="6974778" y="1533902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2059EBC-A754-0643-B967-5B1F7806BBA6}"/>
                </a:ext>
              </a:extLst>
            </p:cNvPr>
            <p:cNvSpPr/>
            <p:nvPr/>
          </p:nvSpPr>
          <p:spPr>
            <a:xfrm>
              <a:off x="7268783" y="1533902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21E7AF1-D203-A045-A49B-22FAE6DDB49F}"/>
                </a:ext>
              </a:extLst>
            </p:cNvPr>
            <p:cNvSpPr/>
            <p:nvPr/>
          </p:nvSpPr>
          <p:spPr>
            <a:xfrm>
              <a:off x="7562788" y="1533902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6C6735B-F899-C545-8944-C504CEED788B}"/>
                </a:ext>
              </a:extLst>
            </p:cNvPr>
            <p:cNvSpPr/>
            <p:nvPr/>
          </p:nvSpPr>
          <p:spPr>
            <a:xfrm>
              <a:off x="7856793" y="1533902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FCD911F-149D-6949-9662-86F98D706F4E}"/>
                </a:ext>
              </a:extLst>
            </p:cNvPr>
            <p:cNvSpPr/>
            <p:nvPr/>
          </p:nvSpPr>
          <p:spPr>
            <a:xfrm>
              <a:off x="8149589" y="1533902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70C5BC2-FE55-BC42-AC9C-5272F8ABACF0}"/>
                </a:ext>
              </a:extLst>
            </p:cNvPr>
            <p:cNvSpPr/>
            <p:nvPr/>
          </p:nvSpPr>
          <p:spPr>
            <a:xfrm>
              <a:off x="6599176" y="1533902"/>
              <a:ext cx="228600" cy="228600"/>
            </a:xfrm>
            <a:prstGeom prst="ellipse">
              <a:avLst/>
            </a:prstGeom>
            <a:solidFill>
              <a:srgbClr val="5A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F347DA4-0402-DF46-BE60-FD72D15F4450}"/>
                </a:ext>
              </a:extLst>
            </p:cNvPr>
            <p:cNvSpPr/>
            <p:nvPr/>
          </p:nvSpPr>
          <p:spPr>
            <a:xfrm>
              <a:off x="2169160" y="1110734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3AFEBD4-56F1-6547-8C88-FB90A651A22A}"/>
                </a:ext>
              </a:extLst>
            </p:cNvPr>
            <p:cNvSpPr/>
            <p:nvPr/>
          </p:nvSpPr>
          <p:spPr>
            <a:xfrm>
              <a:off x="2463165" y="1110734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AC17B2E-FCE2-2B44-A877-2C0A97A27BB7}"/>
                </a:ext>
              </a:extLst>
            </p:cNvPr>
            <p:cNvSpPr/>
            <p:nvPr/>
          </p:nvSpPr>
          <p:spPr>
            <a:xfrm>
              <a:off x="2757170" y="1110734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F6E5D7-689E-A14D-8EBC-453B4232493B}"/>
                </a:ext>
              </a:extLst>
            </p:cNvPr>
            <p:cNvSpPr/>
            <p:nvPr/>
          </p:nvSpPr>
          <p:spPr>
            <a:xfrm>
              <a:off x="3051175" y="1110734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C4ADA19-88E8-EC4C-A667-544335143D19}"/>
                </a:ext>
              </a:extLst>
            </p:cNvPr>
            <p:cNvSpPr/>
            <p:nvPr/>
          </p:nvSpPr>
          <p:spPr>
            <a:xfrm>
              <a:off x="3475990" y="1110734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DD91C8-7898-0C4B-93A2-64C573CFBFB3}"/>
                </a:ext>
              </a:extLst>
            </p:cNvPr>
            <p:cNvSpPr/>
            <p:nvPr/>
          </p:nvSpPr>
          <p:spPr>
            <a:xfrm>
              <a:off x="3769995" y="1110734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06714C2D-22BB-384E-9D92-CBEAD18F0ECB}"/>
                </a:ext>
              </a:extLst>
            </p:cNvPr>
            <p:cNvSpPr/>
            <p:nvPr/>
          </p:nvSpPr>
          <p:spPr>
            <a:xfrm>
              <a:off x="4064000" y="1110734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9E71287-AE4D-ED46-A3E4-728ACFC27F9A}"/>
                </a:ext>
              </a:extLst>
            </p:cNvPr>
            <p:cNvSpPr/>
            <p:nvPr/>
          </p:nvSpPr>
          <p:spPr>
            <a:xfrm>
              <a:off x="4358005" y="1110734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34E2B53-474F-254D-9704-2719DC7F4771}"/>
                </a:ext>
              </a:extLst>
            </p:cNvPr>
            <p:cNvSpPr/>
            <p:nvPr/>
          </p:nvSpPr>
          <p:spPr>
            <a:xfrm>
              <a:off x="4649152" y="1110734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49F983B-9203-254E-A364-836D3BFC3B82}"/>
                </a:ext>
              </a:extLst>
            </p:cNvPr>
            <p:cNvSpPr/>
            <p:nvPr/>
          </p:nvSpPr>
          <p:spPr>
            <a:xfrm>
              <a:off x="5052019" y="1110734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046F859-18C7-AB45-B6B7-8F64F89DA789}"/>
                </a:ext>
              </a:extLst>
            </p:cNvPr>
            <p:cNvSpPr/>
            <p:nvPr/>
          </p:nvSpPr>
          <p:spPr>
            <a:xfrm>
              <a:off x="5346024" y="1110734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EF638E0-25BB-AC41-AB5E-EBD050E0412F}"/>
                </a:ext>
              </a:extLst>
            </p:cNvPr>
            <p:cNvSpPr/>
            <p:nvPr/>
          </p:nvSpPr>
          <p:spPr>
            <a:xfrm>
              <a:off x="5640029" y="1110734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0D1F290-11D7-2447-9D19-77E38A1A9065}"/>
                </a:ext>
              </a:extLst>
            </p:cNvPr>
            <p:cNvSpPr/>
            <p:nvPr/>
          </p:nvSpPr>
          <p:spPr>
            <a:xfrm>
              <a:off x="5934034" y="1110734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9BB7622-9F0B-2F45-BF7C-04029DCC3438}"/>
                </a:ext>
              </a:extLst>
            </p:cNvPr>
            <p:cNvSpPr/>
            <p:nvPr/>
          </p:nvSpPr>
          <p:spPr>
            <a:xfrm>
              <a:off x="6226830" y="1110734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320738E-9ED0-4249-8A56-3B3F9A3FAF37}"/>
                </a:ext>
              </a:extLst>
            </p:cNvPr>
            <p:cNvSpPr/>
            <p:nvPr/>
          </p:nvSpPr>
          <p:spPr>
            <a:xfrm>
              <a:off x="6960808" y="1110734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EB932D-F112-214F-B39B-FA0D6F409676}"/>
                </a:ext>
              </a:extLst>
            </p:cNvPr>
            <p:cNvSpPr/>
            <p:nvPr/>
          </p:nvSpPr>
          <p:spPr>
            <a:xfrm>
              <a:off x="7254813" y="1110734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B87B12F-8FA4-2248-98C3-1BE59C682BE4}"/>
                </a:ext>
              </a:extLst>
            </p:cNvPr>
            <p:cNvSpPr/>
            <p:nvPr/>
          </p:nvSpPr>
          <p:spPr>
            <a:xfrm>
              <a:off x="7548818" y="1110734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9462C-0D08-724C-A4D8-39A1A6CF99E9}"/>
                </a:ext>
              </a:extLst>
            </p:cNvPr>
            <p:cNvSpPr/>
            <p:nvPr/>
          </p:nvSpPr>
          <p:spPr>
            <a:xfrm>
              <a:off x="7842823" y="1110734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1F12982-6B5F-1140-8812-CD371FB25C78}"/>
                </a:ext>
              </a:extLst>
            </p:cNvPr>
            <p:cNvSpPr/>
            <p:nvPr/>
          </p:nvSpPr>
          <p:spPr>
            <a:xfrm>
              <a:off x="8135619" y="1110734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6C9F037-8212-9045-B09E-DE2807A0DD91}"/>
                </a:ext>
              </a:extLst>
            </p:cNvPr>
            <p:cNvSpPr/>
            <p:nvPr/>
          </p:nvSpPr>
          <p:spPr>
            <a:xfrm>
              <a:off x="6585206" y="1110734"/>
              <a:ext cx="228600" cy="228600"/>
            </a:xfrm>
            <a:prstGeom prst="ellipse">
              <a:avLst/>
            </a:prstGeom>
            <a:solidFill>
              <a:srgbClr val="5A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A9E99AC-B7FB-334D-8901-7A822CA4D06E}"/>
                </a:ext>
              </a:extLst>
            </p:cNvPr>
            <p:cNvSpPr/>
            <p:nvPr/>
          </p:nvSpPr>
          <p:spPr>
            <a:xfrm>
              <a:off x="2183130" y="680581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B0F4531-D8B8-1D4C-BFC0-1C0C712DAFF1}"/>
                </a:ext>
              </a:extLst>
            </p:cNvPr>
            <p:cNvSpPr/>
            <p:nvPr/>
          </p:nvSpPr>
          <p:spPr>
            <a:xfrm>
              <a:off x="2477135" y="680581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EC99913-C41A-2146-B1D5-F198A8EE37B7}"/>
                </a:ext>
              </a:extLst>
            </p:cNvPr>
            <p:cNvSpPr/>
            <p:nvPr/>
          </p:nvSpPr>
          <p:spPr>
            <a:xfrm>
              <a:off x="2771140" y="680581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E2FAB4A-FD9B-0249-AC18-6DC25417572A}"/>
                </a:ext>
              </a:extLst>
            </p:cNvPr>
            <p:cNvSpPr/>
            <p:nvPr/>
          </p:nvSpPr>
          <p:spPr>
            <a:xfrm>
              <a:off x="3065145" y="680581"/>
              <a:ext cx="228600" cy="228600"/>
            </a:xfrm>
            <a:prstGeom prst="ellipse">
              <a:avLst/>
            </a:prstGeom>
            <a:solidFill>
              <a:srgbClr val="098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0D55258-711E-6642-B925-C3FC8889CDEF}"/>
                </a:ext>
              </a:extLst>
            </p:cNvPr>
            <p:cNvSpPr/>
            <p:nvPr/>
          </p:nvSpPr>
          <p:spPr>
            <a:xfrm>
              <a:off x="3489960" y="680581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92DB63A-4AC0-7044-81A5-251E0D85D0E7}"/>
                </a:ext>
              </a:extLst>
            </p:cNvPr>
            <p:cNvSpPr/>
            <p:nvPr/>
          </p:nvSpPr>
          <p:spPr>
            <a:xfrm>
              <a:off x="3783965" y="680581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D06F453-064A-7A42-AA66-48F1CCB369F0}"/>
                </a:ext>
              </a:extLst>
            </p:cNvPr>
            <p:cNvSpPr/>
            <p:nvPr/>
          </p:nvSpPr>
          <p:spPr>
            <a:xfrm>
              <a:off x="4077970" y="680581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03EF548-E08D-1042-8882-D5BD620CD7DF}"/>
                </a:ext>
              </a:extLst>
            </p:cNvPr>
            <p:cNvSpPr/>
            <p:nvPr/>
          </p:nvSpPr>
          <p:spPr>
            <a:xfrm>
              <a:off x="4371975" y="680581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512E2B6-D5A7-6E4A-B65A-A27B14073E84}"/>
                </a:ext>
              </a:extLst>
            </p:cNvPr>
            <p:cNvSpPr/>
            <p:nvPr/>
          </p:nvSpPr>
          <p:spPr>
            <a:xfrm>
              <a:off x="4663122" y="680581"/>
              <a:ext cx="228600" cy="228600"/>
            </a:xfrm>
            <a:prstGeom prst="ellipse">
              <a:avLst/>
            </a:prstGeom>
            <a:solidFill>
              <a:srgbClr val="FF6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8960B6A-8041-1741-AE19-773D7B679398}"/>
                </a:ext>
              </a:extLst>
            </p:cNvPr>
            <p:cNvSpPr/>
            <p:nvPr/>
          </p:nvSpPr>
          <p:spPr>
            <a:xfrm>
              <a:off x="5065989" y="680581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1D11013-F654-7E41-82D0-8482B5DC464E}"/>
                </a:ext>
              </a:extLst>
            </p:cNvPr>
            <p:cNvSpPr/>
            <p:nvPr/>
          </p:nvSpPr>
          <p:spPr>
            <a:xfrm>
              <a:off x="5359994" y="680581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FB88FD6-5005-A848-A0F8-B1AC50466B24}"/>
                </a:ext>
              </a:extLst>
            </p:cNvPr>
            <p:cNvSpPr/>
            <p:nvPr/>
          </p:nvSpPr>
          <p:spPr>
            <a:xfrm>
              <a:off x="5653999" y="680581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20A9304-D902-754A-8428-ADF90B338D61}"/>
                </a:ext>
              </a:extLst>
            </p:cNvPr>
            <p:cNvSpPr/>
            <p:nvPr/>
          </p:nvSpPr>
          <p:spPr>
            <a:xfrm>
              <a:off x="5948004" y="680581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032551A-419C-F340-ACE7-DECA3A6A595E}"/>
                </a:ext>
              </a:extLst>
            </p:cNvPr>
            <p:cNvSpPr/>
            <p:nvPr/>
          </p:nvSpPr>
          <p:spPr>
            <a:xfrm>
              <a:off x="6240800" y="680581"/>
              <a:ext cx="228600" cy="228600"/>
            </a:xfrm>
            <a:prstGeom prst="ellipse">
              <a:avLst/>
            </a:prstGeom>
            <a:solidFill>
              <a:srgbClr val="FFD3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DC3B817-280F-A44B-9493-F1A2152FE3A4}"/>
                </a:ext>
              </a:extLst>
            </p:cNvPr>
            <p:cNvSpPr/>
            <p:nvPr/>
          </p:nvSpPr>
          <p:spPr>
            <a:xfrm>
              <a:off x="6974778" y="680581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A3546EEF-9D38-1341-9563-1A29E5D3C70D}"/>
                </a:ext>
              </a:extLst>
            </p:cNvPr>
            <p:cNvSpPr/>
            <p:nvPr/>
          </p:nvSpPr>
          <p:spPr>
            <a:xfrm>
              <a:off x="7268783" y="680581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BF2386D-9FFE-2E43-A77D-9005FCAA23AD}"/>
                </a:ext>
              </a:extLst>
            </p:cNvPr>
            <p:cNvSpPr/>
            <p:nvPr/>
          </p:nvSpPr>
          <p:spPr>
            <a:xfrm>
              <a:off x="7562788" y="680581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4412DF45-96FA-734C-B3A4-2317F7A73FF0}"/>
                </a:ext>
              </a:extLst>
            </p:cNvPr>
            <p:cNvSpPr/>
            <p:nvPr/>
          </p:nvSpPr>
          <p:spPr>
            <a:xfrm>
              <a:off x="7856793" y="680581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0824A91-DB0D-C349-BD47-CA7614067F2D}"/>
                </a:ext>
              </a:extLst>
            </p:cNvPr>
            <p:cNvSpPr/>
            <p:nvPr/>
          </p:nvSpPr>
          <p:spPr>
            <a:xfrm>
              <a:off x="8149589" y="680581"/>
              <a:ext cx="228600" cy="228600"/>
            </a:xfrm>
            <a:prstGeom prst="ellipse">
              <a:avLst/>
            </a:prstGeom>
            <a:solidFill>
              <a:srgbClr val="7F0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6110C3B-AC16-1B46-8A88-1790534C5F7D}"/>
                </a:ext>
              </a:extLst>
            </p:cNvPr>
            <p:cNvSpPr/>
            <p:nvPr/>
          </p:nvSpPr>
          <p:spPr>
            <a:xfrm>
              <a:off x="6599176" y="680581"/>
              <a:ext cx="228600" cy="228600"/>
            </a:xfrm>
            <a:prstGeom prst="ellipse">
              <a:avLst/>
            </a:prstGeom>
            <a:solidFill>
              <a:srgbClr val="5A9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E72A028-D3D5-B84F-BD98-349E6E2C9588}"/>
                </a:ext>
              </a:extLst>
            </p:cNvPr>
            <p:cNvSpPr txBox="1"/>
            <p:nvPr/>
          </p:nvSpPr>
          <p:spPr>
            <a:xfrm>
              <a:off x="1565918" y="127837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0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C3804B4F-E483-604E-95D4-4976064E4D66}"/>
              </a:ext>
            </a:extLst>
          </p:cNvPr>
          <p:cNvGrpSpPr/>
          <p:nvPr/>
        </p:nvGrpSpPr>
        <p:grpSpPr>
          <a:xfrm>
            <a:off x="2651760" y="960120"/>
            <a:ext cx="3760470" cy="3794760"/>
            <a:chOff x="2651760" y="960120"/>
            <a:chExt cx="3760470" cy="379476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80267C-5B23-F843-88CD-48C63BFBB205}"/>
                </a:ext>
              </a:extLst>
            </p:cNvPr>
            <p:cNvSpPr/>
            <p:nvPr/>
          </p:nvSpPr>
          <p:spPr>
            <a:xfrm>
              <a:off x="2651760" y="960120"/>
              <a:ext cx="3760470" cy="3794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8D40DA4-E13F-6442-8DB3-ED62C6354D49}"/>
                </a:ext>
              </a:extLst>
            </p:cNvPr>
            <p:cNvSpPr/>
            <p:nvPr/>
          </p:nvSpPr>
          <p:spPr>
            <a:xfrm>
              <a:off x="2766060" y="1097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F0AA065-889D-8949-A3A6-B83368D106CF}"/>
                </a:ext>
              </a:extLst>
            </p:cNvPr>
            <p:cNvSpPr/>
            <p:nvPr/>
          </p:nvSpPr>
          <p:spPr>
            <a:xfrm>
              <a:off x="3375660" y="10972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D5027D-256E-FA4F-961E-DE4BF96C5EEA}"/>
                </a:ext>
              </a:extLst>
            </p:cNvPr>
            <p:cNvSpPr/>
            <p:nvPr/>
          </p:nvSpPr>
          <p:spPr>
            <a:xfrm>
              <a:off x="3985260" y="10972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D78A3A7-3FC0-3D49-918B-F13ECE66A517}"/>
                </a:ext>
              </a:extLst>
            </p:cNvPr>
            <p:cNvSpPr/>
            <p:nvPr/>
          </p:nvSpPr>
          <p:spPr>
            <a:xfrm>
              <a:off x="4594860" y="10972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FC7EEAE-07D4-4343-88D8-2E624A1F5B04}"/>
                </a:ext>
              </a:extLst>
            </p:cNvPr>
            <p:cNvSpPr/>
            <p:nvPr/>
          </p:nvSpPr>
          <p:spPr>
            <a:xfrm>
              <a:off x="5204460" y="10972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BB197D2-C219-154A-A537-BC7E9939BDBF}"/>
                </a:ext>
              </a:extLst>
            </p:cNvPr>
            <p:cNvSpPr/>
            <p:nvPr/>
          </p:nvSpPr>
          <p:spPr>
            <a:xfrm>
              <a:off x="5814060" y="10972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2CA0BC5-3353-254F-A1AB-A1F1E6BF4696}"/>
                </a:ext>
              </a:extLst>
            </p:cNvPr>
            <p:cNvSpPr/>
            <p:nvPr/>
          </p:nvSpPr>
          <p:spPr>
            <a:xfrm>
              <a:off x="2766060" y="17068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5093B59-C48F-684D-99EF-14325A90D6F1}"/>
                </a:ext>
              </a:extLst>
            </p:cNvPr>
            <p:cNvSpPr/>
            <p:nvPr/>
          </p:nvSpPr>
          <p:spPr>
            <a:xfrm>
              <a:off x="3375660" y="17068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32CE1B7-8FFB-6E48-9699-85385D70A7B3}"/>
                </a:ext>
              </a:extLst>
            </p:cNvPr>
            <p:cNvSpPr/>
            <p:nvPr/>
          </p:nvSpPr>
          <p:spPr>
            <a:xfrm>
              <a:off x="3985260" y="17068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7F131EA-5D97-074E-ACAA-ECB6A615C034}"/>
                </a:ext>
              </a:extLst>
            </p:cNvPr>
            <p:cNvSpPr/>
            <p:nvPr/>
          </p:nvSpPr>
          <p:spPr>
            <a:xfrm>
              <a:off x="4594860" y="17068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BEB6F55-6688-654B-A2FB-47CB185DF708}"/>
                </a:ext>
              </a:extLst>
            </p:cNvPr>
            <p:cNvSpPr/>
            <p:nvPr/>
          </p:nvSpPr>
          <p:spPr>
            <a:xfrm>
              <a:off x="5204460" y="17068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380DDC1-C4E0-6847-A733-E7685EC95A72}"/>
                </a:ext>
              </a:extLst>
            </p:cNvPr>
            <p:cNvSpPr/>
            <p:nvPr/>
          </p:nvSpPr>
          <p:spPr>
            <a:xfrm>
              <a:off x="5814060" y="17068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937B45A-A463-9D43-A254-AFE17CBA5C29}"/>
                </a:ext>
              </a:extLst>
            </p:cNvPr>
            <p:cNvSpPr/>
            <p:nvPr/>
          </p:nvSpPr>
          <p:spPr>
            <a:xfrm>
              <a:off x="2766060" y="23164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6C5112C-584A-814A-90A8-FE852C394BA1}"/>
                </a:ext>
              </a:extLst>
            </p:cNvPr>
            <p:cNvSpPr/>
            <p:nvPr/>
          </p:nvSpPr>
          <p:spPr>
            <a:xfrm>
              <a:off x="3375660" y="23164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3A770FA-A79B-B74C-9175-F08411663145}"/>
                </a:ext>
              </a:extLst>
            </p:cNvPr>
            <p:cNvSpPr/>
            <p:nvPr/>
          </p:nvSpPr>
          <p:spPr>
            <a:xfrm>
              <a:off x="3985260" y="23164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89DEE15-73B5-4641-ABBB-49437E86A1BF}"/>
                </a:ext>
              </a:extLst>
            </p:cNvPr>
            <p:cNvSpPr/>
            <p:nvPr/>
          </p:nvSpPr>
          <p:spPr>
            <a:xfrm>
              <a:off x="4594860" y="23164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25E8FBE-0CBA-B147-B530-7F3C119BB075}"/>
                </a:ext>
              </a:extLst>
            </p:cNvPr>
            <p:cNvSpPr/>
            <p:nvPr/>
          </p:nvSpPr>
          <p:spPr>
            <a:xfrm>
              <a:off x="5204460" y="23164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D04D062-B358-D241-83BF-DFCEB6D8C486}"/>
                </a:ext>
              </a:extLst>
            </p:cNvPr>
            <p:cNvSpPr/>
            <p:nvPr/>
          </p:nvSpPr>
          <p:spPr>
            <a:xfrm>
              <a:off x="5814060" y="23164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18D3840-BFE7-1341-B8C2-F13183D10CA4}"/>
                </a:ext>
              </a:extLst>
            </p:cNvPr>
            <p:cNvSpPr/>
            <p:nvPr/>
          </p:nvSpPr>
          <p:spPr>
            <a:xfrm>
              <a:off x="2766060" y="29260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01710C7-5E49-8942-8AF3-DEE69C64D821}"/>
                </a:ext>
              </a:extLst>
            </p:cNvPr>
            <p:cNvSpPr/>
            <p:nvPr/>
          </p:nvSpPr>
          <p:spPr>
            <a:xfrm>
              <a:off x="3375660" y="29260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C120AE-6728-CB4E-B846-37F7AD2E0223}"/>
                </a:ext>
              </a:extLst>
            </p:cNvPr>
            <p:cNvSpPr/>
            <p:nvPr/>
          </p:nvSpPr>
          <p:spPr>
            <a:xfrm>
              <a:off x="3985260" y="29260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D2F2830-33BE-C846-A087-61A981D2A077}"/>
                </a:ext>
              </a:extLst>
            </p:cNvPr>
            <p:cNvSpPr/>
            <p:nvPr/>
          </p:nvSpPr>
          <p:spPr>
            <a:xfrm>
              <a:off x="4594860" y="29260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A549256-34F2-3145-82A4-C4866EBCB1AA}"/>
                </a:ext>
              </a:extLst>
            </p:cNvPr>
            <p:cNvSpPr/>
            <p:nvPr/>
          </p:nvSpPr>
          <p:spPr>
            <a:xfrm>
              <a:off x="5204460" y="29260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12E2E1F-AC5B-864C-9E1C-8F93302F1E56}"/>
                </a:ext>
              </a:extLst>
            </p:cNvPr>
            <p:cNvSpPr/>
            <p:nvPr/>
          </p:nvSpPr>
          <p:spPr>
            <a:xfrm>
              <a:off x="5814060" y="29260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A8C1687-56F3-8846-AC6D-BA057B8FCA0E}"/>
                </a:ext>
              </a:extLst>
            </p:cNvPr>
            <p:cNvSpPr/>
            <p:nvPr/>
          </p:nvSpPr>
          <p:spPr>
            <a:xfrm>
              <a:off x="2766060" y="35356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C33D318-9C97-8643-A7AB-C4FB952501C4}"/>
                </a:ext>
              </a:extLst>
            </p:cNvPr>
            <p:cNvSpPr/>
            <p:nvPr/>
          </p:nvSpPr>
          <p:spPr>
            <a:xfrm>
              <a:off x="3375660" y="35356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493C696-9860-C243-9354-3FB8B24DB374}"/>
                </a:ext>
              </a:extLst>
            </p:cNvPr>
            <p:cNvSpPr/>
            <p:nvPr/>
          </p:nvSpPr>
          <p:spPr>
            <a:xfrm>
              <a:off x="3985260" y="35356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A49D4D7-1D55-4A4D-8D7D-87F249DCB7C7}"/>
                </a:ext>
              </a:extLst>
            </p:cNvPr>
            <p:cNvSpPr/>
            <p:nvPr/>
          </p:nvSpPr>
          <p:spPr>
            <a:xfrm>
              <a:off x="4594860" y="35356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8B185B5-00EF-1D4F-BA69-C36C52003E47}"/>
                </a:ext>
              </a:extLst>
            </p:cNvPr>
            <p:cNvSpPr/>
            <p:nvPr/>
          </p:nvSpPr>
          <p:spPr>
            <a:xfrm>
              <a:off x="5204460" y="35356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624C1FF-2B59-CE49-9E10-E8631F0064D4}"/>
                </a:ext>
              </a:extLst>
            </p:cNvPr>
            <p:cNvSpPr/>
            <p:nvPr/>
          </p:nvSpPr>
          <p:spPr>
            <a:xfrm>
              <a:off x="5814060" y="3535680"/>
              <a:ext cx="468630" cy="4686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EC834A3-F0A8-D943-BE3C-07C0703DB534}"/>
                </a:ext>
              </a:extLst>
            </p:cNvPr>
            <p:cNvSpPr/>
            <p:nvPr/>
          </p:nvSpPr>
          <p:spPr>
            <a:xfrm>
              <a:off x="27660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D4DC9C2-E44E-6F47-98B4-482AE5CA675D}"/>
                </a:ext>
              </a:extLst>
            </p:cNvPr>
            <p:cNvSpPr/>
            <p:nvPr/>
          </p:nvSpPr>
          <p:spPr>
            <a:xfrm>
              <a:off x="33756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EB73114-A80A-D44F-A57B-5B6542C41C6F}"/>
                </a:ext>
              </a:extLst>
            </p:cNvPr>
            <p:cNvSpPr/>
            <p:nvPr/>
          </p:nvSpPr>
          <p:spPr>
            <a:xfrm>
              <a:off x="39852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4730AD7-4A4F-EA4A-8B44-651278A8358A}"/>
                </a:ext>
              </a:extLst>
            </p:cNvPr>
            <p:cNvSpPr/>
            <p:nvPr/>
          </p:nvSpPr>
          <p:spPr>
            <a:xfrm>
              <a:off x="45948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E949BD0-64A7-A441-A4B3-A96649B3FD01}"/>
                </a:ext>
              </a:extLst>
            </p:cNvPr>
            <p:cNvSpPr/>
            <p:nvPr/>
          </p:nvSpPr>
          <p:spPr>
            <a:xfrm>
              <a:off x="52044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6734471-C111-324C-87B3-A3102023C381}"/>
                </a:ext>
              </a:extLst>
            </p:cNvPr>
            <p:cNvSpPr/>
            <p:nvPr/>
          </p:nvSpPr>
          <p:spPr>
            <a:xfrm>
              <a:off x="5814060" y="4145280"/>
              <a:ext cx="468630" cy="4686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57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F88F1C0-D211-2740-B452-B5A40B5D6AA5}"/>
              </a:ext>
            </a:extLst>
          </p:cNvPr>
          <p:cNvGrpSpPr/>
          <p:nvPr/>
        </p:nvGrpSpPr>
        <p:grpSpPr>
          <a:xfrm>
            <a:off x="0" y="79022"/>
            <a:ext cx="12474222" cy="6524978"/>
            <a:chOff x="180622" y="158044"/>
            <a:chExt cx="12474222" cy="6524978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7F620C3-E1F2-974D-9EEE-4F8A9EC5E51A}"/>
                </a:ext>
              </a:extLst>
            </p:cNvPr>
            <p:cNvSpPr/>
            <p:nvPr/>
          </p:nvSpPr>
          <p:spPr>
            <a:xfrm>
              <a:off x="180622" y="158044"/>
              <a:ext cx="12474222" cy="65249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139D125-035B-AD43-B76A-A19A683FC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228" y="458611"/>
              <a:ext cx="1722423" cy="2544233"/>
            </a:xfrm>
            <a:prstGeom prst="rect">
              <a:avLst/>
            </a:prstGeom>
          </p:spPr>
        </p:pic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93BAB08F-442C-0F4B-AFC0-7872BF5E0022}"/>
                </a:ext>
              </a:extLst>
            </p:cNvPr>
            <p:cNvCxnSpPr>
              <a:cxnSpLocks/>
            </p:cNvCxnSpPr>
            <p:nvPr/>
          </p:nvCxnSpPr>
          <p:spPr>
            <a:xfrm>
              <a:off x="2709333" y="1817512"/>
              <a:ext cx="2619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D0AD9D-D945-BC48-9378-194CAA2CE27A}"/>
                </a:ext>
              </a:extLst>
            </p:cNvPr>
            <p:cNvSpPr txBox="1"/>
            <p:nvPr/>
          </p:nvSpPr>
          <p:spPr>
            <a:xfrm>
              <a:off x="2630310" y="1361395"/>
              <a:ext cx="30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Tokenizer-&gt;</a:t>
              </a:r>
              <a:r>
                <a:rPr kumimoji="1" lang="en-US" altLang="zh-CN" dirty="0" err="1"/>
                <a:t>fit_transform</a:t>
              </a:r>
              <a:endParaRPr kumimoji="1"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7B74338-78DA-7249-BC6A-3FAB59A5310E}"/>
                </a:ext>
              </a:extLst>
            </p:cNvPr>
            <p:cNvSpPr/>
            <p:nvPr/>
          </p:nvSpPr>
          <p:spPr>
            <a:xfrm>
              <a:off x="563315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21636CB-39A0-5A40-ADA9-ED6CE9DEDD87}"/>
                </a:ext>
              </a:extLst>
            </p:cNvPr>
            <p:cNvSpPr/>
            <p:nvPr/>
          </p:nvSpPr>
          <p:spPr>
            <a:xfrm>
              <a:off x="602262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B682E2-6084-6643-9EFE-9AC9BF622C98}"/>
                </a:ext>
              </a:extLst>
            </p:cNvPr>
            <p:cNvSpPr/>
            <p:nvPr/>
          </p:nvSpPr>
          <p:spPr>
            <a:xfrm>
              <a:off x="637257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0DD7E0-24BB-7642-9962-354AF0593D8E}"/>
                </a:ext>
              </a:extLst>
            </p:cNvPr>
            <p:cNvSpPr/>
            <p:nvPr/>
          </p:nvSpPr>
          <p:spPr>
            <a:xfrm>
              <a:off x="676204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C1ECB45-6254-014E-BFCA-20FB69866621}"/>
                </a:ext>
              </a:extLst>
            </p:cNvPr>
            <p:cNvSpPr/>
            <p:nvPr/>
          </p:nvSpPr>
          <p:spPr>
            <a:xfrm>
              <a:off x="736035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35029-FA19-D54B-805B-5E6DE8CCFCC4}"/>
                </a:ext>
              </a:extLst>
            </p:cNvPr>
            <p:cNvSpPr/>
            <p:nvPr/>
          </p:nvSpPr>
          <p:spPr>
            <a:xfrm>
              <a:off x="774981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F4B5B0-7B4B-F949-BA03-E5E0D8BA63FA}"/>
                </a:ext>
              </a:extLst>
            </p:cNvPr>
            <p:cNvSpPr txBox="1"/>
            <p:nvPr/>
          </p:nvSpPr>
          <p:spPr>
            <a:xfrm>
              <a:off x="701378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88DE6E7-A5DD-7A42-810D-4FEBCDB99C5A}"/>
                </a:ext>
              </a:extLst>
            </p:cNvPr>
            <p:cNvSpPr/>
            <p:nvPr/>
          </p:nvSpPr>
          <p:spPr>
            <a:xfrm>
              <a:off x="563315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AE7AD9E-E3DA-C34C-8010-5922D9C385C6}"/>
                </a:ext>
              </a:extLst>
            </p:cNvPr>
            <p:cNvSpPr/>
            <p:nvPr/>
          </p:nvSpPr>
          <p:spPr>
            <a:xfrm>
              <a:off x="602262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4A9F0E2-9E4B-894B-9C01-07BA615C1141}"/>
                </a:ext>
              </a:extLst>
            </p:cNvPr>
            <p:cNvSpPr/>
            <p:nvPr/>
          </p:nvSpPr>
          <p:spPr>
            <a:xfrm>
              <a:off x="637257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7B3AD0A-F6AA-7748-92B3-145EC8CDDA63}"/>
                </a:ext>
              </a:extLst>
            </p:cNvPr>
            <p:cNvSpPr/>
            <p:nvPr/>
          </p:nvSpPr>
          <p:spPr>
            <a:xfrm>
              <a:off x="676204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8207A40-FA4B-FA4E-9AF3-252511020CFB}"/>
                </a:ext>
              </a:extLst>
            </p:cNvPr>
            <p:cNvSpPr/>
            <p:nvPr/>
          </p:nvSpPr>
          <p:spPr>
            <a:xfrm>
              <a:off x="736035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84209D-3CF6-D84B-B675-FEBE2058B090}"/>
                </a:ext>
              </a:extLst>
            </p:cNvPr>
            <p:cNvSpPr/>
            <p:nvPr/>
          </p:nvSpPr>
          <p:spPr>
            <a:xfrm>
              <a:off x="774981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EB4293-4B24-C445-936F-51CA17E37861}"/>
                </a:ext>
              </a:extLst>
            </p:cNvPr>
            <p:cNvSpPr txBox="1"/>
            <p:nvPr/>
          </p:nvSpPr>
          <p:spPr>
            <a:xfrm>
              <a:off x="701378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15BD634-67A1-3E40-9935-AAF22EE8E7B3}"/>
                </a:ext>
              </a:extLst>
            </p:cNvPr>
            <p:cNvSpPr/>
            <p:nvPr/>
          </p:nvSpPr>
          <p:spPr>
            <a:xfrm>
              <a:off x="566701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BF3924-8083-9248-83F0-23E330242B60}"/>
                </a:ext>
              </a:extLst>
            </p:cNvPr>
            <p:cNvSpPr/>
            <p:nvPr/>
          </p:nvSpPr>
          <p:spPr>
            <a:xfrm>
              <a:off x="605648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A6B8844-CE25-1546-93A4-1A2C1A495932}"/>
                </a:ext>
              </a:extLst>
            </p:cNvPr>
            <p:cNvSpPr/>
            <p:nvPr/>
          </p:nvSpPr>
          <p:spPr>
            <a:xfrm>
              <a:off x="640643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3E7409-4DE2-B846-8DE3-7FC372F28422}"/>
                </a:ext>
              </a:extLst>
            </p:cNvPr>
            <p:cNvSpPr/>
            <p:nvPr/>
          </p:nvSpPr>
          <p:spPr>
            <a:xfrm>
              <a:off x="679590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04B354-0BAC-1D44-95C7-F7BC251637C9}"/>
                </a:ext>
              </a:extLst>
            </p:cNvPr>
            <p:cNvSpPr/>
            <p:nvPr/>
          </p:nvSpPr>
          <p:spPr>
            <a:xfrm>
              <a:off x="739421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DF87085-BC10-FC40-8546-565077A15739}"/>
                </a:ext>
              </a:extLst>
            </p:cNvPr>
            <p:cNvSpPr/>
            <p:nvPr/>
          </p:nvSpPr>
          <p:spPr>
            <a:xfrm>
              <a:off x="778368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98067E-3C25-DF44-8F9F-DED23CB2CF41}"/>
                </a:ext>
              </a:extLst>
            </p:cNvPr>
            <p:cNvSpPr txBox="1"/>
            <p:nvPr/>
          </p:nvSpPr>
          <p:spPr>
            <a:xfrm>
              <a:off x="704764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E6DFDBA-A294-7743-8D28-02F5CA4BFEDB}"/>
                </a:ext>
              </a:extLst>
            </p:cNvPr>
            <p:cNvSpPr/>
            <p:nvPr/>
          </p:nvSpPr>
          <p:spPr>
            <a:xfrm>
              <a:off x="566701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4F4E041-220A-9D4A-8C93-1201CFFD7140}"/>
                </a:ext>
              </a:extLst>
            </p:cNvPr>
            <p:cNvSpPr/>
            <p:nvPr/>
          </p:nvSpPr>
          <p:spPr>
            <a:xfrm>
              <a:off x="605648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2DA95CF-1443-9F4E-8F5F-7744B76C80A9}"/>
                </a:ext>
              </a:extLst>
            </p:cNvPr>
            <p:cNvSpPr/>
            <p:nvPr/>
          </p:nvSpPr>
          <p:spPr>
            <a:xfrm>
              <a:off x="640643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4D78F03-32FC-A146-92B0-C414FE648EE6}"/>
                </a:ext>
              </a:extLst>
            </p:cNvPr>
            <p:cNvSpPr/>
            <p:nvPr/>
          </p:nvSpPr>
          <p:spPr>
            <a:xfrm>
              <a:off x="679590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B0EB430-6CC8-4347-AD8F-849DFB7EFE43}"/>
                </a:ext>
              </a:extLst>
            </p:cNvPr>
            <p:cNvSpPr/>
            <p:nvPr/>
          </p:nvSpPr>
          <p:spPr>
            <a:xfrm>
              <a:off x="739421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51D6A46-2AE0-C747-B89E-892F5262CF4F}"/>
                </a:ext>
              </a:extLst>
            </p:cNvPr>
            <p:cNvSpPr/>
            <p:nvPr/>
          </p:nvSpPr>
          <p:spPr>
            <a:xfrm>
              <a:off x="778368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A519C2-D3E6-F246-B945-19B5CAD25B80}"/>
                </a:ext>
              </a:extLst>
            </p:cNvPr>
            <p:cNvSpPr txBox="1"/>
            <p:nvPr/>
          </p:nvSpPr>
          <p:spPr>
            <a:xfrm>
              <a:off x="704764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78A2AB5-BD07-244D-AF0C-572C37FACC8B}"/>
                </a:ext>
              </a:extLst>
            </p:cNvPr>
            <p:cNvSpPr txBox="1"/>
            <p:nvPr/>
          </p:nvSpPr>
          <p:spPr>
            <a:xfrm>
              <a:off x="6502396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13]</a:t>
              </a:r>
              <a:endParaRPr kumimoji="1" lang="zh-CN" altLang="en-US" dirty="0"/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0E3FA98E-2B3B-0048-8C44-EA3E3216AA5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28" y="1806738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69806B4-5940-6D4B-821C-01A15DEA5EF3}"/>
                </a:ext>
              </a:extLst>
            </p:cNvPr>
            <p:cNvSpPr txBox="1"/>
            <p:nvPr/>
          </p:nvSpPr>
          <p:spPr>
            <a:xfrm>
              <a:off x="8142505" y="1350621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embedding</a:t>
              </a:r>
              <a:endParaRPr kumimoji="1"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4F1394-AAD0-F843-88D3-033E188F4F0B}"/>
                </a:ext>
              </a:extLst>
            </p:cNvPr>
            <p:cNvSpPr/>
            <p:nvPr/>
          </p:nvSpPr>
          <p:spPr>
            <a:xfrm>
              <a:off x="954797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148CF18-8B23-A147-B0C6-56EB50BB0ADA}"/>
                </a:ext>
              </a:extLst>
            </p:cNvPr>
            <p:cNvSpPr/>
            <p:nvPr/>
          </p:nvSpPr>
          <p:spPr>
            <a:xfrm>
              <a:off x="993744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4D2AC48-FB8B-BE4D-B99E-794F3D4764E3}"/>
                </a:ext>
              </a:extLst>
            </p:cNvPr>
            <p:cNvSpPr/>
            <p:nvPr/>
          </p:nvSpPr>
          <p:spPr>
            <a:xfrm>
              <a:off x="1028739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229DBF0-401D-D94F-8768-042B73DF8987}"/>
                </a:ext>
              </a:extLst>
            </p:cNvPr>
            <p:cNvSpPr/>
            <p:nvPr/>
          </p:nvSpPr>
          <p:spPr>
            <a:xfrm>
              <a:off x="1067686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6A87D52-11F4-E64A-892A-50C435CC8036}"/>
                </a:ext>
              </a:extLst>
            </p:cNvPr>
            <p:cNvSpPr/>
            <p:nvPr/>
          </p:nvSpPr>
          <p:spPr>
            <a:xfrm>
              <a:off x="1127517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A3B369A-E8D5-7144-B644-D09BF2EEE862}"/>
                </a:ext>
              </a:extLst>
            </p:cNvPr>
            <p:cNvSpPr/>
            <p:nvPr/>
          </p:nvSpPr>
          <p:spPr>
            <a:xfrm>
              <a:off x="1166463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DBAD522-8165-DF47-B79E-9C1CF21DF152}"/>
                </a:ext>
              </a:extLst>
            </p:cNvPr>
            <p:cNvSpPr txBox="1"/>
            <p:nvPr/>
          </p:nvSpPr>
          <p:spPr>
            <a:xfrm>
              <a:off x="1092860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C4C0680-95AD-0D4A-AF3D-30259150C63C}"/>
                </a:ext>
              </a:extLst>
            </p:cNvPr>
            <p:cNvSpPr/>
            <p:nvPr/>
          </p:nvSpPr>
          <p:spPr>
            <a:xfrm>
              <a:off x="954797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95468A4-6B8A-8344-BB32-B0631C12D53F}"/>
                </a:ext>
              </a:extLst>
            </p:cNvPr>
            <p:cNvSpPr/>
            <p:nvPr/>
          </p:nvSpPr>
          <p:spPr>
            <a:xfrm>
              <a:off x="993744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4D5D170-9E7F-A642-BCDF-70DB0BED589B}"/>
                </a:ext>
              </a:extLst>
            </p:cNvPr>
            <p:cNvSpPr/>
            <p:nvPr/>
          </p:nvSpPr>
          <p:spPr>
            <a:xfrm>
              <a:off x="1028739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F841220-66EE-8B48-B8BC-C315C917B9A0}"/>
                </a:ext>
              </a:extLst>
            </p:cNvPr>
            <p:cNvSpPr/>
            <p:nvPr/>
          </p:nvSpPr>
          <p:spPr>
            <a:xfrm>
              <a:off x="1067686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77A8815-B5CB-264F-B374-54ADF348B8D5}"/>
                </a:ext>
              </a:extLst>
            </p:cNvPr>
            <p:cNvSpPr/>
            <p:nvPr/>
          </p:nvSpPr>
          <p:spPr>
            <a:xfrm>
              <a:off x="1127517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29EEAD7-DE86-8848-BA0F-54639FB0B2D7}"/>
                </a:ext>
              </a:extLst>
            </p:cNvPr>
            <p:cNvSpPr/>
            <p:nvPr/>
          </p:nvSpPr>
          <p:spPr>
            <a:xfrm>
              <a:off x="1166463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DF7B102-1BE8-BB4E-AA29-A76F8D1C1757}"/>
                </a:ext>
              </a:extLst>
            </p:cNvPr>
            <p:cNvSpPr txBox="1"/>
            <p:nvPr/>
          </p:nvSpPr>
          <p:spPr>
            <a:xfrm>
              <a:off x="1092860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58B8E17-8055-9049-9B6C-53ACD4CB5D60}"/>
                </a:ext>
              </a:extLst>
            </p:cNvPr>
            <p:cNvSpPr/>
            <p:nvPr/>
          </p:nvSpPr>
          <p:spPr>
            <a:xfrm>
              <a:off x="958183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061E731-9E78-9D49-B07A-7E27C4804523}"/>
                </a:ext>
              </a:extLst>
            </p:cNvPr>
            <p:cNvSpPr/>
            <p:nvPr/>
          </p:nvSpPr>
          <p:spPr>
            <a:xfrm>
              <a:off x="997130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CA38B9B-CD6C-A942-9342-B1A1C886EB55}"/>
                </a:ext>
              </a:extLst>
            </p:cNvPr>
            <p:cNvSpPr/>
            <p:nvPr/>
          </p:nvSpPr>
          <p:spPr>
            <a:xfrm>
              <a:off x="1032125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68F30D3-6350-3447-8E95-23C9D990C5C3}"/>
                </a:ext>
              </a:extLst>
            </p:cNvPr>
            <p:cNvSpPr/>
            <p:nvPr/>
          </p:nvSpPr>
          <p:spPr>
            <a:xfrm>
              <a:off x="1071072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A37CA9-FCAA-C94D-AA67-22D86E9CA6B9}"/>
                </a:ext>
              </a:extLst>
            </p:cNvPr>
            <p:cNvSpPr/>
            <p:nvPr/>
          </p:nvSpPr>
          <p:spPr>
            <a:xfrm>
              <a:off x="1130903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29EA2D3-C96B-8845-B03E-F7ECD6434120}"/>
                </a:ext>
              </a:extLst>
            </p:cNvPr>
            <p:cNvSpPr/>
            <p:nvPr/>
          </p:nvSpPr>
          <p:spPr>
            <a:xfrm>
              <a:off x="1169850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7374647-23B2-AA4E-B023-A1B8B96D60EA}"/>
                </a:ext>
              </a:extLst>
            </p:cNvPr>
            <p:cNvSpPr txBox="1"/>
            <p:nvPr/>
          </p:nvSpPr>
          <p:spPr>
            <a:xfrm>
              <a:off x="1096246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692719-DAC1-9E49-AE4B-DE4A6E35F8D9}"/>
                </a:ext>
              </a:extLst>
            </p:cNvPr>
            <p:cNvSpPr/>
            <p:nvPr/>
          </p:nvSpPr>
          <p:spPr>
            <a:xfrm>
              <a:off x="958183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63FE43-57D7-9B44-B6E2-68DF7165702F}"/>
                </a:ext>
              </a:extLst>
            </p:cNvPr>
            <p:cNvSpPr/>
            <p:nvPr/>
          </p:nvSpPr>
          <p:spPr>
            <a:xfrm>
              <a:off x="997130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9E1F645-2B3B-E844-9A92-42063B0C66EC}"/>
                </a:ext>
              </a:extLst>
            </p:cNvPr>
            <p:cNvSpPr/>
            <p:nvPr/>
          </p:nvSpPr>
          <p:spPr>
            <a:xfrm>
              <a:off x="1032125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526F13F-129E-6A4C-A771-923251913B61}"/>
                </a:ext>
              </a:extLst>
            </p:cNvPr>
            <p:cNvSpPr/>
            <p:nvPr/>
          </p:nvSpPr>
          <p:spPr>
            <a:xfrm>
              <a:off x="1071072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A6EC2-52C8-C24D-BBC0-74682332484B}"/>
                </a:ext>
              </a:extLst>
            </p:cNvPr>
            <p:cNvSpPr/>
            <p:nvPr/>
          </p:nvSpPr>
          <p:spPr>
            <a:xfrm>
              <a:off x="1130903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3E05F6C-D616-9448-8411-F03A07CA5F63}"/>
                </a:ext>
              </a:extLst>
            </p:cNvPr>
            <p:cNvSpPr/>
            <p:nvPr/>
          </p:nvSpPr>
          <p:spPr>
            <a:xfrm>
              <a:off x="1169850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9389355-915C-004F-BDA7-621D45FAA549}"/>
                </a:ext>
              </a:extLst>
            </p:cNvPr>
            <p:cNvSpPr txBox="1"/>
            <p:nvPr/>
          </p:nvSpPr>
          <p:spPr>
            <a:xfrm>
              <a:off x="1096246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3F8CE51-D1E5-524A-9752-3E25DBC6CCE6}"/>
                </a:ext>
              </a:extLst>
            </p:cNvPr>
            <p:cNvSpPr txBox="1"/>
            <p:nvPr/>
          </p:nvSpPr>
          <p:spPr>
            <a:xfrm>
              <a:off x="10264811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32]</a:t>
              </a:r>
              <a:endParaRPr kumimoji="1"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091B7E4-6BBB-ED4D-8473-C24CE0FE5B03}"/>
                </a:ext>
              </a:extLst>
            </p:cNvPr>
            <p:cNvSpPr/>
            <p:nvPr/>
          </p:nvSpPr>
          <p:spPr>
            <a:xfrm>
              <a:off x="9581836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D90A271-BA61-8E45-A89B-667A9E43F135}"/>
                </a:ext>
              </a:extLst>
            </p:cNvPr>
            <p:cNvSpPr/>
            <p:nvPr/>
          </p:nvSpPr>
          <p:spPr>
            <a:xfrm>
              <a:off x="9971303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8921457-CD2B-1B4B-B6F7-7074690B1588}"/>
                </a:ext>
              </a:extLst>
            </p:cNvPr>
            <p:cNvSpPr/>
            <p:nvPr/>
          </p:nvSpPr>
          <p:spPr>
            <a:xfrm>
              <a:off x="10321257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2B2FAEA-AC31-C84E-91AD-F214B0DB8A98}"/>
                </a:ext>
              </a:extLst>
            </p:cNvPr>
            <p:cNvSpPr/>
            <p:nvPr/>
          </p:nvSpPr>
          <p:spPr>
            <a:xfrm>
              <a:off x="1071072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7C08647-41AC-5842-8812-F30C01C3DD7C}"/>
                </a:ext>
              </a:extLst>
            </p:cNvPr>
            <p:cNvSpPr/>
            <p:nvPr/>
          </p:nvSpPr>
          <p:spPr>
            <a:xfrm>
              <a:off x="1130903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9C92A20-21AC-3F4A-B831-A90F6AE8B87D}"/>
                </a:ext>
              </a:extLst>
            </p:cNvPr>
            <p:cNvSpPr/>
            <p:nvPr/>
          </p:nvSpPr>
          <p:spPr>
            <a:xfrm>
              <a:off x="11698501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B7F8E77-9321-5047-9DE4-DD83064BB2E6}"/>
                </a:ext>
              </a:extLst>
            </p:cNvPr>
            <p:cNvSpPr txBox="1"/>
            <p:nvPr/>
          </p:nvSpPr>
          <p:spPr>
            <a:xfrm>
              <a:off x="10962464" y="39318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D906BB6-24FC-AE47-A134-9349CAE310AD}"/>
                </a:ext>
              </a:extLst>
            </p:cNvPr>
            <p:cNvSpPr/>
            <p:nvPr/>
          </p:nvSpPr>
          <p:spPr>
            <a:xfrm>
              <a:off x="9581836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1268399-2CEB-A445-87CD-C39940FC2EBA}"/>
                </a:ext>
              </a:extLst>
            </p:cNvPr>
            <p:cNvSpPr/>
            <p:nvPr/>
          </p:nvSpPr>
          <p:spPr>
            <a:xfrm>
              <a:off x="9971303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A467798-D074-0949-9E3D-C189CDF56D0B}"/>
                </a:ext>
              </a:extLst>
            </p:cNvPr>
            <p:cNvSpPr/>
            <p:nvPr/>
          </p:nvSpPr>
          <p:spPr>
            <a:xfrm>
              <a:off x="10321257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2EBE180-03D4-6345-B4E4-5B61675C4986}"/>
                </a:ext>
              </a:extLst>
            </p:cNvPr>
            <p:cNvSpPr/>
            <p:nvPr/>
          </p:nvSpPr>
          <p:spPr>
            <a:xfrm>
              <a:off x="1071072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861F954-C923-8C4C-B1AD-373864348B39}"/>
                </a:ext>
              </a:extLst>
            </p:cNvPr>
            <p:cNvSpPr/>
            <p:nvPr/>
          </p:nvSpPr>
          <p:spPr>
            <a:xfrm>
              <a:off x="1130903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496D8CD-08CC-244C-A674-11854C176A27}"/>
                </a:ext>
              </a:extLst>
            </p:cNvPr>
            <p:cNvSpPr/>
            <p:nvPr/>
          </p:nvSpPr>
          <p:spPr>
            <a:xfrm>
              <a:off x="11698501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0F2FBEB-E24E-1D43-8EFF-ABA3B8BAAD50}"/>
                </a:ext>
              </a:extLst>
            </p:cNvPr>
            <p:cNvSpPr txBox="1"/>
            <p:nvPr/>
          </p:nvSpPr>
          <p:spPr>
            <a:xfrm>
              <a:off x="10962464" y="430999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F5DE5CB-C079-1B4F-A557-AC5796CF9DEE}"/>
                </a:ext>
              </a:extLst>
            </p:cNvPr>
            <p:cNvSpPr/>
            <p:nvPr/>
          </p:nvSpPr>
          <p:spPr>
            <a:xfrm>
              <a:off x="9615699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FCA9547-8403-974D-B1DA-63D32F88C06F}"/>
                </a:ext>
              </a:extLst>
            </p:cNvPr>
            <p:cNvSpPr/>
            <p:nvPr/>
          </p:nvSpPr>
          <p:spPr>
            <a:xfrm>
              <a:off x="10005166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560BA55-79FC-B546-A563-E184B9E899B1}"/>
                </a:ext>
              </a:extLst>
            </p:cNvPr>
            <p:cNvSpPr/>
            <p:nvPr/>
          </p:nvSpPr>
          <p:spPr>
            <a:xfrm>
              <a:off x="10355120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03B4A34-7090-C94B-8533-770BF9AB8266}"/>
                </a:ext>
              </a:extLst>
            </p:cNvPr>
            <p:cNvSpPr/>
            <p:nvPr/>
          </p:nvSpPr>
          <p:spPr>
            <a:xfrm>
              <a:off x="1074458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390A66A-DF5E-BF4E-9C31-BDAA54129B30}"/>
                </a:ext>
              </a:extLst>
            </p:cNvPr>
            <p:cNvSpPr/>
            <p:nvPr/>
          </p:nvSpPr>
          <p:spPr>
            <a:xfrm>
              <a:off x="1134289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78D3BA7-A97A-AB4C-B1F8-96FECB1E017F}"/>
                </a:ext>
              </a:extLst>
            </p:cNvPr>
            <p:cNvSpPr/>
            <p:nvPr/>
          </p:nvSpPr>
          <p:spPr>
            <a:xfrm>
              <a:off x="11732364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EBF02B2-E05B-FF4D-86EE-0D04D340701D}"/>
                </a:ext>
              </a:extLst>
            </p:cNvPr>
            <p:cNvSpPr txBox="1"/>
            <p:nvPr/>
          </p:nvSpPr>
          <p:spPr>
            <a:xfrm>
              <a:off x="10996327" y="474301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80752E8-2B0B-7646-AD85-5D50331BEFC9}"/>
                </a:ext>
              </a:extLst>
            </p:cNvPr>
            <p:cNvSpPr/>
            <p:nvPr/>
          </p:nvSpPr>
          <p:spPr>
            <a:xfrm>
              <a:off x="9615699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DF378DC-77B1-7B4F-BA1F-B53CF2737C9E}"/>
                </a:ext>
              </a:extLst>
            </p:cNvPr>
            <p:cNvSpPr/>
            <p:nvPr/>
          </p:nvSpPr>
          <p:spPr>
            <a:xfrm>
              <a:off x="10005166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93E7F6C-6B08-1342-A259-9E16C26F28EA}"/>
                </a:ext>
              </a:extLst>
            </p:cNvPr>
            <p:cNvSpPr/>
            <p:nvPr/>
          </p:nvSpPr>
          <p:spPr>
            <a:xfrm>
              <a:off x="10355120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0F45CFC7-C383-194F-B4C5-B41DC010B6EB}"/>
                </a:ext>
              </a:extLst>
            </p:cNvPr>
            <p:cNvSpPr/>
            <p:nvPr/>
          </p:nvSpPr>
          <p:spPr>
            <a:xfrm>
              <a:off x="1074458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63FF1A5-7E44-4A45-9D7F-B1B419DC3FCA}"/>
                </a:ext>
              </a:extLst>
            </p:cNvPr>
            <p:cNvSpPr/>
            <p:nvPr/>
          </p:nvSpPr>
          <p:spPr>
            <a:xfrm>
              <a:off x="1134289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3726C03-6EC3-FF40-8E3D-008E3D3A6173}"/>
                </a:ext>
              </a:extLst>
            </p:cNvPr>
            <p:cNvSpPr/>
            <p:nvPr/>
          </p:nvSpPr>
          <p:spPr>
            <a:xfrm>
              <a:off x="11732364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E759808-F6F3-B649-A111-72BCAACD26FD}"/>
                </a:ext>
              </a:extLst>
            </p:cNvPr>
            <p:cNvSpPr txBox="1"/>
            <p:nvPr/>
          </p:nvSpPr>
          <p:spPr>
            <a:xfrm>
              <a:off x="10996327" y="512119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A81DD80-F364-D243-9704-03505D9558CD}"/>
                </a:ext>
              </a:extLst>
            </p:cNvPr>
            <p:cNvSpPr txBox="1"/>
            <p:nvPr/>
          </p:nvSpPr>
          <p:spPr>
            <a:xfrm>
              <a:off x="10264810" y="5554214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10]</a:t>
              </a:r>
              <a:endParaRPr kumimoji="1" lang="zh-CN" altLang="en-US" dirty="0"/>
            </a:p>
          </p:txBody>
        </p: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9FA7B042-2C90-FA47-B740-7B076A67CBB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580" y="2883551"/>
              <a:ext cx="8551" cy="9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C537F8E-0870-5F4C-AAD7-C4F70522C7BD}"/>
                </a:ext>
              </a:extLst>
            </p:cNvPr>
            <p:cNvSpPr txBox="1"/>
            <p:nvPr/>
          </p:nvSpPr>
          <p:spPr>
            <a:xfrm>
              <a:off x="10830102" y="3065772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conv1d</a:t>
              </a:r>
              <a:endParaRPr kumimoji="1" lang="zh-CN" altLang="en-US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19E6D6F-D6D3-3A48-B4C2-E9FCA3F91518}"/>
                </a:ext>
              </a:extLst>
            </p:cNvPr>
            <p:cNvSpPr/>
            <p:nvPr/>
          </p:nvSpPr>
          <p:spPr>
            <a:xfrm>
              <a:off x="5762975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7A4B395-2097-9E49-BC2C-CAEC7EBA43EC}"/>
                </a:ext>
              </a:extLst>
            </p:cNvPr>
            <p:cNvSpPr/>
            <p:nvPr/>
          </p:nvSpPr>
          <p:spPr>
            <a:xfrm>
              <a:off x="6152442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981D939-5578-1D4F-BBFE-DC38B187AB22}"/>
                </a:ext>
              </a:extLst>
            </p:cNvPr>
            <p:cNvSpPr/>
            <p:nvPr/>
          </p:nvSpPr>
          <p:spPr>
            <a:xfrm>
              <a:off x="6502396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383805F-B40C-3C49-B3C1-8AC001719CA2}"/>
                </a:ext>
              </a:extLst>
            </p:cNvPr>
            <p:cNvSpPr/>
            <p:nvPr/>
          </p:nvSpPr>
          <p:spPr>
            <a:xfrm>
              <a:off x="6891863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FCF2AC0-9006-8D48-B797-13C6C33723FD}"/>
                </a:ext>
              </a:extLst>
            </p:cNvPr>
            <p:cNvSpPr/>
            <p:nvPr/>
          </p:nvSpPr>
          <p:spPr>
            <a:xfrm>
              <a:off x="7490173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84F1F17-A4F7-4842-9F5B-8D2193BD05B5}"/>
                </a:ext>
              </a:extLst>
            </p:cNvPr>
            <p:cNvSpPr/>
            <p:nvPr/>
          </p:nvSpPr>
          <p:spPr>
            <a:xfrm>
              <a:off x="7879640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F2BB11A-CA8D-B04B-908B-69B287EE441A}"/>
                </a:ext>
              </a:extLst>
            </p:cNvPr>
            <p:cNvSpPr/>
            <p:nvPr/>
          </p:nvSpPr>
          <p:spPr>
            <a:xfrm>
              <a:off x="5762975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05B7DB3-D408-DF47-84BC-77FB311DDF32}"/>
                </a:ext>
              </a:extLst>
            </p:cNvPr>
            <p:cNvSpPr/>
            <p:nvPr/>
          </p:nvSpPr>
          <p:spPr>
            <a:xfrm>
              <a:off x="6152442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50C319E-FCDF-524F-A16B-96B5A098F136}"/>
                </a:ext>
              </a:extLst>
            </p:cNvPr>
            <p:cNvSpPr/>
            <p:nvPr/>
          </p:nvSpPr>
          <p:spPr>
            <a:xfrm>
              <a:off x="6502396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F82DF4-FEA6-F744-9A50-D1E6ABEF032E}"/>
                </a:ext>
              </a:extLst>
            </p:cNvPr>
            <p:cNvSpPr/>
            <p:nvPr/>
          </p:nvSpPr>
          <p:spPr>
            <a:xfrm>
              <a:off x="6891863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47560F4-54CE-E149-9D86-6AC921F356F4}"/>
                </a:ext>
              </a:extLst>
            </p:cNvPr>
            <p:cNvSpPr/>
            <p:nvPr/>
          </p:nvSpPr>
          <p:spPr>
            <a:xfrm>
              <a:off x="7490173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95C26D4D-3371-F04B-881D-28F7DCB94DE2}"/>
                </a:ext>
              </a:extLst>
            </p:cNvPr>
            <p:cNvSpPr/>
            <p:nvPr/>
          </p:nvSpPr>
          <p:spPr>
            <a:xfrm>
              <a:off x="7879640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DFA65E4-CEE9-1142-BA4E-E1F01A9C57A5}"/>
                </a:ext>
              </a:extLst>
            </p:cNvPr>
            <p:cNvSpPr txBox="1"/>
            <p:nvPr/>
          </p:nvSpPr>
          <p:spPr>
            <a:xfrm>
              <a:off x="7143603" y="435675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35C2EC2-F0A2-224B-B187-8B5A255348BB}"/>
                </a:ext>
              </a:extLst>
            </p:cNvPr>
            <p:cNvSpPr/>
            <p:nvPr/>
          </p:nvSpPr>
          <p:spPr>
            <a:xfrm>
              <a:off x="5796838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D632B8F-A5E9-184B-ACDC-4288A9DE8B4B}"/>
                </a:ext>
              </a:extLst>
            </p:cNvPr>
            <p:cNvSpPr/>
            <p:nvPr/>
          </p:nvSpPr>
          <p:spPr>
            <a:xfrm>
              <a:off x="6186305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48BE3E7-3031-294E-8C00-D7DCDAE96274}"/>
                </a:ext>
              </a:extLst>
            </p:cNvPr>
            <p:cNvSpPr/>
            <p:nvPr/>
          </p:nvSpPr>
          <p:spPr>
            <a:xfrm>
              <a:off x="6536259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A7A8800-5259-9042-9C60-F316BB400488}"/>
                </a:ext>
              </a:extLst>
            </p:cNvPr>
            <p:cNvSpPr/>
            <p:nvPr/>
          </p:nvSpPr>
          <p:spPr>
            <a:xfrm>
              <a:off x="6925726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D31ACB2-7127-E943-BD33-7B54C24DBFDE}"/>
                </a:ext>
              </a:extLst>
            </p:cNvPr>
            <p:cNvSpPr/>
            <p:nvPr/>
          </p:nvSpPr>
          <p:spPr>
            <a:xfrm>
              <a:off x="7524036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31876AB-BD6D-5A47-9C70-6C6B1F037C06}"/>
                </a:ext>
              </a:extLst>
            </p:cNvPr>
            <p:cNvSpPr/>
            <p:nvPr/>
          </p:nvSpPr>
          <p:spPr>
            <a:xfrm>
              <a:off x="7913503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9598308-6494-A444-B2AE-DFF547EF97CD}"/>
                </a:ext>
              </a:extLst>
            </p:cNvPr>
            <p:cNvSpPr txBox="1"/>
            <p:nvPr/>
          </p:nvSpPr>
          <p:spPr>
            <a:xfrm>
              <a:off x="7177466" y="478977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DF9D5B52-C86E-4644-81F5-6B025338ED6A}"/>
                </a:ext>
              </a:extLst>
            </p:cNvPr>
            <p:cNvSpPr/>
            <p:nvPr/>
          </p:nvSpPr>
          <p:spPr>
            <a:xfrm>
              <a:off x="5796838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24CD915-94EA-824F-86C6-AB5CA2CD6344}"/>
                </a:ext>
              </a:extLst>
            </p:cNvPr>
            <p:cNvSpPr/>
            <p:nvPr/>
          </p:nvSpPr>
          <p:spPr>
            <a:xfrm>
              <a:off x="6186305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A2B3D65-8D1C-AC4A-BD27-028EB024128C}"/>
                </a:ext>
              </a:extLst>
            </p:cNvPr>
            <p:cNvSpPr/>
            <p:nvPr/>
          </p:nvSpPr>
          <p:spPr>
            <a:xfrm>
              <a:off x="6536259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D1CC7D81-3BF1-2F47-B486-1F70160E5E2F}"/>
                </a:ext>
              </a:extLst>
            </p:cNvPr>
            <p:cNvSpPr/>
            <p:nvPr/>
          </p:nvSpPr>
          <p:spPr>
            <a:xfrm>
              <a:off x="6925726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65359CA-84E2-E448-84C9-74FB84246975}"/>
                </a:ext>
              </a:extLst>
            </p:cNvPr>
            <p:cNvSpPr/>
            <p:nvPr/>
          </p:nvSpPr>
          <p:spPr>
            <a:xfrm>
              <a:off x="7524036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45702D0-9F7A-E243-958E-EA40AE960DCB}"/>
                </a:ext>
              </a:extLst>
            </p:cNvPr>
            <p:cNvSpPr/>
            <p:nvPr/>
          </p:nvSpPr>
          <p:spPr>
            <a:xfrm>
              <a:off x="7913503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8B6003F-CBF6-B94C-AEEB-3912CB8CAF7D}"/>
                </a:ext>
              </a:extLst>
            </p:cNvPr>
            <p:cNvSpPr txBox="1"/>
            <p:nvPr/>
          </p:nvSpPr>
          <p:spPr>
            <a:xfrm>
              <a:off x="7177466" y="51679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365DE88-4CFD-C247-B63E-B211F53E3239}"/>
                </a:ext>
              </a:extLst>
            </p:cNvPr>
            <p:cNvSpPr txBox="1"/>
            <p:nvPr/>
          </p:nvSpPr>
          <p:spPr>
            <a:xfrm>
              <a:off x="6445949" y="5600971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13,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10]</a:t>
              </a:r>
              <a:endParaRPr kumimoji="1" lang="zh-CN" altLang="en-US" dirty="0"/>
            </a:p>
          </p:txBody>
        </p:sp>
        <p:cxnSp>
          <p:nvCxnSpPr>
            <p:cNvPr id="161" name="直线箭头连接符 160">
              <a:extLst>
                <a:ext uri="{FF2B5EF4-FFF2-40B4-BE49-F238E27FC236}">
                  <a16:creationId xmlns:a16="http://schemas.microsoft.com/office/drawing/2014/main" id="{984249A0-1035-8348-A15F-0E04133CE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030" y="4838726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5C7093BD-9A09-5D46-99BF-7549CD1FF61B}"/>
                </a:ext>
              </a:extLst>
            </p:cNvPr>
            <p:cNvSpPr txBox="1"/>
            <p:nvPr/>
          </p:nvSpPr>
          <p:spPr>
            <a:xfrm>
              <a:off x="8360211" y="4409232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dropout</a:t>
              </a:r>
              <a:endParaRPr kumimoji="1" lang="zh-CN" altLang="en-US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FF37167-C60B-434B-804B-62B90616AD53}"/>
                </a:ext>
              </a:extLst>
            </p:cNvPr>
            <p:cNvSpPr txBox="1"/>
            <p:nvPr/>
          </p:nvSpPr>
          <p:spPr>
            <a:xfrm>
              <a:off x="7130361" y="402937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1135C2A7-003E-9C4F-AA00-66C2A38ADFE2}"/>
                </a:ext>
              </a:extLst>
            </p:cNvPr>
            <p:cNvSpPr/>
            <p:nvPr/>
          </p:nvSpPr>
          <p:spPr>
            <a:xfrm>
              <a:off x="778752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24F1B2F4-5035-3947-B058-CDB31059F445}"/>
                </a:ext>
              </a:extLst>
            </p:cNvPr>
            <p:cNvSpPr/>
            <p:nvPr/>
          </p:nvSpPr>
          <p:spPr>
            <a:xfrm>
              <a:off x="1168219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10F732F4-8BDB-D244-923A-1B19D164B4C0}"/>
                </a:ext>
              </a:extLst>
            </p:cNvPr>
            <p:cNvSpPr/>
            <p:nvPr/>
          </p:nvSpPr>
          <p:spPr>
            <a:xfrm>
              <a:off x="1518173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AB76F2F6-4C4B-A247-88CA-BF5672FC3CC8}"/>
                </a:ext>
              </a:extLst>
            </p:cNvPr>
            <p:cNvSpPr/>
            <p:nvPr/>
          </p:nvSpPr>
          <p:spPr>
            <a:xfrm>
              <a:off x="1907640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39EACD95-7353-FA42-BC84-4299F8766D7E}"/>
                </a:ext>
              </a:extLst>
            </p:cNvPr>
            <p:cNvSpPr/>
            <p:nvPr/>
          </p:nvSpPr>
          <p:spPr>
            <a:xfrm>
              <a:off x="2505950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14553B64-0510-5F4F-97A2-E19AB35E11D0}"/>
                </a:ext>
              </a:extLst>
            </p:cNvPr>
            <p:cNvSpPr/>
            <p:nvPr/>
          </p:nvSpPr>
          <p:spPr>
            <a:xfrm>
              <a:off x="2895417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4BC9D8FC-BF25-2647-B962-09329C9D67AD}"/>
                </a:ext>
              </a:extLst>
            </p:cNvPr>
            <p:cNvSpPr txBox="1"/>
            <p:nvPr/>
          </p:nvSpPr>
          <p:spPr>
            <a:xfrm>
              <a:off x="2159380" y="452423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DFF477F-CA18-0E48-91F4-F2338B92C708}"/>
                </a:ext>
              </a:extLst>
            </p:cNvPr>
            <p:cNvSpPr/>
            <p:nvPr/>
          </p:nvSpPr>
          <p:spPr>
            <a:xfrm>
              <a:off x="3302532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5EF52D-2C4B-6F40-947D-EA3A7D5636D1}"/>
                </a:ext>
              </a:extLst>
            </p:cNvPr>
            <p:cNvSpPr/>
            <p:nvPr/>
          </p:nvSpPr>
          <p:spPr>
            <a:xfrm>
              <a:off x="3691999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52107EFD-588F-3041-9845-F37417D44300}"/>
                </a:ext>
              </a:extLst>
            </p:cNvPr>
            <p:cNvSpPr/>
            <p:nvPr/>
          </p:nvSpPr>
          <p:spPr>
            <a:xfrm>
              <a:off x="4041953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0" name="直线箭头连接符 179">
              <a:extLst>
                <a:ext uri="{FF2B5EF4-FFF2-40B4-BE49-F238E27FC236}">
                  <a16:creationId xmlns:a16="http://schemas.microsoft.com/office/drawing/2014/main" id="{00917054-E295-5D47-8BB1-AEE15135E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8284" y="4809458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63E290B8-1755-EB47-B5E3-7A8F764AF2B2}"/>
                </a:ext>
              </a:extLst>
            </p:cNvPr>
            <p:cNvSpPr txBox="1"/>
            <p:nvPr/>
          </p:nvSpPr>
          <p:spPr>
            <a:xfrm>
              <a:off x="4728803" y="4388595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flatten</a:t>
              </a:r>
              <a:endParaRPr kumimoji="1"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6D5FC258-F79D-5C49-B97C-7A8F4CF5A167}"/>
                </a:ext>
              </a:extLst>
            </p:cNvPr>
            <p:cNvSpPr txBox="1"/>
            <p:nvPr/>
          </p:nvSpPr>
          <p:spPr>
            <a:xfrm>
              <a:off x="1935359" y="5537281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130]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7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5506158-001B-584A-8C06-00CC805E6509}"/>
              </a:ext>
            </a:extLst>
          </p:cNvPr>
          <p:cNvGrpSpPr/>
          <p:nvPr/>
        </p:nvGrpSpPr>
        <p:grpSpPr>
          <a:xfrm>
            <a:off x="0" y="79022"/>
            <a:ext cx="12474222" cy="6524978"/>
            <a:chOff x="0" y="79022"/>
            <a:chExt cx="12474222" cy="6524978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83DC571-7A1A-C94E-B07C-D3A0C46A2718}"/>
                </a:ext>
              </a:extLst>
            </p:cNvPr>
            <p:cNvSpPr/>
            <p:nvPr/>
          </p:nvSpPr>
          <p:spPr>
            <a:xfrm>
              <a:off x="0" y="79022"/>
              <a:ext cx="12474222" cy="65249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93BAB08F-442C-0F4B-AFC0-7872BF5E0022}"/>
                </a:ext>
              </a:extLst>
            </p:cNvPr>
            <p:cNvCxnSpPr>
              <a:cxnSpLocks/>
            </p:cNvCxnSpPr>
            <p:nvPr/>
          </p:nvCxnSpPr>
          <p:spPr>
            <a:xfrm>
              <a:off x="2709333" y="1817512"/>
              <a:ext cx="2619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4D0AD9D-D945-BC48-9378-194CAA2CE27A}"/>
                </a:ext>
              </a:extLst>
            </p:cNvPr>
            <p:cNvSpPr txBox="1"/>
            <p:nvPr/>
          </p:nvSpPr>
          <p:spPr>
            <a:xfrm>
              <a:off x="2630310" y="1361395"/>
              <a:ext cx="30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Tokenizer-&gt;</a:t>
              </a:r>
              <a:r>
                <a:rPr kumimoji="1" lang="en-US" altLang="zh-CN" dirty="0" err="1"/>
                <a:t>fit_transform</a:t>
              </a:r>
              <a:endParaRPr kumimoji="1"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7B74338-78DA-7249-BC6A-3FAB59A5310E}"/>
                </a:ext>
              </a:extLst>
            </p:cNvPr>
            <p:cNvSpPr/>
            <p:nvPr/>
          </p:nvSpPr>
          <p:spPr>
            <a:xfrm>
              <a:off x="563315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21636CB-39A0-5A40-ADA9-ED6CE9DEDD87}"/>
                </a:ext>
              </a:extLst>
            </p:cNvPr>
            <p:cNvSpPr/>
            <p:nvPr/>
          </p:nvSpPr>
          <p:spPr>
            <a:xfrm>
              <a:off x="602262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CB682E2-6084-6643-9EFE-9AC9BF622C98}"/>
                </a:ext>
              </a:extLst>
            </p:cNvPr>
            <p:cNvSpPr/>
            <p:nvPr/>
          </p:nvSpPr>
          <p:spPr>
            <a:xfrm>
              <a:off x="637257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0DD7E0-24BB-7642-9962-354AF0593D8E}"/>
                </a:ext>
              </a:extLst>
            </p:cNvPr>
            <p:cNvSpPr/>
            <p:nvPr/>
          </p:nvSpPr>
          <p:spPr>
            <a:xfrm>
              <a:off x="676204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C1ECB45-6254-014E-BFCA-20FB69866621}"/>
                </a:ext>
              </a:extLst>
            </p:cNvPr>
            <p:cNvSpPr/>
            <p:nvPr/>
          </p:nvSpPr>
          <p:spPr>
            <a:xfrm>
              <a:off x="736035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35029-FA19-D54B-805B-5E6DE8CCFCC4}"/>
                </a:ext>
              </a:extLst>
            </p:cNvPr>
            <p:cNvSpPr/>
            <p:nvPr/>
          </p:nvSpPr>
          <p:spPr>
            <a:xfrm>
              <a:off x="774981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2F4B5B0-7B4B-F949-BA03-E5E0D8BA63FA}"/>
                </a:ext>
              </a:extLst>
            </p:cNvPr>
            <p:cNvSpPr txBox="1"/>
            <p:nvPr/>
          </p:nvSpPr>
          <p:spPr>
            <a:xfrm>
              <a:off x="701378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88DE6E7-A5DD-7A42-810D-4FEBCDB99C5A}"/>
                </a:ext>
              </a:extLst>
            </p:cNvPr>
            <p:cNvSpPr/>
            <p:nvPr/>
          </p:nvSpPr>
          <p:spPr>
            <a:xfrm>
              <a:off x="563315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AE7AD9E-E3DA-C34C-8010-5922D9C385C6}"/>
                </a:ext>
              </a:extLst>
            </p:cNvPr>
            <p:cNvSpPr/>
            <p:nvPr/>
          </p:nvSpPr>
          <p:spPr>
            <a:xfrm>
              <a:off x="602262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4A9F0E2-9E4B-894B-9C01-07BA615C1141}"/>
                </a:ext>
              </a:extLst>
            </p:cNvPr>
            <p:cNvSpPr/>
            <p:nvPr/>
          </p:nvSpPr>
          <p:spPr>
            <a:xfrm>
              <a:off x="637257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7B3AD0A-F6AA-7748-92B3-145EC8CDDA63}"/>
                </a:ext>
              </a:extLst>
            </p:cNvPr>
            <p:cNvSpPr/>
            <p:nvPr/>
          </p:nvSpPr>
          <p:spPr>
            <a:xfrm>
              <a:off x="676204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8207A40-FA4B-FA4E-9AF3-252511020CFB}"/>
                </a:ext>
              </a:extLst>
            </p:cNvPr>
            <p:cNvSpPr/>
            <p:nvPr/>
          </p:nvSpPr>
          <p:spPr>
            <a:xfrm>
              <a:off x="736035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684209D-3CF6-D84B-B675-FEBE2058B090}"/>
                </a:ext>
              </a:extLst>
            </p:cNvPr>
            <p:cNvSpPr/>
            <p:nvPr/>
          </p:nvSpPr>
          <p:spPr>
            <a:xfrm>
              <a:off x="774981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EB4293-4B24-C445-936F-51CA17E37861}"/>
                </a:ext>
              </a:extLst>
            </p:cNvPr>
            <p:cNvSpPr txBox="1"/>
            <p:nvPr/>
          </p:nvSpPr>
          <p:spPr>
            <a:xfrm>
              <a:off x="701378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15BD634-67A1-3E40-9935-AAF22EE8E7B3}"/>
                </a:ext>
              </a:extLst>
            </p:cNvPr>
            <p:cNvSpPr/>
            <p:nvPr/>
          </p:nvSpPr>
          <p:spPr>
            <a:xfrm>
              <a:off x="566701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BF3924-8083-9248-83F0-23E330242B60}"/>
                </a:ext>
              </a:extLst>
            </p:cNvPr>
            <p:cNvSpPr/>
            <p:nvPr/>
          </p:nvSpPr>
          <p:spPr>
            <a:xfrm>
              <a:off x="605648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A6B8844-CE25-1546-93A4-1A2C1A495932}"/>
                </a:ext>
              </a:extLst>
            </p:cNvPr>
            <p:cNvSpPr/>
            <p:nvPr/>
          </p:nvSpPr>
          <p:spPr>
            <a:xfrm>
              <a:off x="640643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3E7409-4DE2-B846-8DE3-7FC372F28422}"/>
                </a:ext>
              </a:extLst>
            </p:cNvPr>
            <p:cNvSpPr/>
            <p:nvPr/>
          </p:nvSpPr>
          <p:spPr>
            <a:xfrm>
              <a:off x="679590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04B354-0BAC-1D44-95C7-F7BC251637C9}"/>
                </a:ext>
              </a:extLst>
            </p:cNvPr>
            <p:cNvSpPr/>
            <p:nvPr/>
          </p:nvSpPr>
          <p:spPr>
            <a:xfrm>
              <a:off x="739421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DF87085-BC10-FC40-8546-565077A15739}"/>
                </a:ext>
              </a:extLst>
            </p:cNvPr>
            <p:cNvSpPr/>
            <p:nvPr/>
          </p:nvSpPr>
          <p:spPr>
            <a:xfrm>
              <a:off x="778368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98067E-3C25-DF44-8F9F-DED23CB2CF41}"/>
                </a:ext>
              </a:extLst>
            </p:cNvPr>
            <p:cNvSpPr txBox="1"/>
            <p:nvPr/>
          </p:nvSpPr>
          <p:spPr>
            <a:xfrm>
              <a:off x="704764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E6DFDBA-A294-7743-8D28-02F5CA4BFEDB}"/>
                </a:ext>
              </a:extLst>
            </p:cNvPr>
            <p:cNvSpPr/>
            <p:nvPr/>
          </p:nvSpPr>
          <p:spPr>
            <a:xfrm>
              <a:off x="566701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4F4E041-220A-9D4A-8C93-1201CFFD7140}"/>
                </a:ext>
              </a:extLst>
            </p:cNvPr>
            <p:cNvSpPr/>
            <p:nvPr/>
          </p:nvSpPr>
          <p:spPr>
            <a:xfrm>
              <a:off x="605648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2DA95CF-1443-9F4E-8F5F-7744B76C80A9}"/>
                </a:ext>
              </a:extLst>
            </p:cNvPr>
            <p:cNvSpPr/>
            <p:nvPr/>
          </p:nvSpPr>
          <p:spPr>
            <a:xfrm>
              <a:off x="640643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4D78F03-32FC-A146-92B0-C414FE648EE6}"/>
                </a:ext>
              </a:extLst>
            </p:cNvPr>
            <p:cNvSpPr/>
            <p:nvPr/>
          </p:nvSpPr>
          <p:spPr>
            <a:xfrm>
              <a:off x="679590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B0EB430-6CC8-4347-AD8F-849DFB7EFE43}"/>
                </a:ext>
              </a:extLst>
            </p:cNvPr>
            <p:cNvSpPr/>
            <p:nvPr/>
          </p:nvSpPr>
          <p:spPr>
            <a:xfrm>
              <a:off x="739421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51D6A46-2AE0-C747-B89E-892F5262CF4F}"/>
                </a:ext>
              </a:extLst>
            </p:cNvPr>
            <p:cNvSpPr/>
            <p:nvPr/>
          </p:nvSpPr>
          <p:spPr>
            <a:xfrm>
              <a:off x="778368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6A519C2-D3E6-F246-B945-19B5CAD25B80}"/>
                </a:ext>
              </a:extLst>
            </p:cNvPr>
            <p:cNvSpPr txBox="1"/>
            <p:nvPr/>
          </p:nvSpPr>
          <p:spPr>
            <a:xfrm>
              <a:off x="704764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78A2AB5-BD07-244D-AF0C-572C37FACC8B}"/>
                </a:ext>
              </a:extLst>
            </p:cNvPr>
            <p:cNvSpPr txBox="1"/>
            <p:nvPr/>
          </p:nvSpPr>
          <p:spPr>
            <a:xfrm>
              <a:off x="6502396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40]</a:t>
              </a:r>
              <a:endParaRPr kumimoji="1" lang="zh-CN" altLang="en-US" dirty="0"/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0E3FA98E-2B3B-0048-8C44-EA3E3216AA5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28" y="1806738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69806B4-5940-6D4B-821C-01A15DEA5EF3}"/>
                </a:ext>
              </a:extLst>
            </p:cNvPr>
            <p:cNvSpPr txBox="1"/>
            <p:nvPr/>
          </p:nvSpPr>
          <p:spPr>
            <a:xfrm>
              <a:off x="8142505" y="1350621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embedding</a:t>
              </a:r>
              <a:endParaRPr kumimoji="1"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4F1394-AAD0-F843-88D3-033E188F4F0B}"/>
                </a:ext>
              </a:extLst>
            </p:cNvPr>
            <p:cNvSpPr/>
            <p:nvPr/>
          </p:nvSpPr>
          <p:spPr>
            <a:xfrm>
              <a:off x="954797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148CF18-8B23-A147-B0C6-56EB50BB0ADA}"/>
                </a:ext>
              </a:extLst>
            </p:cNvPr>
            <p:cNvSpPr/>
            <p:nvPr/>
          </p:nvSpPr>
          <p:spPr>
            <a:xfrm>
              <a:off x="993744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4D2AC48-FB8B-BE4D-B99E-794F3D4764E3}"/>
                </a:ext>
              </a:extLst>
            </p:cNvPr>
            <p:cNvSpPr/>
            <p:nvPr/>
          </p:nvSpPr>
          <p:spPr>
            <a:xfrm>
              <a:off x="1028739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229DBF0-401D-D94F-8768-042B73DF8987}"/>
                </a:ext>
              </a:extLst>
            </p:cNvPr>
            <p:cNvSpPr/>
            <p:nvPr/>
          </p:nvSpPr>
          <p:spPr>
            <a:xfrm>
              <a:off x="1067686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6A87D52-11F4-E64A-892A-50C435CC8036}"/>
                </a:ext>
              </a:extLst>
            </p:cNvPr>
            <p:cNvSpPr/>
            <p:nvPr/>
          </p:nvSpPr>
          <p:spPr>
            <a:xfrm>
              <a:off x="1127517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A3B369A-E8D5-7144-B644-D09BF2EEE862}"/>
                </a:ext>
              </a:extLst>
            </p:cNvPr>
            <p:cNvSpPr/>
            <p:nvPr/>
          </p:nvSpPr>
          <p:spPr>
            <a:xfrm>
              <a:off x="1166463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DBAD522-8165-DF47-B79E-9C1CF21DF152}"/>
                </a:ext>
              </a:extLst>
            </p:cNvPr>
            <p:cNvSpPr txBox="1"/>
            <p:nvPr/>
          </p:nvSpPr>
          <p:spPr>
            <a:xfrm>
              <a:off x="1092860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C4C0680-95AD-0D4A-AF3D-30259150C63C}"/>
                </a:ext>
              </a:extLst>
            </p:cNvPr>
            <p:cNvSpPr/>
            <p:nvPr/>
          </p:nvSpPr>
          <p:spPr>
            <a:xfrm>
              <a:off x="954797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95468A4-6B8A-8344-BB32-B0631C12D53F}"/>
                </a:ext>
              </a:extLst>
            </p:cNvPr>
            <p:cNvSpPr/>
            <p:nvPr/>
          </p:nvSpPr>
          <p:spPr>
            <a:xfrm>
              <a:off x="993744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4D5D170-9E7F-A642-BCDF-70DB0BED589B}"/>
                </a:ext>
              </a:extLst>
            </p:cNvPr>
            <p:cNvSpPr/>
            <p:nvPr/>
          </p:nvSpPr>
          <p:spPr>
            <a:xfrm>
              <a:off x="1028739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F841220-66EE-8B48-B8BC-C315C917B9A0}"/>
                </a:ext>
              </a:extLst>
            </p:cNvPr>
            <p:cNvSpPr/>
            <p:nvPr/>
          </p:nvSpPr>
          <p:spPr>
            <a:xfrm>
              <a:off x="1067686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77A8815-B5CB-264F-B374-54ADF348B8D5}"/>
                </a:ext>
              </a:extLst>
            </p:cNvPr>
            <p:cNvSpPr/>
            <p:nvPr/>
          </p:nvSpPr>
          <p:spPr>
            <a:xfrm>
              <a:off x="1127517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29EEAD7-DE86-8848-BA0F-54639FB0B2D7}"/>
                </a:ext>
              </a:extLst>
            </p:cNvPr>
            <p:cNvSpPr/>
            <p:nvPr/>
          </p:nvSpPr>
          <p:spPr>
            <a:xfrm>
              <a:off x="1166463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DF7B102-1BE8-BB4E-AA29-A76F8D1C1757}"/>
                </a:ext>
              </a:extLst>
            </p:cNvPr>
            <p:cNvSpPr txBox="1"/>
            <p:nvPr/>
          </p:nvSpPr>
          <p:spPr>
            <a:xfrm>
              <a:off x="1092860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58B8E17-8055-9049-9B6C-53ACD4CB5D60}"/>
                </a:ext>
              </a:extLst>
            </p:cNvPr>
            <p:cNvSpPr/>
            <p:nvPr/>
          </p:nvSpPr>
          <p:spPr>
            <a:xfrm>
              <a:off x="958183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061E731-9E78-9D49-B07A-7E27C4804523}"/>
                </a:ext>
              </a:extLst>
            </p:cNvPr>
            <p:cNvSpPr/>
            <p:nvPr/>
          </p:nvSpPr>
          <p:spPr>
            <a:xfrm>
              <a:off x="997130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9CA38B9B-CD6C-A942-9342-B1A1C886EB55}"/>
                </a:ext>
              </a:extLst>
            </p:cNvPr>
            <p:cNvSpPr/>
            <p:nvPr/>
          </p:nvSpPr>
          <p:spPr>
            <a:xfrm>
              <a:off x="1032125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68F30D3-6350-3447-8E95-23C9D990C5C3}"/>
                </a:ext>
              </a:extLst>
            </p:cNvPr>
            <p:cNvSpPr/>
            <p:nvPr/>
          </p:nvSpPr>
          <p:spPr>
            <a:xfrm>
              <a:off x="1071072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A37CA9-FCAA-C94D-AA67-22D86E9CA6B9}"/>
                </a:ext>
              </a:extLst>
            </p:cNvPr>
            <p:cNvSpPr/>
            <p:nvPr/>
          </p:nvSpPr>
          <p:spPr>
            <a:xfrm>
              <a:off x="1130903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29EA2D3-C96B-8845-B03E-F7ECD6434120}"/>
                </a:ext>
              </a:extLst>
            </p:cNvPr>
            <p:cNvSpPr/>
            <p:nvPr/>
          </p:nvSpPr>
          <p:spPr>
            <a:xfrm>
              <a:off x="1169850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7374647-23B2-AA4E-B023-A1B8B96D60EA}"/>
                </a:ext>
              </a:extLst>
            </p:cNvPr>
            <p:cNvSpPr txBox="1"/>
            <p:nvPr/>
          </p:nvSpPr>
          <p:spPr>
            <a:xfrm>
              <a:off x="1096246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692719-DAC1-9E49-AE4B-DE4A6E35F8D9}"/>
                </a:ext>
              </a:extLst>
            </p:cNvPr>
            <p:cNvSpPr/>
            <p:nvPr/>
          </p:nvSpPr>
          <p:spPr>
            <a:xfrm>
              <a:off x="958183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63FE43-57D7-9B44-B6E2-68DF7165702F}"/>
                </a:ext>
              </a:extLst>
            </p:cNvPr>
            <p:cNvSpPr/>
            <p:nvPr/>
          </p:nvSpPr>
          <p:spPr>
            <a:xfrm>
              <a:off x="997130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9E1F645-2B3B-E844-9A92-42063B0C66EC}"/>
                </a:ext>
              </a:extLst>
            </p:cNvPr>
            <p:cNvSpPr/>
            <p:nvPr/>
          </p:nvSpPr>
          <p:spPr>
            <a:xfrm>
              <a:off x="1032125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526F13F-129E-6A4C-A771-923251913B61}"/>
                </a:ext>
              </a:extLst>
            </p:cNvPr>
            <p:cNvSpPr/>
            <p:nvPr/>
          </p:nvSpPr>
          <p:spPr>
            <a:xfrm>
              <a:off x="1071072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A6EC2-52C8-C24D-BBC0-74682332484B}"/>
                </a:ext>
              </a:extLst>
            </p:cNvPr>
            <p:cNvSpPr/>
            <p:nvPr/>
          </p:nvSpPr>
          <p:spPr>
            <a:xfrm>
              <a:off x="1130903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3E05F6C-D616-9448-8411-F03A07CA5F63}"/>
                </a:ext>
              </a:extLst>
            </p:cNvPr>
            <p:cNvSpPr/>
            <p:nvPr/>
          </p:nvSpPr>
          <p:spPr>
            <a:xfrm>
              <a:off x="1169850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9389355-915C-004F-BDA7-621D45FAA549}"/>
                </a:ext>
              </a:extLst>
            </p:cNvPr>
            <p:cNvSpPr txBox="1"/>
            <p:nvPr/>
          </p:nvSpPr>
          <p:spPr>
            <a:xfrm>
              <a:off x="1096246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3F8CE51-D1E5-524A-9752-3E25DBC6CCE6}"/>
                </a:ext>
              </a:extLst>
            </p:cNvPr>
            <p:cNvSpPr txBox="1"/>
            <p:nvPr/>
          </p:nvSpPr>
          <p:spPr>
            <a:xfrm>
              <a:off x="10264811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32]</a:t>
              </a:r>
              <a:endParaRPr kumimoji="1"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091B7E4-6BBB-ED4D-8473-C24CE0FE5B03}"/>
                </a:ext>
              </a:extLst>
            </p:cNvPr>
            <p:cNvSpPr/>
            <p:nvPr/>
          </p:nvSpPr>
          <p:spPr>
            <a:xfrm>
              <a:off x="9581836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D90A271-BA61-8E45-A89B-667A9E43F135}"/>
                </a:ext>
              </a:extLst>
            </p:cNvPr>
            <p:cNvSpPr/>
            <p:nvPr/>
          </p:nvSpPr>
          <p:spPr>
            <a:xfrm>
              <a:off x="9971303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8921457-CD2B-1B4B-B6F7-7074690B1588}"/>
                </a:ext>
              </a:extLst>
            </p:cNvPr>
            <p:cNvSpPr/>
            <p:nvPr/>
          </p:nvSpPr>
          <p:spPr>
            <a:xfrm>
              <a:off x="10321257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2B2FAEA-AC31-C84E-91AD-F214B0DB8A98}"/>
                </a:ext>
              </a:extLst>
            </p:cNvPr>
            <p:cNvSpPr/>
            <p:nvPr/>
          </p:nvSpPr>
          <p:spPr>
            <a:xfrm>
              <a:off x="1071072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7C08647-41AC-5842-8812-F30C01C3DD7C}"/>
                </a:ext>
              </a:extLst>
            </p:cNvPr>
            <p:cNvSpPr/>
            <p:nvPr/>
          </p:nvSpPr>
          <p:spPr>
            <a:xfrm>
              <a:off x="1130903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9C92A20-21AC-3F4A-B831-A90F6AE8B87D}"/>
                </a:ext>
              </a:extLst>
            </p:cNvPr>
            <p:cNvSpPr/>
            <p:nvPr/>
          </p:nvSpPr>
          <p:spPr>
            <a:xfrm>
              <a:off x="11698501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B7F8E77-9321-5047-9DE4-DD83064BB2E6}"/>
                </a:ext>
              </a:extLst>
            </p:cNvPr>
            <p:cNvSpPr txBox="1"/>
            <p:nvPr/>
          </p:nvSpPr>
          <p:spPr>
            <a:xfrm>
              <a:off x="10962464" y="39318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D906BB6-24FC-AE47-A134-9349CAE310AD}"/>
                </a:ext>
              </a:extLst>
            </p:cNvPr>
            <p:cNvSpPr/>
            <p:nvPr/>
          </p:nvSpPr>
          <p:spPr>
            <a:xfrm>
              <a:off x="9581836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1268399-2CEB-A445-87CD-C39940FC2EBA}"/>
                </a:ext>
              </a:extLst>
            </p:cNvPr>
            <p:cNvSpPr/>
            <p:nvPr/>
          </p:nvSpPr>
          <p:spPr>
            <a:xfrm>
              <a:off x="9971303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A467798-D074-0949-9E3D-C189CDF56D0B}"/>
                </a:ext>
              </a:extLst>
            </p:cNvPr>
            <p:cNvSpPr/>
            <p:nvPr/>
          </p:nvSpPr>
          <p:spPr>
            <a:xfrm>
              <a:off x="10321257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2EBE180-03D4-6345-B4E4-5B61675C4986}"/>
                </a:ext>
              </a:extLst>
            </p:cNvPr>
            <p:cNvSpPr/>
            <p:nvPr/>
          </p:nvSpPr>
          <p:spPr>
            <a:xfrm>
              <a:off x="1071072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4861F954-C923-8C4C-B1AD-373864348B39}"/>
                </a:ext>
              </a:extLst>
            </p:cNvPr>
            <p:cNvSpPr/>
            <p:nvPr/>
          </p:nvSpPr>
          <p:spPr>
            <a:xfrm>
              <a:off x="1130903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496D8CD-08CC-244C-A674-11854C176A27}"/>
                </a:ext>
              </a:extLst>
            </p:cNvPr>
            <p:cNvSpPr/>
            <p:nvPr/>
          </p:nvSpPr>
          <p:spPr>
            <a:xfrm>
              <a:off x="11698501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0F2FBEB-E24E-1D43-8EFF-ABA3B8BAAD50}"/>
                </a:ext>
              </a:extLst>
            </p:cNvPr>
            <p:cNvSpPr txBox="1"/>
            <p:nvPr/>
          </p:nvSpPr>
          <p:spPr>
            <a:xfrm>
              <a:off x="10962464" y="430999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F5DE5CB-C079-1B4F-A557-AC5796CF9DEE}"/>
                </a:ext>
              </a:extLst>
            </p:cNvPr>
            <p:cNvSpPr/>
            <p:nvPr/>
          </p:nvSpPr>
          <p:spPr>
            <a:xfrm>
              <a:off x="9615699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FCA9547-8403-974D-B1DA-63D32F88C06F}"/>
                </a:ext>
              </a:extLst>
            </p:cNvPr>
            <p:cNvSpPr/>
            <p:nvPr/>
          </p:nvSpPr>
          <p:spPr>
            <a:xfrm>
              <a:off x="10005166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560BA55-79FC-B546-A563-E184B9E899B1}"/>
                </a:ext>
              </a:extLst>
            </p:cNvPr>
            <p:cNvSpPr/>
            <p:nvPr/>
          </p:nvSpPr>
          <p:spPr>
            <a:xfrm>
              <a:off x="10355120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03B4A34-7090-C94B-8533-770BF9AB8266}"/>
                </a:ext>
              </a:extLst>
            </p:cNvPr>
            <p:cNvSpPr/>
            <p:nvPr/>
          </p:nvSpPr>
          <p:spPr>
            <a:xfrm>
              <a:off x="1074458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390A66A-DF5E-BF4E-9C31-BDAA54129B30}"/>
                </a:ext>
              </a:extLst>
            </p:cNvPr>
            <p:cNvSpPr/>
            <p:nvPr/>
          </p:nvSpPr>
          <p:spPr>
            <a:xfrm>
              <a:off x="1134289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78D3BA7-A97A-AB4C-B1F8-96FECB1E017F}"/>
                </a:ext>
              </a:extLst>
            </p:cNvPr>
            <p:cNvSpPr/>
            <p:nvPr/>
          </p:nvSpPr>
          <p:spPr>
            <a:xfrm>
              <a:off x="11732364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EBF02B2-E05B-FF4D-86EE-0D04D340701D}"/>
                </a:ext>
              </a:extLst>
            </p:cNvPr>
            <p:cNvSpPr txBox="1"/>
            <p:nvPr/>
          </p:nvSpPr>
          <p:spPr>
            <a:xfrm>
              <a:off x="10996327" y="474301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80752E8-2B0B-7646-AD85-5D50331BEFC9}"/>
                </a:ext>
              </a:extLst>
            </p:cNvPr>
            <p:cNvSpPr/>
            <p:nvPr/>
          </p:nvSpPr>
          <p:spPr>
            <a:xfrm>
              <a:off x="9615699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3DF378DC-77B1-7B4F-BA1F-B53CF2737C9E}"/>
                </a:ext>
              </a:extLst>
            </p:cNvPr>
            <p:cNvSpPr/>
            <p:nvPr/>
          </p:nvSpPr>
          <p:spPr>
            <a:xfrm>
              <a:off x="10005166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93E7F6C-6B08-1342-A259-9E16C26F28EA}"/>
                </a:ext>
              </a:extLst>
            </p:cNvPr>
            <p:cNvSpPr/>
            <p:nvPr/>
          </p:nvSpPr>
          <p:spPr>
            <a:xfrm>
              <a:off x="10355120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0F45CFC7-C383-194F-B4C5-B41DC010B6EB}"/>
                </a:ext>
              </a:extLst>
            </p:cNvPr>
            <p:cNvSpPr/>
            <p:nvPr/>
          </p:nvSpPr>
          <p:spPr>
            <a:xfrm>
              <a:off x="1074458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63FF1A5-7E44-4A45-9D7F-B1B419DC3FCA}"/>
                </a:ext>
              </a:extLst>
            </p:cNvPr>
            <p:cNvSpPr/>
            <p:nvPr/>
          </p:nvSpPr>
          <p:spPr>
            <a:xfrm>
              <a:off x="1134289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3726C03-6EC3-FF40-8E3D-008E3D3A6173}"/>
                </a:ext>
              </a:extLst>
            </p:cNvPr>
            <p:cNvSpPr/>
            <p:nvPr/>
          </p:nvSpPr>
          <p:spPr>
            <a:xfrm>
              <a:off x="11732364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E759808-F6F3-B649-A111-72BCAACD26FD}"/>
                </a:ext>
              </a:extLst>
            </p:cNvPr>
            <p:cNvSpPr txBox="1"/>
            <p:nvPr/>
          </p:nvSpPr>
          <p:spPr>
            <a:xfrm>
              <a:off x="10996327" y="512119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A81DD80-F364-D243-9704-03505D9558CD}"/>
                </a:ext>
              </a:extLst>
            </p:cNvPr>
            <p:cNvSpPr txBox="1"/>
            <p:nvPr/>
          </p:nvSpPr>
          <p:spPr>
            <a:xfrm>
              <a:off x="10264810" y="5554214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10]</a:t>
              </a:r>
              <a:endParaRPr kumimoji="1" lang="zh-CN" altLang="en-US" dirty="0"/>
            </a:p>
          </p:txBody>
        </p: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9FA7B042-2C90-FA47-B740-7B076A67CBBD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580" y="2883551"/>
              <a:ext cx="8551" cy="9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C537F8E-0870-5F4C-AAD7-C4F70522C7BD}"/>
                </a:ext>
              </a:extLst>
            </p:cNvPr>
            <p:cNvSpPr txBox="1"/>
            <p:nvPr/>
          </p:nvSpPr>
          <p:spPr>
            <a:xfrm>
              <a:off x="10830102" y="3065772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conv1d</a:t>
              </a:r>
              <a:endParaRPr kumimoji="1" lang="zh-CN" altLang="en-US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19E6D6F-D6D3-3A48-B4C2-E9FCA3F91518}"/>
                </a:ext>
              </a:extLst>
            </p:cNvPr>
            <p:cNvSpPr/>
            <p:nvPr/>
          </p:nvSpPr>
          <p:spPr>
            <a:xfrm>
              <a:off x="5762975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7A4B395-2097-9E49-BC2C-CAEC7EBA43EC}"/>
                </a:ext>
              </a:extLst>
            </p:cNvPr>
            <p:cNvSpPr/>
            <p:nvPr/>
          </p:nvSpPr>
          <p:spPr>
            <a:xfrm>
              <a:off x="6152442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7981D939-5578-1D4F-BBFE-DC38B187AB22}"/>
                </a:ext>
              </a:extLst>
            </p:cNvPr>
            <p:cNvSpPr/>
            <p:nvPr/>
          </p:nvSpPr>
          <p:spPr>
            <a:xfrm>
              <a:off x="6502396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383805F-B40C-3C49-B3C1-8AC001719CA2}"/>
                </a:ext>
              </a:extLst>
            </p:cNvPr>
            <p:cNvSpPr/>
            <p:nvPr/>
          </p:nvSpPr>
          <p:spPr>
            <a:xfrm>
              <a:off x="6891863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FCF2AC0-9006-8D48-B797-13C6C33723FD}"/>
                </a:ext>
              </a:extLst>
            </p:cNvPr>
            <p:cNvSpPr/>
            <p:nvPr/>
          </p:nvSpPr>
          <p:spPr>
            <a:xfrm>
              <a:off x="7490173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E84F1F17-A4F7-4842-9F5B-8D2193BD05B5}"/>
                </a:ext>
              </a:extLst>
            </p:cNvPr>
            <p:cNvSpPr/>
            <p:nvPr/>
          </p:nvSpPr>
          <p:spPr>
            <a:xfrm>
              <a:off x="7879640" y="403341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F2BB11A-CA8D-B04B-908B-69B287EE441A}"/>
                </a:ext>
              </a:extLst>
            </p:cNvPr>
            <p:cNvSpPr/>
            <p:nvPr/>
          </p:nvSpPr>
          <p:spPr>
            <a:xfrm>
              <a:off x="5762975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05B7DB3-D408-DF47-84BC-77FB311DDF32}"/>
                </a:ext>
              </a:extLst>
            </p:cNvPr>
            <p:cNvSpPr/>
            <p:nvPr/>
          </p:nvSpPr>
          <p:spPr>
            <a:xfrm>
              <a:off x="6152442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50C319E-FCDF-524F-A16B-96B5A098F136}"/>
                </a:ext>
              </a:extLst>
            </p:cNvPr>
            <p:cNvSpPr/>
            <p:nvPr/>
          </p:nvSpPr>
          <p:spPr>
            <a:xfrm>
              <a:off x="6502396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F82DF4-FEA6-F744-9A50-D1E6ABEF032E}"/>
                </a:ext>
              </a:extLst>
            </p:cNvPr>
            <p:cNvSpPr/>
            <p:nvPr/>
          </p:nvSpPr>
          <p:spPr>
            <a:xfrm>
              <a:off x="6891863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47560F4-54CE-E149-9D86-6AC921F356F4}"/>
                </a:ext>
              </a:extLst>
            </p:cNvPr>
            <p:cNvSpPr/>
            <p:nvPr/>
          </p:nvSpPr>
          <p:spPr>
            <a:xfrm>
              <a:off x="7490173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95C26D4D-3371-F04B-881D-28F7DCB94DE2}"/>
                </a:ext>
              </a:extLst>
            </p:cNvPr>
            <p:cNvSpPr/>
            <p:nvPr/>
          </p:nvSpPr>
          <p:spPr>
            <a:xfrm>
              <a:off x="7879640" y="441159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DFA65E4-CEE9-1142-BA4E-E1F01A9C57A5}"/>
                </a:ext>
              </a:extLst>
            </p:cNvPr>
            <p:cNvSpPr txBox="1"/>
            <p:nvPr/>
          </p:nvSpPr>
          <p:spPr>
            <a:xfrm>
              <a:off x="7143603" y="435675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35C2EC2-F0A2-224B-B187-8B5A255348BB}"/>
                </a:ext>
              </a:extLst>
            </p:cNvPr>
            <p:cNvSpPr/>
            <p:nvPr/>
          </p:nvSpPr>
          <p:spPr>
            <a:xfrm>
              <a:off x="5796838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D632B8F-A5E9-184B-ACDC-4288A9DE8B4B}"/>
                </a:ext>
              </a:extLst>
            </p:cNvPr>
            <p:cNvSpPr/>
            <p:nvPr/>
          </p:nvSpPr>
          <p:spPr>
            <a:xfrm>
              <a:off x="6186305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48BE3E7-3031-294E-8C00-D7DCDAE96274}"/>
                </a:ext>
              </a:extLst>
            </p:cNvPr>
            <p:cNvSpPr/>
            <p:nvPr/>
          </p:nvSpPr>
          <p:spPr>
            <a:xfrm>
              <a:off x="6536259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A7A8800-5259-9042-9C60-F316BB400488}"/>
                </a:ext>
              </a:extLst>
            </p:cNvPr>
            <p:cNvSpPr/>
            <p:nvPr/>
          </p:nvSpPr>
          <p:spPr>
            <a:xfrm>
              <a:off x="6925726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9D31ACB2-7127-E943-BD33-7B54C24DBFDE}"/>
                </a:ext>
              </a:extLst>
            </p:cNvPr>
            <p:cNvSpPr/>
            <p:nvPr/>
          </p:nvSpPr>
          <p:spPr>
            <a:xfrm>
              <a:off x="7524036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31876AB-BD6D-5A47-9C70-6C6B1F037C06}"/>
                </a:ext>
              </a:extLst>
            </p:cNvPr>
            <p:cNvSpPr/>
            <p:nvPr/>
          </p:nvSpPr>
          <p:spPr>
            <a:xfrm>
              <a:off x="7913503" y="484461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9598308-6494-A444-B2AE-DFF547EF97CD}"/>
                </a:ext>
              </a:extLst>
            </p:cNvPr>
            <p:cNvSpPr txBox="1"/>
            <p:nvPr/>
          </p:nvSpPr>
          <p:spPr>
            <a:xfrm>
              <a:off x="7177466" y="478977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DF9D5B52-C86E-4644-81F5-6B025338ED6A}"/>
                </a:ext>
              </a:extLst>
            </p:cNvPr>
            <p:cNvSpPr/>
            <p:nvPr/>
          </p:nvSpPr>
          <p:spPr>
            <a:xfrm>
              <a:off x="5796838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24CD915-94EA-824F-86C6-AB5CA2CD6344}"/>
                </a:ext>
              </a:extLst>
            </p:cNvPr>
            <p:cNvSpPr/>
            <p:nvPr/>
          </p:nvSpPr>
          <p:spPr>
            <a:xfrm>
              <a:off x="6186305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A2B3D65-8D1C-AC4A-BD27-028EB024128C}"/>
                </a:ext>
              </a:extLst>
            </p:cNvPr>
            <p:cNvSpPr/>
            <p:nvPr/>
          </p:nvSpPr>
          <p:spPr>
            <a:xfrm>
              <a:off x="6536259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D1CC7D81-3BF1-2F47-B486-1F70160E5E2F}"/>
                </a:ext>
              </a:extLst>
            </p:cNvPr>
            <p:cNvSpPr/>
            <p:nvPr/>
          </p:nvSpPr>
          <p:spPr>
            <a:xfrm>
              <a:off x="6925726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65359CA-84E2-E448-84C9-74FB84246975}"/>
                </a:ext>
              </a:extLst>
            </p:cNvPr>
            <p:cNvSpPr/>
            <p:nvPr/>
          </p:nvSpPr>
          <p:spPr>
            <a:xfrm>
              <a:off x="7524036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45702D0-9F7A-E243-958E-EA40AE960DCB}"/>
                </a:ext>
              </a:extLst>
            </p:cNvPr>
            <p:cNvSpPr/>
            <p:nvPr/>
          </p:nvSpPr>
          <p:spPr>
            <a:xfrm>
              <a:off x="7913503" y="522279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8B6003F-CBF6-B94C-AEEB-3912CB8CAF7D}"/>
                </a:ext>
              </a:extLst>
            </p:cNvPr>
            <p:cNvSpPr txBox="1"/>
            <p:nvPr/>
          </p:nvSpPr>
          <p:spPr>
            <a:xfrm>
              <a:off x="7177466" y="516794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3365DE88-4CFD-C247-B63E-B211F53E3239}"/>
                </a:ext>
              </a:extLst>
            </p:cNvPr>
            <p:cNvSpPr txBox="1"/>
            <p:nvPr/>
          </p:nvSpPr>
          <p:spPr>
            <a:xfrm>
              <a:off x="6445949" y="5600971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40,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10]</a:t>
              </a:r>
              <a:endParaRPr kumimoji="1" lang="zh-CN" altLang="en-US" dirty="0"/>
            </a:p>
          </p:txBody>
        </p:sp>
        <p:cxnSp>
          <p:nvCxnSpPr>
            <p:cNvPr id="161" name="直线箭头连接符 160">
              <a:extLst>
                <a:ext uri="{FF2B5EF4-FFF2-40B4-BE49-F238E27FC236}">
                  <a16:creationId xmlns:a16="http://schemas.microsoft.com/office/drawing/2014/main" id="{984249A0-1035-8348-A15F-0E04133CE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030" y="4838726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5C7093BD-9A09-5D46-99BF-7549CD1FF61B}"/>
                </a:ext>
              </a:extLst>
            </p:cNvPr>
            <p:cNvSpPr txBox="1"/>
            <p:nvPr/>
          </p:nvSpPr>
          <p:spPr>
            <a:xfrm>
              <a:off x="8360211" y="4409232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dropout</a:t>
              </a:r>
              <a:endParaRPr kumimoji="1" lang="zh-CN" altLang="en-US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FF37167-C60B-434B-804B-62B90616AD53}"/>
                </a:ext>
              </a:extLst>
            </p:cNvPr>
            <p:cNvSpPr txBox="1"/>
            <p:nvPr/>
          </p:nvSpPr>
          <p:spPr>
            <a:xfrm>
              <a:off x="7130361" y="402937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1135C2A7-003E-9C4F-AA00-66C2A38ADFE2}"/>
                </a:ext>
              </a:extLst>
            </p:cNvPr>
            <p:cNvSpPr/>
            <p:nvPr/>
          </p:nvSpPr>
          <p:spPr>
            <a:xfrm>
              <a:off x="778752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24F1B2F4-5035-3947-B058-CDB31059F445}"/>
                </a:ext>
              </a:extLst>
            </p:cNvPr>
            <p:cNvSpPr/>
            <p:nvPr/>
          </p:nvSpPr>
          <p:spPr>
            <a:xfrm>
              <a:off x="1168219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10F732F4-8BDB-D244-923A-1B19D164B4C0}"/>
                </a:ext>
              </a:extLst>
            </p:cNvPr>
            <p:cNvSpPr/>
            <p:nvPr/>
          </p:nvSpPr>
          <p:spPr>
            <a:xfrm>
              <a:off x="1518173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AB76F2F6-4C4B-A247-88CA-BF5672FC3CC8}"/>
                </a:ext>
              </a:extLst>
            </p:cNvPr>
            <p:cNvSpPr/>
            <p:nvPr/>
          </p:nvSpPr>
          <p:spPr>
            <a:xfrm>
              <a:off x="1907640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39EACD95-7353-FA42-BC84-4299F8766D7E}"/>
                </a:ext>
              </a:extLst>
            </p:cNvPr>
            <p:cNvSpPr/>
            <p:nvPr/>
          </p:nvSpPr>
          <p:spPr>
            <a:xfrm>
              <a:off x="2505950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14553B64-0510-5F4F-97A2-E19AB35E11D0}"/>
                </a:ext>
              </a:extLst>
            </p:cNvPr>
            <p:cNvSpPr/>
            <p:nvPr/>
          </p:nvSpPr>
          <p:spPr>
            <a:xfrm>
              <a:off x="2895417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4BC9D8FC-BF25-2647-B962-09329C9D67AD}"/>
                </a:ext>
              </a:extLst>
            </p:cNvPr>
            <p:cNvSpPr txBox="1"/>
            <p:nvPr/>
          </p:nvSpPr>
          <p:spPr>
            <a:xfrm>
              <a:off x="2159380" y="452423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DFF477F-CA18-0E48-91F4-F2338B92C708}"/>
                </a:ext>
              </a:extLst>
            </p:cNvPr>
            <p:cNvSpPr/>
            <p:nvPr/>
          </p:nvSpPr>
          <p:spPr>
            <a:xfrm>
              <a:off x="3302532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5EF52D-2C4B-6F40-947D-EA3A7D5636D1}"/>
                </a:ext>
              </a:extLst>
            </p:cNvPr>
            <p:cNvSpPr/>
            <p:nvPr/>
          </p:nvSpPr>
          <p:spPr>
            <a:xfrm>
              <a:off x="3691999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52107EFD-588F-3041-9845-F37417D44300}"/>
                </a:ext>
              </a:extLst>
            </p:cNvPr>
            <p:cNvSpPr/>
            <p:nvPr/>
          </p:nvSpPr>
          <p:spPr>
            <a:xfrm>
              <a:off x="4041953" y="457908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0" name="直线箭头连接符 179">
              <a:extLst>
                <a:ext uri="{FF2B5EF4-FFF2-40B4-BE49-F238E27FC236}">
                  <a16:creationId xmlns:a16="http://schemas.microsoft.com/office/drawing/2014/main" id="{00917054-E295-5D47-8BB1-AEE15135E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8284" y="4809458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63E290B8-1755-EB47-B5E3-7A8F764AF2B2}"/>
                </a:ext>
              </a:extLst>
            </p:cNvPr>
            <p:cNvSpPr txBox="1"/>
            <p:nvPr/>
          </p:nvSpPr>
          <p:spPr>
            <a:xfrm>
              <a:off x="4728803" y="4388595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flatten</a:t>
              </a:r>
              <a:endParaRPr kumimoji="1"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6D5FC258-F79D-5C49-B97C-7A8F4CF5A167}"/>
                </a:ext>
              </a:extLst>
            </p:cNvPr>
            <p:cNvSpPr txBox="1"/>
            <p:nvPr/>
          </p:nvSpPr>
          <p:spPr>
            <a:xfrm>
              <a:off x="1935359" y="5537281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400]</a:t>
              </a:r>
              <a:endParaRPr kumimoji="1" lang="zh-CN" altLang="en-US" dirty="0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CC60C66-337B-6A47-BED2-7F499E8C8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106" y="589774"/>
              <a:ext cx="2274255" cy="2293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39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4D99834-3391-9041-A64C-DDC41600AA77}"/>
              </a:ext>
            </a:extLst>
          </p:cNvPr>
          <p:cNvGrpSpPr/>
          <p:nvPr/>
        </p:nvGrpSpPr>
        <p:grpSpPr>
          <a:xfrm>
            <a:off x="0" y="79022"/>
            <a:ext cx="12474222" cy="6524978"/>
            <a:chOff x="0" y="79022"/>
            <a:chExt cx="12474222" cy="6524978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5B6CFBE-576B-3040-8542-927BEDE02E25}"/>
                </a:ext>
              </a:extLst>
            </p:cNvPr>
            <p:cNvSpPr/>
            <p:nvPr/>
          </p:nvSpPr>
          <p:spPr>
            <a:xfrm>
              <a:off x="0" y="79022"/>
              <a:ext cx="12474222" cy="65249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341BD39-5018-9C41-88CE-914660B6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068" y="630536"/>
              <a:ext cx="1794933" cy="2253015"/>
            </a:xfrm>
            <a:prstGeom prst="rect">
              <a:avLst/>
            </a:prstGeom>
          </p:spPr>
        </p:pic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D25E89CE-515B-D545-AC3D-C2B6953532BA}"/>
                </a:ext>
              </a:extLst>
            </p:cNvPr>
            <p:cNvCxnSpPr>
              <a:cxnSpLocks/>
            </p:cNvCxnSpPr>
            <p:nvPr/>
          </p:nvCxnSpPr>
          <p:spPr>
            <a:xfrm>
              <a:off x="2709333" y="1817512"/>
              <a:ext cx="2619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2E36416-82A7-1344-A6D3-41824B34E623}"/>
                </a:ext>
              </a:extLst>
            </p:cNvPr>
            <p:cNvSpPr txBox="1"/>
            <p:nvPr/>
          </p:nvSpPr>
          <p:spPr>
            <a:xfrm>
              <a:off x="2630310" y="1361395"/>
              <a:ext cx="30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Tokenizer-&gt;</a:t>
              </a:r>
              <a:r>
                <a:rPr kumimoji="1" lang="en-US" altLang="zh-CN" dirty="0" err="1"/>
                <a:t>fit_transform</a:t>
              </a:r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B68C14F-8CB0-A04B-AB8C-F9F20132C368}"/>
                </a:ext>
              </a:extLst>
            </p:cNvPr>
            <p:cNvSpPr/>
            <p:nvPr/>
          </p:nvSpPr>
          <p:spPr>
            <a:xfrm>
              <a:off x="563315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E4604D-31E3-AE42-B659-FC7762897356}"/>
                </a:ext>
              </a:extLst>
            </p:cNvPr>
            <p:cNvSpPr/>
            <p:nvPr/>
          </p:nvSpPr>
          <p:spPr>
            <a:xfrm>
              <a:off x="602262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FA62869-0F89-3040-B0A9-C518FBFAC277}"/>
                </a:ext>
              </a:extLst>
            </p:cNvPr>
            <p:cNvSpPr/>
            <p:nvPr/>
          </p:nvSpPr>
          <p:spPr>
            <a:xfrm>
              <a:off x="637257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CA2265-7E1E-D24B-B55F-0286537C2E92}"/>
                </a:ext>
              </a:extLst>
            </p:cNvPr>
            <p:cNvSpPr/>
            <p:nvPr/>
          </p:nvSpPr>
          <p:spPr>
            <a:xfrm>
              <a:off x="676204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E91BF8-D711-EB41-96F4-CA4FE9F7BCE5}"/>
                </a:ext>
              </a:extLst>
            </p:cNvPr>
            <p:cNvSpPr/>
            <p:nvPr/>
          </p:nvSpPr>
          <p:spPr>
            <a:xfrm>
              <a:off x="736035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AC60B71-8243-E449-8254-2BB38169F543}"/>
                </a:ext>
              </a:extLst>
            </p:cNvPr>
            <p:cNvSpPr/>
            <p:nvPr/>
          </p:nvSpPr>
          <p:spPr>
            <a:xfrm>
              <a:off x="774981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F6C85B-709F-DE48-B31B-35AA6461F3EC}"/>
                </a:ext>
              </a:extLst>
            </p:cNvPr>
            <p:cNvSpPr txBox="1"/>
            <p:nvPr/>
          </p:nvSpPr>
          <p:spPr>
            <a:xfrm>
              <a:off x="701378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FACFB06-BE56-FA4B-9579-3E0784CDD27F}"/>
                </a:ext>
              </a:extLst>
            </p:cNvPr>
            <p:cNvSpPr/>
            <p:nvPr/>
          </p:nvSpPr>
          <p:spPr>
            <a:xfrm>
              <a:off x="563315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792E94B-F842-4E4E-BD37-36C846959795}"/>
                </a:ext>
              </a:extLst>
            </p:cNvPr>
            <p:cNvSpPr/>
            <p:nvPr/>
          </p:nvSpPr>
          <p:spPr>
            <a:xfrm>
              <a:off x="602262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D738856-0584-D442-BAD6-944CC0FF3ABB}"/>
                </a:ext>
              </a:extLst>
            </p:cNvPr>
            <p:cNvSpPr/>
            <p:nvPr/>
          </p:nvSpPr>
          <p:spPr>
            <a:xfrm>
              <a:off x="637257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F2D593B-BF1F-AA48-A31D-B7BF42EFDFEA}"/>
                </a:ext>
              </a:extLst>
            </p:cNvPr>
            <p:cNvSpPr/>
            <p:nvPr/>
          </p:nvSpPr>
          <p:spPr>
            <a:xfrm>
              <a:off x="676204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039C1A3-943B-D94F-B6A4-09074D5DC146}"/>
                </a:ext>
              </a:extLst>
            </p:cNvPr>
            <p:cNvSpPr/>
            <p:nvPr/>
          </p:nvSpPr>
          <p:spPr>
            <a:xfrm>
              <a:off x="736035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F2EF0A6-3485-7743-A7B3-A25A5A268D79}"/>
                </a:ext>
              </a:extLst>
            </p:cNvPr>
            <p:cNvSpPr/>
            <p:nvPr/>
          </p:nvSpPr>
          <p:spPr>
            <a:xfrm>
              <a:off x="774981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D2CF4F-C451-F64D-BF35-FF5C69960646}"/>
                </a:ext>
              </a:extLst>
            </p:cNvPr>
            <p:cNvSpPr txBox="1"/>
            <p:nvPr/>
          </p:nvSpPr>
          <p:spPr>
            <a:xfrm>
              <a:off x="701378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972E3D5-455D-B346-9120-3B13CB1ADD31}"/>
                </a:ext>
              </a:extLst>
            </p:cNvPr>
            <p:cNvSpPr/>
            <p:nvPr/>
          </p:nvSpPr>
          <p:spPr>
            <a:xfrm>
              <a:off x="566701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971DF03-6A67-4D43-990C-7F3B89B52E45}"/>
                </a:ext>
              </a:extLst>
            </p:cNvPr>
            <p:cNvSpPr/>
            <p:nvPr/>
          </p:nvSpPr>
          <p:spPr>
            <a:xfrm>
              <a:off x="605648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E3A156C-1F30-1D4F-A32E-A03968FD3975}"/>
                </a:ext>
              </a:extLst>
            </p:cNvPr>
            <p:cNvSpPr/>
            <p:nvPr/>
          </p:nvSpPr>
          <p:spPr>
            <a:xfrm>
              <a:off x="640643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55C9F5F-E75C-4945-90FE-0F2D1DA33292}"/>
                </a:ext>
              </a:extLst>
            </p:cNvPr>
            <p:cNvSpPr/>
            <p:nvPr/>
          </p:nvSpPr>
          <p:spPr>
            <a:xfrm>
              <a:off x="679590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2CAE296-C2F6-6845-BA74-FCE356C82BDB}"/>
                </a:ext>
              </a:extLst>
            </p:cNvPr>
            <p:cNvSpPr/>
            <p:nvPr/>
          </p:nvSpPr>
          <p:spPr>
            <a:xfrm>
              <a:off x="739421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AAA81C1-A469-C543-8F21-97A8D9BE8E86}"/>
                </a:ext>
              </a:extLst>
            </p:cNvPr>
            <p:cNvSpPr/>
            <p:nvPr/>
          </p:nvSpPr>
          <p:spPr>
            <a:xfrm>
              <a:off x="778368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3168EA-22F1-8145-914E-AAF9149712C9}"/>
                </a:ext>
              </a:extLst>
            </p:cNvPr>
            <p:cNvSpPr txBox="1"/>
            <p:nvPr/>
          </p:nvSpPr>
          <p:spPr>
            <a:xfrm>
              <a:off x="704764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023FABD-4EDD-E94C-8099-E9A7FAF68F66}"/>
                </a:ext>
              </a:extLst>
            </p:cNvPr>
            <p:cNvSpPr/>
            <p:nvPr/>
          </p:nvSpPr>
          <p:spPr>
            <a:xfrm>
              <a:off x="566701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20B6B95-A297-224B-A2FD-39D143CAB967}"/>
                </a:ext>
              </a:extLst>
            </p:cNvPr>
            <p:cNvSpPr/>
            <p:nvPr/>
          </p:nvSpPr>
          <p:spPr>
            <a:xfrm>
              <a:off x="605648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6BF4E9A-30FB-7E41-A181-4CC12334005B}"/>
                </a:ext>
              </a:extLst>
            </p:cNvPr>
            <p:cNvSpPr/>
            <p:nvPr/>
          </p:nvSpPr>
          <p:spPr>
            <a:xfrm>
              <a:off x="640643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A4A504-6907-614A-936B-8FAEFF87B099}"/>
                </a:ext>
              </a:extLst>
            </p:cNvPr>
            <p:cNvSpPr/>
            <p:nvPr/>
          </p:nvSpPr>
          <p:spPr>
            <a:xfrm>
              <a:off x="679590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1B681C9-8FC1-2D49-A5C9-2BAE7F913C5D}"/>
                </a:ext>
              </a:extLst>
            </p:cNvPr>
            <p:cNvSpPr/>
            <p:nvPr/>
          </p:nvSpPr>
          <p:spPr>
            <a:xfrm>
              <a:off x="739421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DA0DDA9-E95D-9743-AD86-0352E62D794B}"/>
                </a:ext>
              </a:extLst>
            </p:cNvPr>
            <p:cNvSpPr/>
            <p:nvPr/>
          </p:nvSpPr>
          <p:spPr>
            <a:xfrm>
              <a:off x="778368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375EE56-611A-E04A-ADFA-B119599E9F00}"/>
                </a:ext>
              </a:extLst>
            </p:cNvPr>
            <p:cNvSpPr txBox="1"/>
            <p:nvPr/>
          </p:nvSpPr>
          <p:spPr>
            <a:xfrm>
              <a:off x="704764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0CF62AF-28FC-E84A-BC2A-542B764C80C9}"/>
                </a:ext>
              </a:extLst>
            </p:cNvPr>
            <p:cNvSpPr txBox="1"/>
            <p:nvPr/>
          </p:nvSpPr>
          <p:spPr>
            <a:xfrm>
              <a:off x="6502396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5]</a:t>
              </a:r>
              <a:endParaRPr kumimoji="1" lang="zh-CN" altLang="en-US" dirty="0"/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45BBD54-6127-BC45-ADD7-43F55427060C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28" y="1806738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6C74823-F657-4D48-B6D0-33705C4DCE88}"/>
                </a:ext>
              </a:extLst>
            </p:cNvPr>
            <p:cNvSpPr txBox="1"/>
            <p:nvPr/>
          </p:nvSpPr>
          <p:spPr>
            <a:xfrm>
              <a:off x="8142505" y="1350621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embedding</a:t>
              </a:r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3280873-165B-8848-B624-FAAC7D7A7786}"/>
                </a:ext>
              </a:extLst>
            </p:cNvPr>
            <p:cNvSpPr/>
            <p:nvPr/>
          </p:nvSpPr>
          <p:spPr>
            <a:xfrm>
              <a:off x="9547973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962BFF1-A074-1F41-ADAA-33EBED63E98F}"/>
                </a:ext>
              </a:extLst>
            </p:cNvPr>
            <p:cNvSpPr/>
            <p:nvPr/>
          </p:nvSpPr>
          <p:spPr>
            <a:xfrm>
              <a:off x="9937440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00A9D00-A3F4-AA4C-8026-564BBED9A4B5}"/>
                </a:ext>
              </a:extLst>
            </p:cNvPr>
            <p:cNvSpPr/>
            <p:nvPr/>
          </p:nvSpPr>
          <p:spPr>
            <a:xfrm>
              <a:off x="10287394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610BE21-2A69-1B4F-BE92-1DDFB4F25FE9}"/>
                </a:ext>
              </a:extLst>
            </p:cNvPr>
            <p:cNvSpPr/>
            <p:nvPr/>
          </p:nvSpPr>
          <p:spPr>
            <a:xfrm>
              <a:off x="1067686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3A9BE41-F99F-D540-8780-1B3E1EC32356}"/>
                </a:ext>
              </a:extLst>
            </p:cNvPr>
            <p:cNvSpPr/>
            <p:nvPr/>
          </p:nvSpPr>
          <p:spPr>
            <a:xfrm>
              <a:off x="11275171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02700DE-6971-C549-868A-4C2896081AB7}"/>
                </a:ext>
              </a:extLst>
            </p:cNvPr>
            <p:cNvSpPr/>
            <p:nvPr/>
          </p:nvSpPr>
          <p:spPr>
            <a:xfrm>
              <a:off x="11664638" y="89182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0EF14BD-FF2C-5B49-9A7A-CA48D07CFA04}"/>
                </a:ext>
              </a:extLst>
            </p:cNvPr>
            <p:cNvSpPr txBox="1"/>
            <p:nvPr/>
          </p:nvSpPr>
          <p:spPr>
            <a:xfrm>
              <a:off x="10928601" y="83697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A084202-54A4-FF4A-B64E-695FD111960D}"/>
                </a:ext>
              </a:extLst>
            </p:cNvPr>
            <p:cNvSpPr/>
            <p:nvPr/>
          </p:nvSpPr>
          <p:spPr>
            <a:xfrm>
              <a:off x="9547973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40F2FC5-B305-4F4E-A746-89E447EA51B7}"/>
                </a:ext>
              </a:extLst>
            </p:cNvPr>
            <p:cNvSpPr/>
            <p:nvPr/>
          </p:nvSpPr>
          <p:spPr>
            <a:xfrm>
              <a:off x="9937440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D1ADB14-C2BA-2649-94C2-E1EFA8138156}"/>
                </a:ext>
              </a:extLst>
            </p:cNvPr>
            <p:cNvSpPr/>
            <p:nvPr/>
          </p:nvSpPr>
          <p:spPr>
            <a:xfrm>
              <a:off x="10287394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301C5FD-6999-0244-BF89-4C273233D548}"/>
                </a:ext>
              </a:extLst>
            </p:cNvPr>
            <p:cNvSpPr/>
            <p:nvPr/>
          </p:nvSpPr>
          <p:spPr>
            <a:xfrm>
              <a:off x="1067686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E06F478-1D66-0441-A83A-C1E4225AD9F6}"/>
                </a:ext>
              </a:extLst>
            </p:cNvPr>
            <p:cNvSpPr/>
            <p:nvPr/>
          </p:nvSpPr>
          <p:spPr>
            <a:xfrm>
              <a:off x="11275171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16422B4-395E-EB4F-B604-0B9D644B7A3B}"/>
                </a:ext>
              </a:extLst>
            </p:cNvPr>
            <p:cNvSpPr/>
            <p:nvPr/>
          </p:nvSpPr>
          <p:spPr>
            <a:xfrm>
              <a:off x="11664638" y="126999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CC95503-7A41-6747-A6E6-DCE8320B1419}"/>
                </a:ext>
              </a:extLst>
            </p:cNvPr>
            <p:cNvSpPr txBox="1"/>
            <p:nvPr/>
          </p:nvSpPr>
          <p:spPr>
            <a:xfrm>
              <a:off x="10928601" y="121515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1760F79-09EF-F947-853B-B65F6CDD6180}"/>
                </a:ext>
              </a:extLst>
            </p:cNvPr>
            <p:cNvSpPr/>
            <p:nvPr/>
          </p:nvSpPr>
          <p:spPr>
            <a:xfrm>
              <a:off x="9581836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9930E4F-C808-CB45-AF68-C3DEFF567873}"/>
                </a:ext>
              </a:extLst>
            </p:cNvPr>
            <p:cNvSpPr/>
            <p:nvPr/>
          </p:nvSpPr>
          <p:spPr>
            <a:xfrm>
              <a:off x="9971303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DAFFBEC-8B83-4B4C-8AD0-829D9F1B173D}"/>
                </a:ext>
              </a:extLst>
            </p:cNvPr>
            <p:cNvSpPr/>
            <p:nvPr/>
          </p:nvSpPr>
          <p:spPr>
            <a:xfrm>
              <a:off x="10321257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CF93679-6D13-1D4A-899E-97CF418161D0}"/>
                </a:ext>
              </a:extLst>
            </p:cNvPr>
            <p:cNvSpPr/>
            <p:nvPr/>
          </p:nvSpPr>
          <p:spPr>
            <a:xfrm>
              <a:off x="1071072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E9BB821-5362-6D44-97C8-BDF7359C885D}"/>
                </a:ext>
              </a:extLst>
            </p:cNvPr>
            <p:cNvSpPr/>
            <p:nvPr/>
          </p:nvSpPr>
          <p:spPr>
            <a:xfrm>
              <a:off x="11309034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086959B-12BE-0D46-A05E-1F315DDF0CED}"/>
                </a:ext>
              </a:extLst>
            </p:cNvPr>
            <p:cNvSpPr/>
            <p:nvPr/>
          </p:nvSpPr>
          <p:spPr>
            <a:xfrm>
              <a:off x="11698501" y="17030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15FCD88-5545-D54B-A5B2-27467BBCFBCE}"/>
                </a:ext>
              </a:extLst>
            </p:cNvPr>
            <p:cNvSpPr txBox="1"/>
            <p:nvPr/>
          </p:nvSpPr>
          <p:spPr>
            <a:xfrm>
              <a:off x="10962464" y="16481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0351497-57F8-B245-909A-52F21270F47C}"/>
                </a:ext>
              </a:extLst>
            </p:cNvPr>
            <p:cNvSpPr/>
            <p:nvPr/>
          </p:nvSpPr>
          <p:spPr>
            <a:xfrm>
              <a:off x="9581836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FA5E849-1703-B643-AF6A-6B81C8F7BDBB}"/>
                </a:ext>
              </a:extLst>
            </p:cNvPr>
            <p:cNvSpPr/>
            <p:nvPr/>
          </p:nvSpPr>
          <p:spPr>
            <a:xfrm>
              <a:off x="9971303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569AB1A-AD46-384D-B80F-C847DCD45412}"/>
                </a:ext>
              </a:extLst>
            </p:cNvPr>
            <p:cNvSpPr/>
            <p:nvPr/>
          </p:nvSpPr>
          <p:spPr>
            <a:xfrm>
              <a:off x="10321257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4A37317-95B5-D842-874F-7FF1BA132DC7}"/>
                </a:ext>
              </a:extLst>
            </p:cNvPr>
            <p:cNvSpPr/>
            <p:nvPr/>
          </p:nvSpPr>
          <p:spPr>
            <a:xfrm>
              <a:off x="1071072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F747AFD-BF0E-3244-9172-AE0175CE1784}"/>
                </a:ext>
              </a:extLst>
            </p:cNvPr>
            <p:cNvSpPr/>
            <p:nvPr/>
          </p:nvSpPr>
          <p:spPr>
            <a:xfrm>
              <a:off x="11309034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F451389-DB79-144F-9667-9FC53D673221}"/>
                </a:ext>
              </a:extLst>
            </p:cNvPr>
            <p:cNvSpPr/>
            <p:nvPr/>
          </p:nvSpPr>
          <p:spPr>
            <a:xfrm>
              <a:off x="11698501" y="208119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DDAB759-49E3-AA41-9250-B6B56DDC94AB}"/>
                </a:ext>
              </a:extLst>
            </p:cNvPr>
            <p:cNvSpPr txBox="1"/>
            <p:nvPr/>
          </p:nvSpPr>
          <p:spPr>
            <a:xfrm>
              <a:off x="10962464" y="202635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016C774-39F5-344C-AB1F-4EE5AAF85944}"/>
                </a:ext>
              </a:extLst>
            </p:cNvPr>
            <p:cNvSpPr txBox="1"/>
            <p:nvPr/>
          </p:nvSpPr>
          <p:spPr>
            <a:xfrm>
              <a:off x="10264811" y="2514219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12]</a:t>
              </a:r>
              <a:endParaRPr kumimoji="1"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CDBCFA8-8CDC-1643-9AE6-81AAA77AE967}"/>
                </a:ext>
              </a:extLst>
            </p:cNvPr>
            <p:cNvSpPr/>
            <p:nvPr/>
          </p:nvSpPr>
          <p:spPr>
            <a:xfrm>
              <a:off x="9581836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ED06EB8-DB3D-E447-8736-D114C1BB700D}"/>
                </a:ext>
              </a:extLst>
            </p:cNvPr>
            <p:cNvSpPr/>
            <p:nvPr/>
          </p:nvSpPr>
          <p:spPr>
            <a:xfrm>
              <a:off x="9971303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7E31624-BBB3-DE47-91BA-0607F430C209}"/>
                </a:ext>
              </a:extLst>
            </p:cNvPr>
            <p:cNvSpPr/>
            <p:nvPr/>
          </p:nvSpPr>
          <p:spPr>
            <a:xfrm>
              <a:off x="10321257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445E8EF-D1DF-CE41-83B1-9FF7690EFB0A}"/>
                </a:ext>
              </a:extLst>
            </p:cNvPr>
            <p:cNvSpPr/>
            <p:nvPr/>
          </p:nvSpPr>
          <p:spPr>
            <a:xfrm>
              <a:off x="1071072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550AFFF-577B-3A4A-BAB9-15E7CA6731C1}"/>
                </a:ext>
              </a:extLst>
            </p:cNvPr>
            <p:cNvSpPr/>
            <p:nvPr/>
          </p:nvSpPr>
          <p:spPr>
            <a:xfrm>
              <a:off x="11309034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6ED467E-33FA-4D4B-83C3-6F4E6DD32F9A}"/>
                </a:ext>
              </a:extLst>
            </p:cNvPr>
            <p:cNvSpPr/>
            <p:nvPr/>
          </p:nvSpPr>
          <p:spPr>
            <a:xfrm>
              <a:off x="11698501" y="398665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1448BB1-108D-CF42-B0C8-ABEE77863660}"/>
                </a:ext>
              </a:extLst>
            </p:cNvPr>
            <p:cNvSpPr txBox="1"/>
            <p:nvPr/>
          </p:nvSpPr>
          <p:spPr>
            <a:xfrm>
              <a:off x="10962464" y="39318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61571E2-DD01-624E-BE41-0A2197BDA915}"/>
                </a:ext>
              </a:extLst>
            </p:cNvPr>
            <p:cNvSpPr/>
            <p:nvPr/>
          </p:nvSpPr>
          <p:spPr>
            <a:xfrm>
              <a:off x="9581836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8A67BAB-7DDE-EB41-B497-7E12EF786214}"/>
                </a:ext>
              </a:extLst>
            </p:cNvPr>
            <p:cNvSpPr/>
            <p:nvPr/>
          </p:nvSpPr>
          <p:spPr>
            <a:xfrm>
              <a:off x="9971303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AFA3718-268F-DB4A-AEF3-3B924B9E9C4C}"/>
                </a:ext>
              </a:extLst>
            </p:cNvPr>
            <p:cNvSpPr/>
            <p:nvPr/>
          </p:nvSpPr>
          <p:spPr>
            <a:xfrm>
              <a:off x="10321257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22B5500-F5FA-514B-A8EE-1895436F1007}"/>
                </a:ext>
              </a:extLst>
            </p:cNvPr>
            <p:cNvSpPr/>
            <p:nvPr/>
          </p:nvSpPr>
          <p:spPr>
            <a:xfrm>
              <a:off x="1071072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EFE59BE-7703-DF4B-904D-BE6186914A00}"/>
                </a:ext>
              </a:extLst>
            </p:cNvPr>
            <p:cNvSpPr/>
            <p:nvPr/>
          </p:nvSpPr>
          <p:spPr>
            <a:xfrm>
              <a:off x="11309034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3BC4864-BB77-4144-9316-C62419E4CADF}"/>
                </a:ext>
              </a:extLst>
            </p:cNvPr>
            <p:cNvSpPr/>
            <p:nvPr/>
          </p:nvSpPr>
          <p:spPr>
            <a:xfrm>
              <a:off x="11698501" y="436483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7D54A21-1E02-6C4E-817D-8671B19FA33F}"/>
                </a:ext>
              </a:extLst>
            </p:cNvPr>
            <p:cNvSpPr txBox="1"/>
            <p:nvPr/>
          </p:nvSpPr>
          <p:spPr>
            <a:xfrm>
              <a:off x="10962464" y="430999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9E28E39-BC7D-7245-B80E-DDF946883057}"/>
                </a:ext>
              </a:extLst>
            </p:cNvPr>
            <p:cNvSpPr/>
            <p:nvPr/>
          </p:nvSpPr>
          <p:spPr>
            <a:xfrm>
              <a:off x="9615699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F2A0C09-FFB9-6F42-8181-74CBD1C481FB}"/>
                </a:ext>
              </a:extLst>
            </p:cNvPr>
            <p:cNvSpPr/>
            <p:nvPr/>
          </p:nvSpPr>
          <p:spPr>
            <a:xfrm>
              <a:off x="10005166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3EAB866-ED18-B24E-A6F4-E4937F276FEA}"/>
                </a:ext>
              </a:extLst>
            </p:cNvPr>
            <p:cNvSpPr/>
            <p:nvPr/>
          </p:nvSpPr>
          <p:spPr>
            <a:xfrm>
              <a:off x="10355120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0997F83-52D1-5841-BF89-D7D20C1028D3}"/>
                </a:ext>
              </a:extLst>
            </p:cNvPr>
            <p:cNvSpPr/>
            <p:nvPr/>
          </p:nvSpPr>
          <p:spPr>
            <a:xfrm>
              <a:off x="1074458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5182E79-CF4D-F841-ADDD-8F279FCEC494}"/>
                </a:ext>
              </a:extLst>
            </p:cNvPr>
            <p:cNvSpPr/>
            <p:nvPr/>
          </p:nvSpPr>
          <p:spPr>
            <a:xfrm>
              <a:off x="11342897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39331E9-9CC6-1143-9341-61D4C260E7C5}"/>
                </a:ext>
              </a:extLst>
            </p:cNvPr>
            <p:cNvSpPr/>
            <p:nvPr/>
          </p:nvSpPr>
          <p:spPr>
            <a:xfrm>
              <a:off x="11732364" y="4797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1C87414-39BF-6541-908C-C672D319CF46}"/>
                </a:ext>
              </a:extLst>
            </p:cNvPr>
            <p:cNvSpPr txBox="1"/>
            <p:nvPr/>
          </p:nvSpPr>
          <p:spPr>
            <a:xfrm>
              <a:off x="10996327" y="474301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8E34C83-E153-5943-B330-594993AE8A01}"/>
                </a:ext>
              </a:extLst>
            </p:cNvPr>
            <p:cNvSpPr/>
            <p:nvPr/>
          </p:nvSpPr>
          <p:spPr>
            <a:xfrm>
              <a:off x="9615699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943BE22-31A0-1A4E-BDB8-D449BA43C5FE}"/>
                </a:ext>
              </a:extLst>
            </p:cNvPr>
            <p:cNvSpPr/>
            <p:nvPr/>
          </p:nvSpPr>
          <p:spPr>
            <a:xfrm>
              <a:off x="10005166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E257476-588E-B94F-9378-CABD8EFEB7F1}"/>
                </a:ext>
              </a:extLst>
            </p:cNvPr>
            <p:cNvSpPr/>
            <p:nvPr/>
          </p:nvSpPr>
          <p:spPr>
            <a:xfrm>
              <a:off x="10355120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48CDF49-89E0-3543-BA70-6A6CF389B50E}"/>
                </a:ext>
              </a:extLst>
            </p:cNvPr>
            <p:cNvSpPr/>
            <p:nvPr/>
          </p:nvSpPr>
          <p:spPr>
            <a:xfrm>
              <a:off x="1074458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D37437A-CB7D-D34A-B672-A99998A34F29}"/>
                </a:ext>
              </a:extLst>
            </p:cNvPr>
            <p:cNvSpPr/>
            <p:nvPr/>
          </p:nvSpPr>
          <p:spPr>
            <a:xfrm>
              <a:off x="11342897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A3B497E-06AC-9C49-B130-0ED7D20451B5}"/>
                </a:ext>
              </a:extLst>
            </p:cNvPr>
            <p:cNvSpPr/>
            <p:nvPr/>
          </p:nvSpPr>
          <p:spPr>
            <a:xfrm>
              <a:off x="11732364" y="517603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9A10791-0F65-0E45-A6E6-DE6027A79144}"/>
                </a:ext>
              </a:extLst>
            </p:cNvPr>
            <p:cNvSpPr txBox="1"/>
            <p:nvPr/>
          </p:nvSpPr>
          <p:spPr>
            <a:xfrm>
              <a:off x="10996327" y="512119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E9E1A70-2E68-AB4E-B888-6C2222903661}"/>
                </a:ext>
              </a:extLst>
            </p:cNvPr>
            <p:cNvSpPr txBox="1"/>
            <p:nvPr/>
          </p:nvSpPr>
          <p:spPr>
            <a:xfrm>
              <a:off x="10342136" y="5609057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12]</a:t>
              </a:r>
              <a:endParaRPr kumimoji="1" lang="zh-CN" altLang="en-US" dirty="0"/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BCA90FAD-8C97-3A4E-AF8F-EB8ECDECBAAE}"/>
                </a:ext>
              </a:extLst>
            </p:cNvPr>
            <p:cNvCxnSpPr>
              <a:cxnSpLocks/>
            </p:cNvCxnSpPr>
            <p:nvPr/>
          </p:nvCxnSpPr>
          <p:spPr>
            <a:xfrm>
              <a:off x="10784580" y="2883551"/>
              <a:ext cx="8551" cy="9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D8B9310-F318-3A44-B2AA-DDB2DC809E86}"/>
                </a:ext>
              </a:extLst>
            </p:cNvPr>
            <p:cNvSpPr txBox="1"/>
            <p:nvPr/>
          </p:nvSpPr>
          <p:spPr>
            <a:xfrm>
              <a:off x="10830102" y="3065772"/>
              <a:ext cx="1317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Average</a:t>
              </a:r>
            </a:p>
            <a:p>
              <a:r>
                <a:rPr kumimoji="1" lang="en-US" altLang="zh-CN" dirty="0"/>
                <a:t>pool1d</a:t>
              </a:r>
              <a:endParaRPr kumimoji="1"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72E8555-58FF-8743-9F42-731B811A0C8F}"/>
                </a:ext>
              </a:extLst>
            </p:cNvPr>
            <p:cNvSpPr/>
            <p:nvPr/>
          </p:nvSpPr>
          <p:spPr>
            <a:xfrm>
              <a:off x="4630118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775BFA7-CFF8-744C-8FF3-28CC35635F9E}"/>
                </a:ext>
              </a:extLst>
            </p:cNvPr>
            <p:cNvSpPr/>
            <p:nvPr/>
          </p:nvSpPr>
          <p:spPr>
            <a:xfrm>
              <a:off x="5019585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4CBC5FC-EA9B-0A42-948C-DBDE015EB7E2}"/>
                </a:ext>
              </a:extLst>
            </p:cNvPr>
            <p:cNvSpPr/>
            <p:nvPr/>
          </p:nvSpPr>
          <p:spPr>
            <a:xfrm>
              <a:off x="5369539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9D30D67-B246-8945-BDC2-B58FFEDBA7F5}"/>
                </a:ext>
              </a:extLst>
            </p:cNvPr>
            <p:cNvSpPr/>
            <p:nvPr/>
          </p:nvSpPr>
          <p:spPr>
            <a:xfrm>
              <a:off x="5759006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CC9D403-B6D0-0F46-ADF3-53F7BB278AED}"/>
                </a:ext>
              </a:extLst>
            </p:cNvPr>
            <p:cNvSpPr/>
            <p:nvPr/>
          </p:nvSpPr>
          <p:spPr>
            <a:xfrm>
              <a:off x="6357316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6582B28-97E0-694B-862B-E673DF857459}"/>
                </a:ext>
              </a:extLst>
            </p:cNvPr>
            <p:cNvSpPr/>
            <p:nvPr/>
          </p:nvSpPr>
          <p:spPr>
            <a:xfrm>
              <a:off x="6746783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E377E4-7134-2147-A3F4-99206E6727C4}"/>
                </a:ext>
              </a:extLst>
            </p:cNvPr>
            <p:cNvSpPr txBox="1"/>
            <p:nvPr/>
          </p:nvSpPr>
          <p:spPr>
            <a:xfrm>
              <a:off x="6010746" y="453272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554B5AD-A312-3543-9A88-969BA9094821}"/>
                </a:ext>
              </a:extLst>
            </p:cNvPr>
            <p:cNvSpPr/>
            <p:nvPr/>
          </p:nvSpPr>
          <p:spPr>
            <a:xfrm>
              <a:off x="7153898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8A2C32A-D431-2B40-B257-44640D3E878C}"/>
                </a:ext>
              </a:extLst>
            </p:cNvPr>
            <p:cNvSpPr/>
            <p:nvPr/>
          </p:nvSpPr>
          <p:spPr>
            <a:xfrm>
              <a:off x="7543365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CD4A99A-1883-2D4E-9D1B-BDFD125B4A00}"/>
                </a:ext>
              </a:extLst>
            </p:cNvPr>
            <p:cNvSpPr/>
            <p:nvPr/>
          </p:nvSpPr>
          <p:spPr>
            <a:xfrm>
              <a:off x="7893319" y="458757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85F1D3CA-3564-6741-93D6-4AB05C81ED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3868" y="4751666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AA367C-0F6B-F24F-8624-00B788A7D190}"/>
                </a:ext>
              </a:extLst>
            </p:cNvPr>
            <p:cNvSpPr txBox="1"/>
            <p:nvPr/>
          </p:nvSpPr>
          <p:spPr>
            <a:xfrm>
              <a:off x="8484387" y="4330803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flatten</a:t>
              </a:r>
              <a:endParaRPr kumimoji="1"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B79572D-01E5-054E-AAD1-BD9B063558D0}"/>
                </a:ext>
              </a:extLst>
            </p:cNvPr>
            <p:cNvSpPr txBox="1"/>
            <p:nvPr/>
          </p:nvSpPr>
          <p:spPr>
            <a:xfrm>
              <a:off x="6344349" y="5609057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12]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38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E6B091FF-E0C9-A240-878C-EA226B446716}"/>
              </a:ext>
            </a:extLst>
          </p:cNvPr>
          <p:cNvGrpSpPr/>
          <p:nvPr/>
        </p:nvGrpSpPr>
        <p:grpSpPr>
          <a:xfrm>
            <a:off x="620889" y="508000"/>
            <a:ext cx="10397067" cy="2775462"/>
            <a:chOff x="620889" y="508000"/>
            <a:chExt cx="10397067" cy="2775462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E586F2D-BAE0-E543-99A6-2CC346B51481}"/>
                </a:ext>
              </a:extLst>
            </p:cNvPr>
            <p:cNvSpPr/>
            <p:nvPr/>
          </p:nvSpPr>
          <p:spPr>
            <a:xfrm>
              <a:off x="620889" y="508000"/>
              <a:ext cx="10397067" cy="2775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45BBD54-6127-BC45-ADD7-43F55427060C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87" y="1988959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6C74823-F657-4D48-B6D0-33705C4DCE88}"/>
                </a:ext>
              </a:extLst>
            </p:cNvPr>
            <p:cNvSpPr txBox="1"/>
            <p:nvPr/>
          </p:nvSpPr>
          <p:spPr>
            <a:xfrm>
              <a:off x="2033664" y="1532842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embedding</a:t>
              </a:r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3280873-165B-8848-B624-FAAC7D7A7786}"/>
                </a:ext>
              </a:extLst>
            </p:cNvPr>
            <p:cNvSpPr/>
            <p:nvPr/>
          </p:nvSpPr>
          <p:spPr>
            <a:xfrm>
              <a:off x="3439132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962BFF1-A074-1F41-ADAA-33EBED63E98F}"/>
                </a:ext>
              </a:extLst>
            </p:cNvPr>
            <p:cNvSpPr/>
            <p:nvPr/>
          </p:nvSpPr>
          <p:spPr>
            <a:xfrm>
              <a:off x="3828599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00A9D00-A3F4-AA4C-8026-564BBED9A4B5}"/>
                </a:ext>
              </a:extLst>
            </p:cNvPr>
            <p:cNvSpPr/>
            <p:nvPr/>
          </p:nvSpPr>
          <p:spPr>
            <a:xfrm>
              <a:off x="4178553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610BE21-2A69-1B4F-BE92-1DDFB4F25FE9}"/>
                </a:ext>
              </a:extLst>
            </p:cNvPr>
            <p:cNvSpPr/>
            <p:nvPr/>
          </p:nvSpPr>
          <p:spPr>
            <a:xfrm>
              <a:off x="4568020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3A9BE41-F99F-D540-8780-1B3E1EC32356}"/>
                </a:ext>
              </a:extLst>
            </p:cNvPr>
            <p:cNvSpPr/>
            <p:nvPr/>
          </p:nvSpPr>
          <p:spPr>
            <a:xfrm>
              <a:off x="5166330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02700DE-6971-C549-868A-4C2896081AB7}"/>
                </a:ext>
              </a:extLst>
            </p:cNvPr>
            <p:cNvSpPr/>
            <p:nvPr/>
          </p:nvSpPr>
          <p:spPr>
            <a:xfrm>
              <a:off x="5555797" y="107404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0EF14BD-FF2C-5B49-9A7A-CA48D07CFA04}"/>
                </a:ext>
              </a:extLst>
            </p:cNvPr>
            <p:cNvSpPr txBox="1"/>
            <p:nvPr/>
          </p:nvSpPr>
          <p:spPr>
            <a:xfrm>
              <a:off x="4819760" y="101919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8A084202-54A4-FF4A-B64E-695FD111960D}"/>
                </a:ext>
              </a:extLst>
            </p:cNvPr>
            <p:cNvSpPr/>
            <p:nvPr/>
          </p:nvSpPr>
          <p:spPr>
            <a:xfrm>
              <a:off x="3439132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40F2FC5-B305-4F4E-A746-89E447EA51B7}"/>
                </a:ext>
              </a:extLst>
            </p:cNvPr>
            <p:cNvSpPr/>
            <p:nvPr/>
          </p:nvSpPr>
          <p:spPr>
            <a:xfrm>
              <a:off x="3828599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D1ADB14-C2BA-2649-94C2-E1EFA8138156}"/>
                </a:ext>
              </a:extLst>
            </p:cNvPr>
            <p:cNvSpPr/>
            <p:nvPr/>
          </p:nvSpPr>
          <p:spPr>
            <a:xfrm>
              <a:off x="4178553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B301C5FD-6999-0244-BF89-4C273233D548}"/>
                </a:ext>
              </a:extLst>
            </p:cNvPr>
            <p:cNvSpPr/>
            <p:nvPr/>
          </p:nvSpPr>
          <p:spPr>
            <a:xfrm>
              <a:off x="4568020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E06F478-1D66-0441-A83A-C1E4225AD9F6}"/>
                </a:ext>
              </a:extLst>
            </p:cNvPr>
            <p:cNvSpPr/>
            <p:nvPr/>
          </p:nvSpPr>
          <p:spPr>
            <a:xfrm>
              <a:off x="5166330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16422B4-395E-EB4F-B604-0B9D644B7A3B}"/>
                </a:ext>
              </a:extLst>
            </p:cNvPr>
            <p:cNvSpPr/>
            <p:nvPr/>
          </p:nvSpPr>
          <p:spPr>
            <a:xfrm>
              <a:off x="5555797" y="145222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CC95503-7A41-6747-A6E6-DCE8320B1419}"/>
                </a:ext>
              </a:extLst>
            </p:cNvPr>
            <p:cNvSpPr txBox="1"/>
            <p:nvPr/>
          </p:nvSpPr>
          <p:spPr>
            <a:xfrm>
              <a:off x="4819760" y="139737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1760F79-09EF-F947-853B-B65F6CDD6180}"/>
                </a:ext>
              </a:extLst>
            </p:cNvPr>
            <p:cNvSpPr/>
            <p:nvPr/>
          </p:nvSpPr>
          <p:spPr>
            <a:xfrm>
              <a:off x="3472995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9930E4F-C808-CB45-AF68-C3DEFF567873}"/>
                </a:ext>
              </a:extLst>
            </p:cNvPr>
            <p:cNvSpPr/>
            <p:nvPr/>
          </p:nvSpPr>
          <p:spPr>
            <a:xfrm>
              <a:off x="3862462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DAFFBEC-8B83-4B4C-8AD0-829D9F1B173D}"/>
                </a:ext>
              </a:extLst>
            </p:cNvPr>
            <p:cNvSpPr/>
            <p:nvPr/>
          </p:nvSpPr>
          <p:spPr>
            <a:xfrm>
              <a:off x="4212416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CF93679-6D13-1D4A-899E-97CF418161D0}"/>
                </a:ext>
              </a:extLst>
            </p:cNvPr>
            <p:cNvSpPr/>
            <p:nvPr/>
          </p:nvSpPr>
          <p:spPr>
            <a:xfrm>
              <a:off x="4601883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E9BB821-5362-6D44-97C8-BDF7359C885D}"/>
                </a:ext>
              </a:extLst>
            </p:cNvPr>
            <p:cNvSpPr/>
            <p:nvPr/>
          </p:nvSpPr>
          <p:spPr>
            <a:xfrm>
              <a:off x="5200193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086959B-12BE-0D46-A05E-1F315DDF0CED}"/>
                </a:ext>
              </a:extLst>
            </p:cNvPr>
            <p:cNvSpPr/>
            <p:nvPr/>
          </p:nvSpPr>
          <p:spPr>
            <a:xfrm>
              <a:off x="5589660" y="188524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15FCD88-5545-D54B-A5B2-27467BBCFBCE}"/>
                </a:ext>
              </a:extLst>
            </p:cNvPr>
            <p:cNvSpPr txBox="1"/>
            <p:nvPr/>
          </p:nvSpPr>
          <p:spPr>
            <a:xfrm>
              <a:off x="4853623" y="183039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0351497-57F8-B245-909A-52F21270F47C}"/>
                </a:ext>
              </a:extLst>
            </p:cNvPr>
            <p:cNvSpPr/>
            <p:nvPr/>
          </p:nvSpPr>
          <p:spPr>
            <a:xfrm>
              <a:off x="3472995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FA5E849-1703-B643-AF6A-6B81C8F7BDBB}"/>
                </a:ext>
              </a:extLst>
            </p:cNvPr>
            <p:cNvSpPr/>
            <p:nvPr/>
          </p:nvSpPr>
          <p:spPr>
            <a:xfrm>
              <a:off x="3862462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569AB1A-AD46-384D-B80F-C847DCD45412}"/>
                </a:ext>
              </a:extLst>
            </p:cNvPr>
            <p:cNvSpPr/>
            <p:nvPr/>
          </p:nvSpPr>
          <p:spPr>
            <a:xfrm>
              <a:off x="4212416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4A37317-95B5-D842-874F-7FF1BA132DC7}"/>
                </a:ext>
              </a:extLst>
            </p:cNvPr>
            <p:cNvSpPr/>
            <p:nvPr/>
          </p:nvSpPr>
          <p:spPr>
            <a:xfrm>
              <a:off x="4601883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F747AFD-BF0E-3244-9172-AE0175CE1784}"/>
                </a:ext>
              </a:extLst>
            </p:cNvPr>
            <p:cNvSpPr/>
            <p:nvPr/>
          </p:nvSpPr>
          <p:spPr>
            <a:xfrm>
              <a:off x="5200193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F451389-DB79-144F-9667-9FC53D673221}"/>
                </a:ext>
              </a:extLst>
            </p:cNvPr>
            <p:cNvSpPr/>
            <p:nvPr/>
          </p:nvSpPr>
          <p:spPr>
            <a:xfrm>
              <a:off x="5589660" y="226341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DDAB759-49E3-AA41-9250-B6B56DDC94AB}"/>
                </a:ext>
              </a:extLst>
            </p:cNvPr>
            <p:cNvSpPr txBox="1"/>
            <p:nvPr/>
          </p:nvSpPr>
          <p:spPr>
            <a:xfrm>
              <a:off x="4853623" y="220857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016C774-39F5-344C-AB1F-4EE5AAF85944}"/>
                </a:ext>
              </a:extLst>
            </p:cNvPr>
            <p:cNvSpPr txBox="1"/>
            <p:nvPr/>
          </p:nvSpPr>
          <p:spPr>
            <a:xfrm>
              <a:off x="4155970" y="2696440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72E8555-58FF-8743-9F42-731B811A0C8F}"/>
                </a:ext>
              </a:extLst>
            </p:cNvPr>
            <p:cNvSpPr/>
            <p:nvPr/>
          </p:nvSpPr>
          <p:spPr>
            <a:xfrm>
              <a:off x="7383760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775BFA7-CFF8-744C-8FF3-28CC35635F9E}"/>
                </a:ext>
              </a:extLst>
            </p:cNvPr>
            <p:cNvSpPr/>
            <p:nvPr/>
          </p:nvSpPr>
          <p:spPr>
            <a:xfrm>
              <a:off x="7773227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B4CBC5FC-EA9B-0A42-948C-DBDE015EB7E2}"/>
                </a:ext>
              </a:extLst>
            </p:cNvPr>
            <p:cNvSpPr/>
            <p:nvPr/>
          </p:nvSpPr>
          <p:spPr>
            <a:xfrm>
              <a:off x="8123181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9D30D67-B246-8945-BDC2-B58FFEDBA7F5}"/>
                </a:ext>
              </a:extLst>
            </p:cNvPr>
            <p:cNvSpPr/>
            <p:nvPr/>
          </p:nvSpPr>
          <p:spPr>
            <a:xfrm>
              <a:off x="8512648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CC9D403-B6D0-0F46-ADF3-53F7BB278AED}"/>
                </a:ext>
              </a:extLst>
            </p:cNvPr>
            <p:cNvSpPr/>
            <p:nvPr/>
          </p:nvSpPr>
          <p:spPr>
            <a:xfrm>
              <a:off x="9110958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6582B28-97E0-694B-862B-E673DF857459}"/>
                </a:ext>
              </a:extLst>
            </p:cNvPr>
            <p:cNvSpPr/>
            <p:nvPr/>
          </p:nvSpPr>
          <p:spPr>
            <a:xfrm>
              <a:off x="9500425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9E377E4-7134-2147-A3F4-99206E6727C4}"/>
                </a:ext>
              </a:extLst>
            </p:cNvPr>
            <p:cNvSpPr txBox="1"/>
            <p:nvPr/>
          </p:nvSpPr>
          <p:spPr>
            <a:xfrm>
              <a:off x="8764388" y="177001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554B5AD-A312-3543-9A88-969BA9094821}"/>
                </a:ext>
              </a:extLst>
            </p:cNvPr>
            <p:cNvSpPr/>
            <p:nvPr/>
          </p:nvSpPr>
          <p:spPr>
            <a:xfrm>
              <a:off x="9907540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8A2C32A-D431-2B40-B257-44640D3E878C}"/>
                </a:ext>
              </a:extLst>
            </p:cNvPr>
            <p:cNvSpPr/>
            <p:nvPr/>
          </p:nvSpPr>
          <p:spPr>
            <a:xfrm>
              <a:off x="10297007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CD4A99A-1883-2D4E-9D1B-BDFD125B4A00}"/>
                </a:ext>
              </a:extLst>
            </p:cNvPr>
            <p:cNvSpPr/>
            <p:nvPr/>
          </p:nvSpPr>
          <p:spPr>
            <a:xfrm>
              <a:off x="10646961" y="182485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85F1D3CA-3564-6741-93D6-4AB05C81EDEA}"/>
                </a:ext>
              </a:extLst>
            </p:cNvPr>
            <p:cNvCxnSpPr>
              <a:cxnSpLocks/>
            </p:cNvCxnSpPr>
            <p:nvPr/>
          </p:nvCxnSpPr>
          <p:spPr>
            <a:xfrm>
              <a:off x="5986328" y="1956187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AA367C-0F6B-F24F-8624-00B788A7D190}"/>
                </a:ext>
              </a:extLst>
            </p:cNvPr>
            <p:cNvSpPr txBox="1"/>
            <p:nvPr/>
          </p:nvSpPr>
          <p:spPr>
            <a:xfrm>
              <a:off x="6226847" y="1535324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flatten</a:t>
              </a:r>
              <a:endParaRPr kumimoji="1"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B79572D-01E5-054E-AAD1-BD9B063558D0}"/>
                </a:ext>
              </a:extLst>
            </p:cNvPr>
            <p:cNvSpPr txBox="1"/>
            <p:nvPr/>
          </p:nvSpPr>
          <p:spPr>
            <a:xfrm>
              <a:off x="8906779" y="2696440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4]</a:t>
              </a:r>
              <a:endParaRPr kumimoji="1" lang="zh-CN" altLang="en-US" dirty="0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77904D2-8309-2644-A069-39381CA6E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499" y="665787"/>
              <a:ext cx="862568" cy="2303449"/>
            </a:xfrm>
            <a:prstGeom prst="rect">
              <a:avLst/>
            </a:prstGeom>
          </p:spPr>
        </p:pic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E098A9E9-93A7-5146-BFA2-0497CEBA09B9}"/>
              </a:ext>
            </a:extLst>
          </p:cNvPr>
          <p:cNvGrpSpPr/>
          <p:nvPr/>
        </p:nvGrpSpPr>
        <p:grpSpPr>
          <a:xfrm>
            <a:off x="620889" y="3394753"/>
            <a:ext cx="3980994" cy="2904447"/>
            <a:chOff x="620889" y="3394753"/>
            <a:chExt cx="3980994" cy="2904447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4A64944-CDAB-EB4A-B1BA-0764712F0A21}"/>
                </a:ext>
              </a:extLst>
            </p:cNvPr>
            <p:cNvSpPr/>
            <p:nvPr/>
          </p:nvSpPr>
          <p:spPr>
            <a:xfrm>
              <a:off x="620889" y="3394753"/>
              <a:ext cx="3980994" cy="29044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F5CE20A-B9F4-5847-BD9A-A8D283A7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332" y="3503630"/>
              <a:ext cx="729686" cy="2485162"/>
            </a:xfrm>
            <a:prstGeom prst="rect">
              <a:avLst/>
            </a:prstGeom>
          </p:spPr>
        </p:pic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0D0CD0C5-F645-9545-9653-0353AD1DE4D2}"/>
                </a:ext>
              </a:extLst>
            </p:cNvPr>
            <p:cNvCxnSpPr>
              <a:cxnSpLocks/>
            </p:cNvCxnSpPr>
            <p:nvPr/>
          </p:nvCxnSpPr>
          <p:spPr>
            <a:xfrm>
              <a:off x="2033664" y="4681359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0469586-A0CB-CF4D-96EE-FA1ACA6A11F2}"/>
                </a:ext>
              </a:extLst>
            </p:cNvPr>
            <p:cNvSpPr txBox="1"/>
            <p:nvPr/>
          </p:nvSpPr>
          <p:spPr>
            <a:xfrm>
              <a:off x="2285233" y="4225241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none</a:t>
              </a:r>
              <a:endParaRPr kumimoji="1"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D4637434-47A3-9E44-9DDB-C5796DA84A0D}"/>
                </a:ext>
              </a:extLst>
            </p:cNvPr>
            <p:cNvSpPr/>
            <p:nvPr/>
          </p:nvSpPr>
          <p:spPr>
            <a:xfrm>
              <a:off x="3472995" y="393501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8223058-90FF-3143-9731-01DFEC0DFA08}"/>
                </a:ext>
              </a:extLst>
            </p:cNvPr>
            <p:cNvSpPr/>
            <p:nvPr/>
          </p:nvSpPr>
          <p:spPr>
            <a:xfrm>
              <a:off x="3472995" y="431319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618B3FB-9686-8D48-9C66-3FC8DD6DF2BC}"/>
                </a:ext>
              </a:extLst>
            </p:cNvPr>
            <p:cNvSpPr/>
            <p:nvPr/>
          </p:nvSpPr>
          <p:spPr>
            <a:xfrm>
              <a:off x="3484280" y="47462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EFB6C45-C4CA-E245-B3A8-FFD71D0E7253}"/>
                </a:ext>
              </a:extLst>
            </p:cNvPr>
            <p:cNvSpPr/>
            <p:nvPr/>
          </p:nvSpPr>
          <p:spPr>
            <a:xfrm>
              <a:off x="3484280" y="51243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D172AC1-AAF9-BF40-92DB-1B7BBFCB7D09}"/>
                </a:ext>
              </a:extLst>
            </p:cNvPr>
            <p:cNvSpPr txBox="1"/>
            <p:nvPr/>
          </p:nvSpPr>
          <p:spPr>
            <a:xfrm>
              <a:off x="3263307" y="5557410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1]</a:t>
              </a:r>
              <a:endParaRPr kumimoji="1" lang="zh-CN" altLang="en-US" dirty="0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301DBC4C-C6EA-954E-AEC3-DEF7FD99F046}"/>
              </a:ext>
            </a:extLst>
          </p:cNvPr>
          <p:cNvGrpSpPr/>
          <p:nvPr/>
        </p:nvGrpSpPr>
        <p:grpSpPr>
          <a:xfrm>
            <a:off x="4989689" y="3503630"/>
            <a:ext cx="6310489" cy="3122948"/>
            <a:chOff x="4989689" y="3503630"/>
            <a:chExt cx="6310489" cy="3122948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E8EA1BE-78B6-F141-836D-6C0109D8AC31}"/>
                </a:ext>
              </a:extLst>
            </p:cNvPr>
            <p:cNvSpPr/>
            <p:nvPr/>
          </p:nvSpPr>
          <p:spPr>
            <a:xfrm>
              <a:off x="4989689" y="3503630"/>
              <a:ext cx="6310489" cy="31229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AEE2AA78-F0F9-7C4E-93BE-ACD9DD292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079" y="3763275"/>
              <a:ext cx="1290578" cy="2485162"/>
            </a:xfrm>
            <a:prstGeom prst="rect">
              <a:avLst/>
            </a:prstGeom>
          </p:spPr>
        </p:pic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A5992533-692F-DE42-AC03-409C71834C5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871" y="4980505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4A2555C-1774-E941-9B83-514277D50A43}"/>
                </a:ext>
              </a:extLst>
            </p:cNvPr>
            <p:cNvSpPr txBox="1"/>
            <p:nvPr/>
          </p:nvSpPr>
          <p:spPr>
            <a:xfrm>
              <a:off x="6897306" y="4524387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One-hot</a:t>
              </a:r>
              <a:endParaRPr kumimoji="1"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E792DE2-7CD8-C341-AC00-768EB331FA42}"/>
                </a:ext>
              </a:extLst>
            </p:cNvPr>
            <p:cNvSpPr/>
            <p:nvPr/>
          </p:nvSpPr>
          <p:spPr>
            <a:xfrm>
              <a:off x="8320427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02AFF85D-ECC6-714E-BB21-C3555D583EEA}"/>
                </a:ext>
              </a:extLst>
            </p:cNvPr>
            <p:cNvSpPr/>
            <p:nvPr/>
          </p:nvSpPr>
          <p:spPr>
            <a:xfrm>
              <a:off x="8709894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28EECCF-80AB-594E-A352-A70276B06AE7}"/>
                </a:ext>
              </a:extLst>
            </p:cNvPr>
            <p:cNvSpPr/>
            <p:nvPr/>
          </p:nvSpPr>
          <p:spPr>
            <a:xfrm>
              <a:off x="9059848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8A33B223-524D-1A4C-86D0-0A1066D856CC}"/>
                </a:ext>
              </a:extLst>
            </p:cNvPr>
            <p:cNvSpPr/>
            <p:nvPr/>
          </p:nvSpPr>
          <p:spPr>
            <a:xfrm>
              <a:off x="9449315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4D04E4A9-70DB-444B-9959-9DD6CD80608B}"/>
                </a:ext>
              </a:extLst>
            </p:cNvPr>
            <p:cNvSpPr/>
            <p:nvPr/>
          </p:nvSpPr>
          <p:spPr>
            <a:xfrm>
              <a:off x="10047625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2A09BA0B-7F90-CE44-8FB9-0CEC6E6B26C3}"/>
                </a:ext>
              </a:extLst>
            </p:cNvPr>
            <p:cNvSpPr/>
            <p:nvPr/>
          </p:nvSpPr>
          <p:spPr>
            <a:xfrm>
              <a:off x="10437092" y="425589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A85C8CD-1077-FE40-B20B-33381963C3B1}"/>
                </a:ext>
              </a:extLst>
            </p:cNvPr>
            <p:cNvSpPr txBox="1"/>
            <p:nvPr/>
          </p:nvSpPr>
          <p:spPr>
            <a:xfrm>
              <a:off x="9701055" y="420105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460DB3D5-E540-264E-B9AB-3161BC5EAF7D}"/>
                </a:ext>
              </a:extLst>
            </p:cNvPr>
            <p:cNvSpPr/>
            <p:nvPr/>
          </p:nvSpPr>
          <p:spPr>
            <a:xfrm>
              <a:off x="8320427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AE99944B-CE22-7947-ACBE-91E5ADD3B3A7}"/>
                </a:ext>
              </a:extLst>
            </p:cNvPr>
            <p:cNvSpPr/>
            <p:nvPr/>
          </p:nvSpPr>
          <p:spPr>
            <a:xfrm>
              <a:off x="8709894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D85896E-C62F-034F-A72E-A1FF43F5EBF2}"/>
                </a:ext>
              </a:extLst>
            </p:cNvPr>
            <p:cNvSpPr/>
            <p:nvPr/>
          </p:nvSpPr>
          <p:spPr>
            <a:xfrm>
              <a:off x="9059848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9FCE745-C381-1040-9225-CD5EF7BC5773}"/>
                </a:ext>
              </a:extLst>
            </p:cNvPr>
            <p:cNvSpPr/>
            <p:nvPr/>
          </p:nvSpPr>
          <p:spPr>
            <a:xfrm>
              <a:off x="9449315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6B6FDB5-54BB-4A45-94A2-E8593BD7C609}"/>
                </a:ext>
              </a:extLst>
            </p:cNvPr>
            <p:cNvSpPr/>
            <p:nvPr/>
          </p:nvSpPr>
          <p:spPr>
            <a:xfrm>
              <a:off x="10047625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075841CC-1484-F444-B367-A2CD0FFB7112}"/>
                </a:ext>
              </a:extLst>
            </p:cNvPr>
            <p:cNvSpPr/>
            <p:nvPr/>
          </p:nvSpPr>
          <p:spPr>
            <a:xfrm>
              <a:off x="10437092" y="463407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9D07FA3-76D6-6C45-8949-B969F402E2E9}"/>
                </a:ext>
              </a:extLst>
            </p:cNvPr>
            <p:cNvSpPr txBox="1"/>
            <p:nvPr/>
          </p:nvSpPr>
          <p:spPr>
            <a:xfrm>
              <a:off x="9701055" y="457923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FBE6183D-DCAB-6946-9BCB-F7B01D66D738}"/>
                </a:ext>
              </a:extLst>
            </p:cNvPr>
            <p:cNvSpPr/>
            <p:nvPr/>
          </p:nvSpPr>
          <p:spPr>
            <a:xfrm>
              <a:off x="8354290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7CE551B-99E6-2344-AD0E-A55C8210D90E}"/>
                </a:ext>
              </a:extLst>
            </p:cNvPr>
            <p:cNvSpPr/>
            <p:nvPr/>
          </p:nvSpPr>
          <p:spPr>
            <a:xfrm>
              <a:off x="8743757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5B5F8EBF-52C4-7D4F-B6FD-3FCA3058C2E4}"/>
                </a:ext>
              </a:extLst>
            </p:cNvPr>
            <p:cNvSpPr/>
            <p:nvPr/>
          </p:nvSpPr>
          <p:spPr>
            <a:xfrm>
              <a:off x="9093711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CCF498A2-35EB-BA4C-A4E2-47377460DB1C}"/>
                </a:ext>
              </a:extLst>
            </p:cNvPr>
            <p:cNvSpPr/>
            <p:nvPr/>
          </p:nvSpPr>
          <p:spPr>
            <a:xfrm>
              <a:off x="9483178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DDF3E5CD-A506-764D-9E1D-5BC9618F47EB}"/>
                </a:ext>
              </a:extLst>
            </p:cNvPr>
            <p:cNvSpPr/>
            <p:nvPr/>
          </p:nvSpPr>
          <p:spPr>
            <a:xfrm>
              <a:off x="10081488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DAB8601B-3057-674D-B8DD-ABFCCD8F6F1C}"/>
                </a:ext>
              </a:extLst>
            </p:cNvPr>
            <p:cNvSpPr/>
            <p:nvPr/>
          </p:nvSpPr>
          <p:spPr>
            <a:xfrm>
              <a:off x="10470955" y="506709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EF60B6BE-D870-9441-BB6F-40AA59DBF500}"/>
                </a:ext>
              </a:extLst>
            </p:cNvPr>
            <p:cNvSpPr txBox="1"/>
            <p:nvPr/>
          </p:nvSpPr>
          <p:spPr>
            <a:xfrm>
              <a:off x="9734918" y="501225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1BCF1AA6-EA07-4747-BF4A-AE9863D96065}"/>
                </a:ext>
              </a:extLst>
            </p:cNvPr>
            <p:cNvSpPr/>
            <p:nvPr/>
          </p:nvSpPr>
          <p:spPr>
            <a:xfrm>
              <a:off x="8354290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145849FD-D217-7143-8151-37EB3CE1BA4F}"/>
                </a:ext>
              </a:extLst>
            </p:cNvPr>
            <p:cNvSpPr/>
            <p:nvPr/>
          </p:nvSpPr>
          <p:spPr>
            <a:xfrm>
              <a:off x="8743757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28A654DD-A883-B747-8CE2-2C42A0B4D1BA}"/>
                </a:ext>
              </a:extLst>
            </p:cNvPr>
            <p:cNvSpPr/>
            <p:nvPr/>
          </p:nvSpPr>
          <p:spPr>
            <a:xfrm>
              <a:off x="9093711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F49322B0-9AEE-AA44-B2D3-B7AF1AFF2B98}"/>
                </a:ext>
              </a:extLst>
            </p:cNvPr>
            <p:cNvSpPr/>
            <p:nvPr/>
          </p:nvSpPr>
          <p:spPr>
            <a:xfrm>
              <a:off x="9483178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64E30E6-48AF-C14C-9B5E-B84711304147}"/>
                </a:ext>
              </a:extLst>
            </p:cNvPr>
            <p:cNvSpPr/>
            <p:nvPr/>
          </p:nvSpPr>
          <p:spPr>
            <a:xfrm>
              <a:off x="10081488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430C976C-E264-9E46-A02D-464FD6E6A492}"/>
                </a:ext>
              </a:extLst>
            </p:cNvPr>
            <p:cNvSpPr/>
            <p:nvPr/>
          </p:nvSpPr>
          <p:spPr>
            <a:xfrm>
              <a:off x="10470955" y="544527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2E05DFA-DBB4-DD4C-8F19-79BC72F262DF}"/>
                </a:ext>
              </a:extLst>
            </p:cNvPr>
            <p:cNvSpPr txBox="1"/>
            <p:nvPr/>
          </p:nvSpPr>
          <p:spPr>
            <a:xfrm>
              <a:off x="9734918" y="539042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1939036-8383-B44F-A316-392B3CF4FBF2}"/>
                </a:ext>
              </a:extLst>
            </p:cNvPr>
            <p:cNvSpPr txBox="1"/>
            <p:nvPr/>
          </p:nvSpPr>
          <p:spPr>
            <a:xfrm>
              <a:off x="9303385" y="5839612"/>
              <a:ext cx="113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[?,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5]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985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EC1390E-27E0-A648-BB7D-125C4927C11B}"/>
              </a:ext>
            </a:extLst>
          </p:cNvPr>
          <p:cNvGrpSpPr/>
          <p:nvPr/>
        </p:nvGrpSpPr>
        <p:grpSpPr>
          <a:xfrm>
            <a:off x="485422" y="406400"/>
            <a:ext cx="9663289" cy="5870222"/>
            <a:chOff x="485422" y="406400"/>
            <a:chExt cx="9663289" cy="5870222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530838-8AFF-4845-A205-3D124D0B9A21}"/>
                </a:ext>
              </a:extLst>
            </p:cNvPr>
            <p:cNvSpPr/>
            <p:nvPr/>
          </p:nvSpPr>
          <p:spPr>
            <a:xfrm>
              <a:off x="485422" y="406400"/>
              <a:ext cx="9663289" cy="5870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FD8AD8E-539C-9245-8043-11D3DD0A604E}"/>
                </a:ext>
              </a:extLst>
            </p:cNvPr>
            <p:cNvSpPr txBox="1"/>
            <p:nvPr/>
          </p:nvSpPr>
          <p:spPr>
            <a:xfrm>
              <a:off x="801511" y="711200"/>
              <a:ext cx="89639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[</a:t>
              </a:r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/>
                <a:t>name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 err="1"/>
                <a:t>desc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/>
                <a:t>brand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/>
                <a:t>cat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/>
                <a:t>ship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r>
                <a:rPr kumimoji="1" lang="zh-CN" altLang="en-US" dirty="0"/>
                <a:t> </a:t>
              </a:r>
              <a:r>
                <a:rPr kumimoji="1" lang="en-US" altLang="zh-CN" dirty="0" err="1"/>
                <a:t>cond</a:t>
              </a:r>
              <a:endParaRPr kumimoji="1" lang="en-US" altLang="zh-CN" dirty="0"/>
            </a:p>
            <a:p>
              <a:r>
                <a:rPr kumimoji="1" lang="en-US" altLang="zh-CN" dirty="0"/>
                <a:t>]</a:t>
              </a:r>
              <a:endParaRPr kumimoji="1" lang="zh-CN" altLang="en-US" dirty="0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044EA4FE-1284-0A4E-A51A-A708CDED6A1E}"/>
                </a:ext>
              </a:extLst>
            </p:cNvPr>
            <p:cNvCxnSpPr>
              <a:cxnSpLocks/>
            </p:cNvCxnSpPr>
            <p:nvPr/>
          </p:nvCxnSpPr>
          <p:spPr>
            <a:xfrm>
              <a:off x="1776933" y="1921226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CCD22F-9F78-CE40-8394-4BE5036D1EBF}"/>
                </a:ext>
              </a:extLst>
            </p:cNvPr>
            <p:cNvSpPr txBox="1"/>
            <p:nvPr/>
          </p:nvSpPr>
          <p:spPr>
            <a:xfrm>
              <a:off x="1957555" y="1496030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concat</a:t>
              </a:r>
              <a:endParaRPr kumimoji="1"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7733EE-1977-7A4E-AF61-1E51218605EB}"/>
                </a:ext>
              </a:extLst>
            </p:cNvPr>
            <p:cNvSpPr/>
            <p:nvPr/>
          </p:nvSpPr>
          <p:spPr>
            <a:xfrm>
              <a:off x="3094517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64E2291-511E-CD49-9619-9E35D2095FED}"/>
                </a:ext>
              </a:extLst>
            </p:cNvPr>
            <p:cNvSpPr/>
            <p:nvPr/>
          </p:nvSpPr>
          <p:spPr>
            <a:xfrm>
              <a:off x="3483984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6CF3C61-3974-2E4C-83EC-8C0158F93CE5}"/>
                </a:ext>
              </a:extLst>
            </p:cNvPr>
            <p:cNvSpPr/>
            <p:nvPr/>
          </p:nvSpPr>
          <p:spPr>
            <a:xfrm>
              <a:off x="3833938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94B4E1C-A280-1249-AF08-569C3CF2E0B8}"/>
                </a:ext>
              </a:extLst>
            </p:cNvPr>
            <p:cNvSpPr/>
            <p:nvPr/>
          </p:nvSpPr>
          <p:spPr>
            <a:xfrm>
              <a:off x="4223405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154AB6-F939-1949-A9D1-1E53F8E8215B}"/>
                </a:ext>
              </a:extLst>
            </p:cNvPr>
            <p:cNvSpPr/>
            <p:nvPr/>
          </p:nvSpPr>
          <p:spPr>
            <a:xfrm>
              <a:off x="4821715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F55EA1F-A260-8947-80D8-9897098C4E12}"/>
                </a:ext>
              </a:extLst>
            </p:cNvPr>
            <p:cNvSpPr/>
            <p:nvPr/>
          </p:nvSpPr>
          <p:spPr>
            <a:xfrm>
              <a:off x="5211182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218976-1E5F-5447-94E7-721C7DB78335}"/>
                </a:ext>
              </a:extLst>
            </p:cNvPr>
            <p:cNvSpPr txBox="1"/>
            <p:nvPr/>
          </p:nvSpPr>
          <p:spPr>
            <a:xfrm>
              <a:off x="4475145" y="118154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73C8FD1-6BA8-1440-9000-45FF01F557B3}"/>
                </a:ext>
              </a:extLst>
            </p:cNvPr>
            <p:cNvSpPr/>
            <p:nvPr/>
          </p:nvSpPr>
          <p:spPr>
            <a:xfrm>
              <a:off x="3094517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963D094-3165-5345-88C3-58D2417E6850}"/>
                </a:ext>
              </a:extLst>
            </p:cNvPr>
            <p:cNvSpPr/>
            <p:nvPr/>
          </p:nvSpPr>
          <p:spPr>
            <a:xfrm>
              <a:off x="3483984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CDB8ED-2B7B-DF47-8881-2DD8CB164AE8}"/>
                </a:ext>
              </a:extLst>
            </p:cNvPr>
            <p:cNvSpPr/>
            <p:nvPr/>
          </p:nvSpPr>
          <p:spPr>
            <a:xfrm>
              <a:off x="3833938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3D12228-E38E-0644-AB41-0B5F15484712}"/>
                </a:ext>
              </a:extLst>
            </p:cNvPr>
            <p:cNvSpPr/>
            <p:nvPr/>
          </p:nvSpPr>
          <p:spPr>
            <a:xfrm>
              <a:off x="4223405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4C2755-BBE3-A543-9B63-6BEDC0A94FDD}"/>
                </a:ext>
              </a:extLst>
            </p:cNvPr>
            <p:cNvSpPr/>
            <p:nvPr/>
          </p:nvSpPr>
          <p:spPr>
            <a:xfrm>
              <a:off x="4821715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75CEF24-B4EC-B541-8209-F5855378C6E9}"/>
                </a:ext>
              </a:extLst>
            </p:cNvPr>
            <p:cNvSpPr/>
            <p:nvPr/>
          </p:nvSpPr>
          <p:spPr>
            <a:xfrm>
              <a:off x="5211182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84E612-E2C7-6A4F-B193-0103A2E1DED1}"/>
                </a:ext>
              </a:extLst>
            </p:cNvPr>
            <p:cNvSpPr txBox="1"/>
            <p:nvPr/>
          </p:nvSpPr>
          <p:spPr>
            <a:xfrm>
              <a:off x="4475145" y="15597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D3B9C9-04FA-E14D-8B5D-7D35A733AC48}"/>
                </a:ext>
              </a:extLst>
            </p:cNvPr>
            <p:cNvSpPr/>
            <p:nvPr/>
          </p:nvSpPr>
          <p:spPr>
            <a:xfrm>
              <a:off x="3128380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0A862C1-67BA-E344-8DF5-84B76E7687A9}"/>
                </a:ext>
              </a:extLst>
            </p:cNvPr>
            <p:cNvSpPr/>
            <p:nvPr/>
          </p:nvSpPr>
          <p:spPr>
            <a:xfrm>
              <a:off x="3517847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767AB0D-1E4B-C945-A211-9BBD5D7100F0}"/>
                </a:ext>
              </a:extLst>
            </p:cNvPr>
            <p:cNvSpPr/>
            <p:nvPr/>
          </p:nvSpPr>
          <p:spPr>
            <a:xfrm>
              <a:off x="3867801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85B67F0-2C42-3E43-A1E7-3CD342EFFC02}"/>
                </a:ext>
              </a:extLst>
            </p:cNvPr>
            <p:cNvSpPr/>
            <p:nvPr/>
          </p:nvSpPr>
          <p:spPr>
            <a:xfrm>
              <a:off x="4257268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5B252EE-587E-624C-822E-CB4F13CD1FF8}"/>
                </a:ext>
              </a:extLst>
            </p:cNvPr>
            <p:cNvSpPr/>
            <p:nvPr/>
          </p:nvSpPr>
          <p:spPr>
            <a:xfrm>
              <a:off x="4855578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A35A4-E991-2748-8F03-4F8EF1127F12}"/>
                </a:ext>
              </a:extLst>
            </p:cNvPr>
            <p:cNvSpPr/>
            <p:nvPr/>
          </p:nvSpPr>
          <p:spPr>
            <a:xfrm>
              <a:off x="5245045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7F3FD4-C5C2-FE4C-9140-676749BB57CA}"/>
                </a:ext>
              </a:extLst>
            </p:cNvPr>
            <p:cNvSpPr txBox="1"/>
            <p:nvPr/>
          </p:nvSpPr>
          <p:spPr>
            <a:xfrm>
              <a:off x="4509008" y="199274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7CE8DE3-6D50-BB44-939A-FC98E9F3019C}"/>
                </a:ext>
              </a:extLst>
            </p:cNvPr>
            <p:cNvSpPr/>
            <p:nvPr/>
          </p:nvSpPr>
          <p:spPr>
            <a:xfrm>
              <a:off x="3128380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B7F58F2-DB92-DB4F-894D-314EA8DDB629}"/>
                </a:ext>
              </a:extLst>
            </p:cNvPr>
            <p:cNvSpPr/>
            <p:nvPr/>
          </p:nvSpPr>
          <p:spPr>
            <a:xfrm>
              <a:off x="3517847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E817658-20EF-8442-A550-EF22AC59FF38}"/>
                </a:ext>
              </a:extLst>
            </p:cNvPr>
            <p:cNvSpPr/>
            <p:nvPr/>
          </p:nvSpPr>
          <p:spPr>
            <a:xfrm>
              <a:off x="3867801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F27789-8845-4F45-ADDF-5C381452E70C}"/>
                </a:ext>
              </a:extLst>
            </p:cNvPr>
            <p:cNvSpPr/>
            <p:nvPr/>
          </p:nvSpPr>
          <p:spPr>
            <a:xfrm>
              <a:off x="4257268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5D55711-0EBE-BD4A-AA4F-DB932EFCDC1E}"/>
                </a:ext>
              </a:extLst>
            </p:cNvPr>
            <p:cNvSpPr/>
            <p:nvPr/>
          </p:nvSpPr>
          <p:spPr>
            <a:xfrm>
              <a:off x="4855578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C4B327D-B42E-BB46-87AA-9047CBC742BF}"/>
                </a:ext>
              </a:extLst>
            </p:cNvPr>
            <p:cNvSpPr/>
            <p:nvPr/>
          </p:nvSpPr>
          <p:spPr>
            <a:xfrm>
              <a:off x="5245045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5C9225-0C1D-244D-9AFF-F1F0557E0E73}"/>
                </a:ext>
              </a:extLst>
            </p:cNvPr>
            <p:cNvSpPr txBox="1"/>
            <p:nvPr/>
          </p:nvSpPr>
          <p:spPr>
            <a:xfrm>
              <a:off x="4509008" y="237091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590073B-75BA-294B-A23E-E52E69AE0C9F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08" y="1921226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1E6EDF1-9206-9944-9FDC-D071AFC54796}"/>
                </a:ext>
              </a:extLst>
            </p:cNvPr>
            <p:cNvSpPr txBox="1"/>
            <p:nvPr/>
          </p:nvSpPr>
          <p:spPr>
            <a:xfrm>
              <a:off x="5822367" y="1438742"/>
              <a:ext cx="131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  </a:t>
              </a:r>
              <a:r>
                <a:rPr kumimoji="1" lang="en-US" altLang="zh-CN" dirty="0"/>
                <a:t>dense</a:t>
              </a:r>
            </a:p>
            <a:p>
              <a:endParaRPr kumimoji="1" lang="en-US" altLang="zh-CN" dirty="0"/>
            </a:p>
            <a:p>
              <a:r>
                <a:rPr kumimoji="1" lang="en-US" altLang="zh-CN" dirty="0"/>
                <a:t>100,</a:t>
              </a:r>
              <a:r>
                <a:rPr kumimoji="1" lang="zh-CN" altLang="en-US" dirty="0"/>
                <a:t> </a:t>
              </a:r>
              <a:r>
                <a:rPr kumimoji="1"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7C1D950-CFD4-F04D-8DA4-8B0E1FF2C129}"/>
                </a:ext>
              </a:extLst>
            </p:cNvPr>
            <p:cNvSpPr/>
            <p:nvPr/>
          </p:nvSpPr>
          <p:spPr>
            <a:xfrm>
              <a:off x="6987492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4420AF7-5763-5944-AB82-8FDB8DB274A3}"/>
                </a:ext>
              </a:extLst>
            </p:cNvPr>
            <p:cNvSpPr/>
            <p:nvPr/>
          </p:nvSpPr>
          <p:spPr>
            <a:xfrm>
              <a:off x="7376959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E08A3DD-3AC2-134F-8354-F7034205739F}"/>
                </a:ext>
              </a:extLst>
            </p:cNvPr>
            <p:cNvSpPr/>
            <p:nvPr/>
          </p:nvSpPr>
          <p:spPr>
            <a:xfrm>
              <a:off x="7726913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B4A8493-34D6-9549-8AE1-E1679FEC433D}"/>
                </a:ext>
              </a:extLst>
            </p:cNvPr>
            <p:cNvSpPr/>
            <p:nvPr/>
          </p:nvSpPr>
          <p:spPr>
            <a:xfrm>
              <a:off x="8116380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0EDF824-FC44-4243-8A1C-BC4D1FAA4837}"/>
                </a:ext>
              </a:extLst>
            </p:cNvPr>
            <p:cNvSpPr/>
            <p:nvPr/>
          </p:nvSpPr>
          <p:spPr>
            <a:xfrm>
              <a:off x="8714690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E0794E1-944E-A842-B740-1D203BA328B9}"/>
                </a:ext>
              </a:extLst>
            </p:cNvPr>
            <p:cNvSpPr/>
            <p:nvPr/>
          </p:nvSpPr>
          <p:spPr>
            <a:xfrm>
              <a:off x="9104157" y="1236385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BAF8A57-B089-334A-A7E2-845130AF23F7}"/>
                </a:ext>
              </a:extLst>
            </p:cNvPr>
            <p:cNvSpPr txBox="1"/>
            <p:nvPr/>
          </p:nvSpPr>
          <p:spPr>
            <a:xfrm>
              <a:off x="8368120" y="1181541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9751D69-B794-E246-81E7-CB5DC607E3C7}"/>
                </a:ext>
              </a:extLst>
            </p:cNvPr>
            <p:cNvSpPr/>
            <p:nvPr/>
          </p:nvSpPr>
          <p:spPr>
            <a:xfrm>
              <a:off x="6987492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6D3DC9F-DB8A-934C-AA5D-7E1748A7299D}"/>
                </a:ext>
              </a:extLst>
            </p:cNvPr>
            <p:cNvSpPr/>
            <p:nvPr/>
          </p:nvSpPr>
          <p:spPr>
            <a:xfrm>
              <a:off x="7376959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438989B-8360-564C-A48F-710D03F87724}"/>
                </a:ext>
              </a:extLst>
            </p:cNvPr>
            <p:cNvSpPr/>
            <p:nvPr/>
          </p:nvSpPr>
          <p:spPr>
            <a:xfrm>
              <a:off x="7726913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1B81296-2FC9-C747-AF5C-F6E4C62BCA42}"/>
                </a:ext>
              </a:extLst>
            </p:cNvPr>
            <p:cNvSpPr/>
            <p:nvPr/>
          </p:nvSpPr>
          <p:spPr>
            <a:xfrm>
              <a:off x="8116380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09144EA-73FB-2047-972D-E3A2ABCDB609}"/>
                </a:ext>
              </a:extLst>
            </p:cNvPr>
            <p:cNvSpPr/>
            <p:nvPr/>
          </p:nvSpPr>
          <p:spPr>
            <a:xfrm>
              <a:off x="8714690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4F0F2AD-45F7-C94B-97ED-C3CE7A5C9415}"/>
                </a:ext>
              </a:extLst>
            </p:cNvPr>
            <p:cNvSpPr/>
            <p:nvPr/>
          </p:nvSpPr>
          <p:spPr>
            <a:xfrm>
              <a:off x="9104157" y="1614563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125E33-1C2D-2D40-BED2-849D2E8DF669}"/>
                </a:ext>
              </a:extLst>
            </p:cNvPr>
            <p:cNvSpPr txBox="1"/>
            <p:nvPr/>
          </p:nvSpPr>
          <p:spPr>
            <a:xfrm>
              <a:off x="8368120" y="15597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DA83199-DC76-4448-B8A1-DE7B82F8468B}"/>
                </a:ext>
              </a:extLst>
            </p:cNvPr>
            <p:cNvSpPr/>
            <p:nvPr/>
          </p:nvSpPr>
          <p:spPr>
            <a:xfrm>
              <a:off x="7021355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9D409B0-1196-3E40-A301-D19DE96D84B9}"/>
                </a:ext>
              </a:extLst>
            </p:cNvPr>
            <p:cNvSpPr/>
            <p:nvPr/>
          </p:nvSpPr>
          <p:spPr>
            <a:xfrm>
              <a:off x="7410822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04EEE8-2872-5E4F-8AF1-B814C52EED45}"/>
                </a:ext>
              </a:extLst>
            </p:cNvPr>
            <p:cNvSpPr/>
            <p:nvPr/>
          </p:nvSpPr>
          <p:spPr>
            <a:xfrm>
              <a:off x="7760776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4212D25-4ACA-4C49-8ACC-2046F1D8B3AB}"/>
                </a:ext>
              </a:extLst>
            </p:cNvPr>
            <p:cNvSpPr/>
            <p:nvPr/>
          </p:nvSpPr>
          <p:spPr>
            <a:xfrm>
              <a:off x="8150243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4941041D-01D3-3944-AD6D-8B2D79DB8998}"/>
                </a:ext>
              </a:extLst>
            </p:cNvPr>
            <p:cNvSpPr/>
            <p:nvPr/>
          </p:nvSpPr>
          <p:spPr>
            <a:xfrm>
              <a:off x="8748553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03AB633-CE55-E04D-8C3A-0F337718B751}"/>
                </a:ext>
              </a:extLst>
            </p:cNvPr>
            <p:cNvSpPr/>
            <p:nvPr/>
          </p:nvSpPr>
          <p:spPr>
            <a:xfrm>
              <a:off x="9138020" y="2047584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8A4A973-4C16-1840-B8CF-8AF299E8F922}"/>
                </a:ext>
              </a:extLst>
            </p:cNvPr>
            <p:cNvSpPr txBox="1"/>
            <p:nvPr/>
          </p:nvSpPr>
          <p:spPr>
            <a:xfrm>
              <a:off x="8401983" y="199274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3251DA1-85AC-744B-82E6-3624E48BA0B2}"/>
                </a:ext>
              </a:extLst>
            </p:cNvPr>
            <p:cNvSpPr/>
            <p:nvPr/>
          </p:nvSpPr>
          <p:spPr>
            <a:xfrm>
              <a:off x="7021355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5F4BD35-3CA0-5043-BF65-760038636D4D}"/>
                </a:ext>
              </a:extLst>
            </p:cNvPr>
            <p:cNvSpPr/>
            <p:nvPr/>
          </p:nvSpPr>
          <p:spPr>
            <a:xfrm>
              <a:off x="7410822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3F93A26-0475-7045-9D7C-6C59972EB31A}"/>
                </a:ext>
              </a:extLst>
            </p:cNvPr>
            <p:cNvSpPr/>
            <p:nvPr/>
          </p:nvSpPr>
          <p:spPr>
            <a:xfrm>
              <a:off x="7760776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74E9E7F-08DA-954D-96F0-A4E07DE69E04}"/>
                </a:ext>
              </a:extLst>
            </p:cNvPr>
            <p:cNvSpPr/>
            <p:nvPr/>
          </p:nvSpPr>
          <p:spPr>
            <a:xfrm>
              <a:off x="8150243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0DED728-A8A6-D043-93A2-62121DF64FEC}"/>
                </a:ext>
              </a:extLst>
            </p:cNvPr>
            <p:cNvSpPr/>
            <p:nvPr/>
          </p:nvSpPr>
          <p:spPr>
            <a:xfrm>
              <a:off x="8748553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CD5EEE1-4B53-8E4A-BA8A-009DAE8FCD72}"/>
                </a:ext>
              </a:extLst>
            </p:cNvPr>
            <p:cNvSpPr/>
            <p:nvPr/>
          </p:nvSpPr>
          <p:spPr>
            <a:xfrm>
              <a:off x="9138020" y="2425762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05B6F669-5BB0-8540-85C7-24AFFE40CE03}"/>
                </a:ext>
              </a:extLst>
            </p:cNvPr>
            <p:cNvSpPr txBox="1"/>
            <p:nvPr/>
          </p:nvSpPr>
          <p:spPr>
            <a:xfrm>
              <a:off x="8401983" y="237091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00DAEFD-E98C-5348-818C-0A630F9D6F46}"/>
                </a:ext>
              </a:extLst>
            </p:cNvPr>
            <p:cNvSpPr/>
            <p:nvPr/>
          </p:nvSpPr>
          <p:spPr>
            <a:xfrm>
              <a:off x="6987492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7D15F9C-7DAD-674E-90D9-7179AC4EAF03}"/>
                </a:ext>
              </a:extLst>
            </p:cNvPr>
            <p:cNvSpPr/>
            <p:nvPr/>
          </p:nvSpPr>
          <p:spPr>
            <a:xfrm>
              <a:off x="7376959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29C6CF4-0224-A24A-9D6C-B86CE389D4CB}"/>
                </a:ext>
              </a:extLst>
            </p:cNvPr>
            <p:cNvSpPr/>
            <p:nvPr/>
          </p:nvSpPr>
          <p:spPr>
            <a:xfrm>
              <a:off x="7726913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B4B5C5C-F3D4-244A-B333-9E83DECB669E}"/>
                </a:ext>
              </a:extLst>
            </p:cNvPr>
            <p:cNvSpPr/>
            <p:nvPr/>
          </p:nvSpPr>
          <p:spPr>
            <a:xfrm>
              <a:off x="8116380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A499C4-07D2-9748-B5A0-A9B1CD86D5F3}"/>
                </a:ext>
              </a:extLst>
            </p:cNvPr>
            <p:cNvSpPr/>
            <p:nvPr/>
          </p:nvSpPr>
          <p:spPr>
            <a:xfrm>
              <a:off x="8714690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FF47139-2137-994D-89C9-2734819B6727}"/>
                </a:ext>
              </a:extLst>
            </p:cNvPr>
            <p:cNvSpPr/>
            <p:nvPr/>
          </p:nvSpPr>
          <p:spPr>
            <a:xfrm>
              <a:off x="9104157" y="3940411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C8870DB-B52C-9042-9B06-FF70A78114F1}"/>
                </a:ext>
              </a:extLst>
            </p:cNvPr>
            <p:cNvSpPr txBox="1"/>
            <p:nvPr/>
          </p:nvSpPr>
          <p:spPr>
            <a:xfrm>
              <a:off x="8368120" y="388556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4BBC190-CFCB-844C-A864-4EE0B78D3E3A}"/>
                </a:ext>
              </a:extLst>
            </p:cNvPr>
            <p:cNvSpPr/>
            <p:nvPr/>
          </p:nvSpPr>
          <p:spPr>
            <a:xfrm>
              <a:off x="6987492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0E7646E-7B58-2A46-9BF1-E4960A51D988}"/>
                </a:ext>
              </a:extLst>
            </p:cNvPr>
            <p:cNvSpPr/>
            <p:nvPr/>
          </p:nvSpPr>
          <p:spPr>
            <a:xfrm>
              <a:off x="7376959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BB102F6-9B12-4C4F-A702-CBFAEC095FAB}"/>
                </a:ext>
              </a:extLst>
            </p:cNvPr>
            <p:cNvSpPr/>
            <p:nvPr/>
          </p:nvSpPr>
          <p:spPr>
            <a:xfrm>
              <a:off x="7726913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8E43A81-7273-9743-8B64-A72B63A6BF40}"/>
                </a:ext>
              </a:extLst>
            </p:cNvPr>
            <p:cNvSpPr/>
            <p:nvPr/>
          </p:nvSpPr>
          <p:spPr>
            <a:xfrm>
              <a:off x="8116380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B377454-39BF-9B42-8CB4-EB87C1E307FD}"/>
                </a:ext>
              </a:extLst>
            </p:cNvPr>
            <p:cNvSpPr/>
            <p:nvPr/>
          </p:nvSpPr>
          <p:spPr>
            <a:xfrm>
              <a:off x="8714690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A669AFA-C7DA-944A-9006-D4A177519BFF}"/>
                </a:ext>
              </a:extLst>
            </p:cNvPr>
            <p:cNvSpPr/>
            <p:nvPr/>
          </p:nvSpPr>
          <p:spPr>
            <a:xfrm>
              <a:off x="9104157" y="43185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0F429C0-1DE1-3944-97A7-A12FAD1DF059}"/>
                </a:ext>
              </a:extLst>
            </p:cNvPr>
            <p:cNvSpPr txBox="1"/>
            <p:nvPr/>
          </p:nvSpPr>
          <p:spPr>
            <a:xfrm>
              <a:off x="8368120" y="426374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F482B86-6845-9C4B-923E-3416026D7213}"/>
                </a:ext>
              </a:extLst>
            </p:cNvPr>
            <p:cNvSpPr/>
            <p:nvPr/>
          </p:nvSpPr>
          <p:spPr>
            <a:xfrm>
              <a:off x="7021355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86136C2-1016-1941-A3DC-B1F34B3C93C5}"/>
                </a:ext>
              </a:extLst>
            </p:cNvPr>
            <p:cNvSpPr/>
            <p:nvPr/>
          </p:nvSpPr>
          <p:spPr>
            <a:xfrm>
              <a:off x="7410822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88D478F-BDAA-9844-94EF-BDC5D91ABB7E}"/>
                </a:ext>
              </a:extLst>
            </p:cNvPr>
            <p:cNvSpPr/>
            <p:nvPr/>
          </p:nvSpPr>
          <p:spPr>
            <a:xfrm>
              <a:off x="7760776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305A2518-5686-FC4E-9784-188D72BD84C6}"/>
                </a:ext>
              </a:extLst>
            </p:cNvPr>
            <p:cNvSpPr/>
            <p:nvPr/>
          </p:nvSpPr>
          <p:spPr>
            <a:xfrm>
              <a:off x="8150243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FE510FC-DBCB-E443-9078-F56F723B0B1A}"/>
                </a:ext>
              </a:extLst>
            </p:cNvPr>
            <p:cNvSpPr/>
            <p:nvPr/>
          </p:nvSpPr>
          <p:spPr>
            <a:xfrm>
              <a:off x="8748553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09BBD6E-7F4B-0248-BD03-F14C66BD457B}"/>
                </a:ext>
              </a:extLst>
            </p:cNvPr>
            <p:cNvSpPr/>
            <p:nvPr/>
          </p:nvSpPr>
          <p:spPr>
            <a:xfrm>
              <a:off x="9138020" y="4751610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18B29EB-0041-4A4E-A0D9-6A52A63D8C85}"/>
                </a:ext>
              </a:extLst>
            </p:cNvPr>
            <p:cNvSpPr txBox="1"/>
            <p:nvPr/>
          </p:nvSpPr>
          <p:spPr>
            <a:xfrm>
              <a:off x="8401983" y="469676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249332B-9D44-9040-81F9-A0A05E6BFF1A}"/>
                </a:ext>
              </a:extLst>
            </p:cNvPr>
            <p:cNvSpPr/>
            <p:nvPr/>
          </p:nvSpPr>
          <p:spPr>
            <a:xfrm>
              <a:off x="7021355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8FB97A8-4528-CA4D-ADBA-66D76DF93C65}"/>
                </a:ext>
              </a:extLst>
            </p:cNvPr>
            <p:cNvSpPr/>
            <p:nvPr/>
          </p:nvSpPr>
          <p:spPr>
            <a:xfrm>
              <a:off x="7410822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5FC4B58-59E4-2F41-AF36-0468485B4B59}"/>
                </a:ext>
              </a:extLst>
            </p:cNvPr>
            <p:cNvSpPr/>
            <p:nvPr/>
          </p:nvSpPr>
          <p:spPr>
            <a:xfrm>
              <a:off x="7760776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7D98C6D-E774-C54A-82B9-10D0D2BF6168}"/>
                </a:ext>
              </a:extLst>
            </p:cNvPr>
            <p:cNvSpPr/>
            <p:nvPr/>
          </p:nvSpPr>
          <p:spPr>
            <a:xfrm>
              <a:off x="8150243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1A081A7-CA93-504A-A232-618A9BD2BBB5}"/>
                </a:ext>
              </a:extLst>
            </p:cNvPr>
            <p:cNvSpPr/>
            <p:nvPr/>
          </p:nvSpPr>
          <p:spPr>
            <a:xfrm>
              <a:off x="8748553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69DC003A-02BD-A24A-8E19-2D629FF4FB0A}"/>
                </a:ext>
              </a:extLst>
            </p:cNvPr>
            <p:cNvSpPr/>
            <p:nvPr/>
          </p:nvSpPr>
          <p:spPr>
            <a:xfrm>
              <a:off x="9138020" y="51297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638D00A-5F03-EE48-B244-8CC15D9C156B}"/>
                </a:ext>
              </a:extLst>
            </p:cNvPr>
            <p:cNvSpPr txBox="1"/>
            <p:nvPr/>
          </p:nvSpPr>
          <p:spPr>
            <a:xfrm>
              <a:off x="8401983" y="507494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1753936F-FDDA-BA4F-918B-36357D9A1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90236" y="2837303"/>
              <a:ext cx="8551" cy="929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B96B821-1E13-BA46-BE38-041389962DEC}"/>
                </a:ext>
              </a:extLst>
            </p:cNvPr>
            <p:cNvSpPr txBox="1"/>
            <p:nvPr/>
          </p:nvSpPr>
          <p:spPr>
            <a:xfrm>
              <a:off x="8235758" y="3019524"/>
              <a:ext cx="131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dropout</a:t>
              </a:r>
              <a:endParaRPr kumimoji="1" lang="zh-CN" altLang="en-US" dirty="0"/>
            </a:p>
          </p:txBody>
        </p: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F95C655D-22F7-D34E-9E16-910324F40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0238" y="4645639"/>
              <a:ext cx="12385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A1F97B1-6932-004C-B95A-5F63A03794B9}"/>
                </a:ext>
              </a:extLst>
            </p:cNvPr>
            <p:cNvSpPr txBox="1"/>
            <p:nvPr/>
          </p:nvSpPr>
          <p:spPr>
            <a:xfrm>
              <a:off x="5792697" y="4163155"/>
              <a:ext cx="131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  </a:t>
              </a:r>
              <a:r>
                <a:rPr kumimoji="1" lang="en-US" altLang="zh-CN" dirty="0"/>
                <a:t>dense</a:t>
              </a:r>
            </a:p>
            <a:p>
              <a:endParaRPr kumimoji="1" lang="en-US" altLang="zh-CN" dirty="0"/>
            </a:p>
            <a:p>
              <a:r>
                <a:rPr kumimoji="1" lang="zh-CN" altLang="en-US" dirty="0"/>
                <a:t>      </a:t>
              </a:r>
              <a:r>
                <a:rPr kumimoji="1" lang="en-US" altLang="zh-CN" dirty="0"/>
                <a:t>1</a:t>
              </a: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98291739-66A5-674F-AA1E-F6A98CB18A9B}"/>
                </a:ext>
              </a:extLst>
            </p:cNvPr>
            <p:cNvSpPr/>
            <p:nvPr/>
          </p:nvSpPr>
          <p:spPr>
            <a:xfrm>
              <a:off x="4882557" y="3916989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DBB73460-DB98-1043-8E0A-B8D4B1B20CCC}"/>
                </a:ext>
              </a:extLst>
            </p:cNvPr>
            <p:cNvSpPr/>
            <p:nvPr/>
          </p:nvSpPr>
          <p:spPr>
            <a:xfrm>
              <a:off x="4882557" y="4295167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119FAEAF-CF0A-0C46-83AE-9C9AFB82A9C2}"/>
                </a:ext>
              </a:extLst>
            </p:cNvPr>
            <p:cNvSpPr/>
            <p:nvPr/>
          </p:nvSpPr>
          <p:spPr>
            <a:xfrm>
              <a:off x="4893842" y="4728188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370A6AB5-4ADF-A545-99F1-ACDC6FE7D727}"/>
                </a:ext>
              </a:extLst>
            </p:cNvPr>
            <p:cNvSpPr/>
            <p:nvPr/>
          </p:nvSpPr>
          <p:spPr>
            <a:xfrm>
              <a:off x="4893842" y="5106366"/>
              <a:ext cx="259645" cy="259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45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690</Words>
  <Application>Microsoft Macintosh PowerPoint</Application>
  <PresentationFormat>宽屏</PresentationFormat>
  <Paragraphs>403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138</cp:revision>
  <dcterms:created xsi:type="dcterms:W3CDTF">2019-10-16T13:33:04Z</dcterms:created>
  <dcterms:modified xsi:type="dcterms:W3CDTF">2020-06-27T13:01:57Z</dcterms:modified>
</cp:coreProperties>
</file>