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3" r:id="rId2"/>
    <p:sldId id="27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56" r:id="rId19"/>
    <p:sldId id="25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70C0"/>
    <a:srgbClr val="ED7D31"/>
    <a:srgbClr val="000000"/>
    <a:srgbClr val="70AD47"/>
    <a:srgbClr val="CFCBB8"/>
    <a:srgbClr val="5696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977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B155-2483-6F47-A0CD-700458558B73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7589-21F6-664F-9149-AA07F864C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87589-21F6-664F-9149-AA07F864C4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9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6239-14C5-214F-97FE-3133042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00674-DDC6-2248-AE6E-5334378F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5701D-E633-9749-838E-B5D1082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02AD-6CC7-654B-9B6E-803C2D9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874D-483D-784C-BC98-7CA3639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F168-62CD-2048-8BA5-72A0C10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59401-C32E-0342-8EBC-AE7A4679F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BFB4-99A6-7041-A729-9CD7766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A9BB-7D09-BB40-AE7B-DDECCA2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5525C-7ACE-794C-AE8C-8F7F041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43487-7AE8-F245-B206-1A4691FD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FC5D-5954-4D49-93A3-A6C91AAB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D418-56D9-6846-9BBA-69677CA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40A6A-61E5-2B4A-BFB7-2CEEA57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92AD-3B1F-E249-AF92-3D63F5D2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A79C-4A59-BD47-96AC-629C49B2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DBAA-A3FE-594C-8618-81E5A1EE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6C332-7726-C848-80F6-58588BC1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880B-CA3F-8C40-AC78-118D598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7407B-51F5-4646-9276-D9CFECBF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6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424C-A410-A747-AE78-4661F88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C65A-C998-2A43-AE52-964B3F4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C01D4-F558-8A47-9731-4E11EF1C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E30E3-3F32-8446-823C-755F3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9967A-EBED-8F4C-AFF7-7DFAD46F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A660-4FA7-DE4B-852A-8E459BD7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D876-AEC0-3542-8C3B-B3A99827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E4590-AF89-AB4C-9CD4-925E67B7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9E5A8-5525-614E-B08C-DD5F34C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98D6D-8C96-A747-A71A-8ED82DC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44950-4E75-A74C-907A-19761B7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96A3-2F0E-994C-8EE2-A318A12A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DF345-80CC-5346-8521-C48F1790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BEC4-EEEC-7341-882B-B378617C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8EB49-642B-8C46-A608-9CC1AD86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247B7-DA44-EC43-9E90-F8A472AA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D7D65B-E5BE-2941-B1AB-23FD5DB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BB0A9-3A7D-EA45-86F8-156D9A42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7B170-BEBA-C043-8248-5A27F55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5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298A-2FB9-A24B-827C-50B898C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40459-12CC-274F-84C5-C5E6F82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7AB3E-3A4D-2F4E-A510-A166B0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506D-3A29-2C40-9F04-9D8BF52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4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AC2A3-218C-2E40-8933-2E51C91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49259-FAD2-0A40-991C-239C5E3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2A12D-5FB1-8446-9B3A-128C112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5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336C-CDD7-8644-B442-815DB5E2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FB65-AE65-DF43-9AE3-BDC621A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7851-9147-794E-80C0-652B651B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5FA47-90F7-D04D-99CD-8AD9BB8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D75F-9011-6443-A64C-766BE416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4F218-CCF7-2247-8C1D-B4D10B9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41F2-612E-DA47-BD0C-CF24A768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C0D50-128E-924E-BF56-360BC26D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1CAC2-13AD-3B41-9238-26C4A4F6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3490-7439-EF4F-BC37-F041B1A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300C3-6E6E-1147-A130-F804CE80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2D765-C82E-7C4A-A223-02D6BC3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0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E1FFA-0606-3F44-BC36-04AAE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934CD-8C26-B241-A807-8634D566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4D0A-B416-D64F-A054-6F9D60E7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A66-BD2E-F245-985F-19D6B65945E5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9D4E-319A-CF47-ACAE-6C4DDE8F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125A-7FF0-BC45-B108-5C4FE3D6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86F3B-929D-7848-A292-AB08D724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2032000"/>
            <a:ext cx="4610100" cy="2794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DFFBF6B-2A2A-4144-8811-F0842C32995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2032000"/>
            <a:ext cx="0" cy="279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C277D925-39D5-5D4B-B864-4EC711A06A29}"/>
              </a:ext>
            </a:extLst>
          </p:cNvPr>
          <p:cNvGrpSpPr/>
          <p:nvPr/>
        </p:nvGrpSpPr>
        <p:grpSpPr>
          <a:xfrm>
            <a:off x="1180618" y="557514"/>
            <a:ext cx="6373780" cy="1919468"/>
            <a:chOff x="1180618" y="557514"/>
            <a:chExt cx="6373780" cy="191946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1F19BF-1B0B-794B-AC39-548B32071C5D}"/>
                </a:ext>
              </a:extLst>
            </p:cNvPr>
            <p:cNvSpPr/>
            <p:nvPr/>
          </p:nvSpPr>
          <p:spPr>
            <a:xfrm>
              <a:off x="1180618" y="557514"/>
              <a:ext cx="6261904" cy="1919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98A5DB-B8BF-524A-A300-EBDA11EA7223}"/>
                </a:ext>
              </a:extLst>
            </p:cNvPr>
            <p:cNvSpPr txBox="1"/>
            <p:nvPr/>
          </p:nvSpPr>
          <p:spPr>
            <a:xfrm>
              <a:off x="127321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9F05FB-B10A-CE4D-A551-A134CE8182E5}"/>
                </a:ext>
              </a:extLst>
            </p:cNvPr>
            <p:cNvSpPr txBox="1"/>
            <p:nvPr/>
          </p:nvSpPr>
          <p:spPr>
            <a:xfrm>
              <a:off x="178250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CCAAF9-9CB9-9341-84C4-773E85723E5A}"/>
                </a:ext>
              </a:extLst>
            </p:cNvPr>
            <p:cNvSpPr txBox="1"/>
            <p:nvPr/>
          </p:nvSpPr>
          <p:spPr>
            <a:xfrm>
              <a:off x="229178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F75110-C6A8-0A47-A989-1015821D6C08}"/>
                </a:ext>
              </a:extLst>
            </p:cNvPr>
            <p:cNvSpPr txBox="1"/>
            <p:nvPr/>
          </p:nvSpPr>
          <p:spPr>
            <a:xfrm>
              <a:off x="280107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585255-9AA2-0E4C-B515-4828EC2EE205}"/>
                </a:ext>
              </a:extLst>
            </p:cNvPr>
            <p:cNvSpPr txBox="1"/>
            <p:nvPr/>
          </p:nvSpPr>
          <p:spPr>
            <a:xfrm>
              <a:off x="127321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297FEB-4E93-D443-9B53-26C5688DCA04}"/>
                </a:ext>
              </a:extLst>
            </p:cNvPr>
            <p:cNvSpPr txBox="1"/>
            <p:nvPr/>
          </p:nvSpPr>
          <p:spPr>
            <a:xfrm>
              <a:off x="178250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0E4A8B-DDB4-5F4D-A2FC-6677F35DA794}"/>
                </a:ext>
              </a:extLst>
            </p:cNvPr>
            <p:cNvSpPr txBox="1"/>
            <p:nvPr/>
          </p:nvSpPr>
          <p:spPr>
            <a:xfrm>
              <a:off x="229178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D2C44-3520-174E-9ECE-4973A55CCBFD}"/>
                </a:ext>
              </a:extLst>
            </p:cNvPr>
            <p:cNvSpPr txBox="1"/>
            <p:nvPr/>
          </p:nvSpPr>
          <p:spPr>
            <a:xfrm>
              <a:off x="280107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9F5623-C6B0-D94C-8B3E-D0849BA37DE0}"/>
                </a:ext>
              </a:extLst>
            </p:cNvPr>
            <p:cNvSpPr txBox="1"/>
            <p:nvPr/>
          </p:nvSpPr>
          <p:spPr>
            <a:xfrm>
              <a:off x="127321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3E21C5-3309-8C42-9DC3-755D204402D0}"/>
                </a:ext>
              </a:extLst>
            </p:cNvPr>
            <p:cNvSpPr txBox="1"/>
            <p:nvPr/>
          </p:nvSpPr>
          <p:spPr>
            <a:xfrm>
              <a:off x="178250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0E227E-F85B-3C44-8AB8-EA35E6E027ED}"/>
                </a:ext>
              </a:extLst>
            </p:cNvPr>
            <p:cNvSpPr txBox="1"/>
            <p:nvPr/>
          </p:nvSpPr>
          <p:spPr>
            <a:xfrm>
              <a:off x="229178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216C21-7CAF-3B4B-8CAA-A5AB5EC9ED62}"/>
                </a:ext>
              </a:extLst>
            </p:cNvPr>
            <p:cNvSpPr txBox="1"/>
            <p:nvPr/>
          </p:nvSpPr>
          <p:spPr>
            <a:xfrm>
              <a:off x="280107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3497905-47E2-EA45-9F1E-60A76960A3C7}"/>
                </a:ext>
              </a:extLst>
            </p:cNvPr>
            <p:cNvSpPr txBox="1"/>
            <p:nvPr/>
          </p:nvSpPr>
          <p:spPr>
            <a:xfrm>
              <a:off x="1707263" y="752354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原始矩阵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11AFEDA-F296-FF4B-952C-28E10386367B}"/>
                </a:ext>
              </a:extLst>
            </p:cNvPr>
            <p:cNvSpPr txBox="1"/>
            <p:nvPr/>
          </p:nvSpPr>
          <p:spPr>
            <a:xfrm>
              <a:off x="347433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308192-3FE2-2847-B134-6E1BF3BCAA8E}"/>
                </a:ext>
              </a:extLst>
            </p:cNvPr>
            <p:cNvSpPr txBox="1"/>
            <p:nvPr/>
          </p:nvSpPr>
          <p:spPr>
            <a:xfrm>
              <a:off x="398361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D4DEC4-D17F-F34A-A8B6-F2125988E7B8}"/>
                </a:ext>
              </a:extLst>
            </p:cNvPr>
            <p:cNvSpPr txBox="1"/>
            <p:nvPr/>
          </p:nvSpPr>
          <p:spPr>
            <a:xfrm>
              <a:off x="449290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D64478-1339-6F45-92F2-96B1C4A0A30E}"/>
                </a:ext>
              </a:extLst>
            </p:cNvPr>
            <p:cNvSpPr txBox="1"/>
            <p:nvPr/>
          </p:nvSpPr>
          <p:spPr>
            <a:xfrm>
              <a:off x="500218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FC599-FB75-2744-85BF-22E09A3C211B}"/>
                </a:ext>
              </a:extLst>
            </p:cNvPr>
            <p:cNvSpPr txBox="1"/>
            <p:nvPr/>
          </p:nvSpPr>
          <p:spPr>
            <a:xfrm>
              <a:off x="347433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C1A6D3-C5A3-C649-A53F-FA27156D0AA6}"/>
                </a:ext>
              </a:extLst>
            </p:cNvPr>
            <p:cNvSpPr txBox="1"/>
            <p:nvPr/>
          </p:nvSpPr>
          <p:spPr>
            <a:xfrm>
              <a:off x="398361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5F5467-91A4-9C47-941F-952D469D8654}"/>
                </a:ext>
              </a:extLst>
            </p:cNvPr>
            <p:cNvSpPr txBox="1"/>
            <p:nvPr/>
          </p:nvSpPr>
          <p:spPr>
            <a:xfrm>
              <a:off x="449290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F221E3-AE66-3C43-B429-41145CCE595C}"/>
                </a:ext>
              </a:extLst>
            </p:cNvPr>
            <p:cNvSpPr txBox="1"/>
            <p:nvPr/>
          </p:nvSpPr>
          <p:spPr>
            <a:xfrm>
              <a:off x="500218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4C5683-8BEE-B24E-BA73-A3712519C9D8}"/>
                </a:ext>
              </a:extLst>
            </p:cNvPr>
            <p:cNvSpPr txBox="1"/>
            <p:nvPr/>
          </p:nvSpPr>
          <p:spPr>
            <a:xfrm>
              <a:off x="347433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0C9619-E05D-FA4B-BB95-0C7262F81C9F}"/>
                </a:ext>
              </a:extLst>
            </p:cNvPr>
            <p:cNvSpPr txBox="1"/>
            <p:nvPr/>
          </p:nvSpPr>
          <p:spPr>
            <a:xfrm>
              <a:off x="398361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58084C8-CFDB-174E-A0F7-4348EC51B434}"/>
                </a:ext>
              </a:extLst>
            </p:cNvPr>
            <p:cNvSpPr txBox="1"/>
            <p:nvPr/>
          </p:nvSpPr>
          <p:spPr>
            <a:xfrm>
              <a:off x="449290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5A9AC0-96A9-1C4A-B746-A9EDF3D28AA0}"/>
                </a:ext>
              </a:extLst>
            </p:cNvPr>
            <p:cNvSpPr txBox="1"/>
            <p:nvPr/>
          </p:nvSpPr>
          <p:spPr>
            <a:xfrm>
              <a:off x="500218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6E10929-FE95-2246-893B-5ED103204FD9}"/>
                </a:ext>
              </a:extLst>
            </p:cNvPr>
            <p:cNvSpPr txBox="1"/>
            <p:nvPr/>
          </p:nvSpPr>
          <p:spPr>
            <a:xfrm>
              <a:off x="4238262" y="752354"/>
              <a:ext cx="588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dfi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89F9D8-E9F2-7B4F-B125-AF0BA52DB05D}"/>
                </a:ext>
              </a:extLst>
            </p:cNvPr>
            <p:cNvSpPr txBox="1"/>
            <p:nvPr/>
          </p:nvSpPr>
          <p:spPr>
            <a:xfrm>
              <a:off x="551725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C5E76EA-B9EC-8649-8108-33582594B976}"/>
                </a:ext>
              </a:extLst>
            </p:cNvPr>
            <p:cNvSpPr txBox="1"/>
            <p:nvPr/>
          </p:nvSpPr>
          <p:spPr>
            <a:xfrm>
              <a:off x="602654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A69225E-AF93-904F-B284-F5969D8C3FB5}"/>
                </a:ext>
              </a:extLst>
            </p:cNvPr>
            <p:cNvSpPr txBox="1"/>
            <p:nvPr/>
          </p:nvSpPr>
          <p:spPr>
            <a:xfrm>
              <a:off x="653582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01ABB85-33CD-6549-A8F2-2ED3F587B431}"/>
                </a:ext>
              </a:extLst>
            </p:cNvPr>
            <p:cNvSpPr txBox="1"/>
            <p:nvPr/>
          </p:nvSpPr>
          <p:spPr>
            <a:xfrm>
              <a:off x="704511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137ADF-F55D-7B4B-9160-0CC7FE8BB7BA}"/>
                </a:ext>
              </a:extLst>
            </p:cNvPr>
            <p:cNvSpPr txBox="1"/>
            <p:nvPr/>
          </p:nvSpPr>
          <p:spPr>
            <a:xfrm>
              <a:off x="551725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A8BA1F-65CA-D849-9800-00D525F46074}"/>
                </a:ext>
              </a:extLst>
            </p:cNvPr>
            <p:cNvSpPr txBox="1"/>
            <p:nvPr/>
          </p:nvSpPr>
          <p:spPr>
            <a:xfrm>
              <a:off x="602654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524B45-14A0-3748-AFAA-D93CF4C6AADD}"/>
                </a:ext>
              </a:extLst>
            </p:cNvPr>
            <p:cNvSpPr txBox="1"/>
            <p:nvPr/>
          </p:nvSpPr>
          <p:spPr>
            <a:xfrm>
              <a:off x="653582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54DC3DF-ABC3-C54B-B833-931289FB8569}"/>
                </a:ext>
              </a:extLst>
            </p:cNvPr>
            <p:cNvSpPr txBox="1"/>
            <p:nvPr/>
          </p:nvSpPr>
          <p:spPr>
            <a:xfrm>
              <a:off x="704511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7181BC7-C88A-3C43-961A-572FC7E4A50A}"/>
                </a:ext>
              </a:extLst>
            </p:cNvPr>
            <p:cNvSpPr txBox="1"/>
            <p:nvPr/>
          </p:nvSpPr>
          <p:spPr>
            <a:xfrm>
              <a:off x="551725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546EDB-FDFD-C248-BC39-828F551F96BF}"/>
                </a:ext>
              </a:extLst>
            </p:cNvPr>
            <p:cNvSpPr txBox="1"/>
            <p:nvPr/>
          </p:nvSpPr>
          <p:spPr>
            <a:xfrm>
              <a:off x="602654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347067-7594-144A-AA71-15A645621DF4}"/>
                </a:ext>
              </a:extLst>
            </p:cNvPr>
            <p:cNvSpPr txBox="1"/>
            <p:nvPr/>
          </p:nvSpPr>
          <p:spPr>
            <a:xfrm>
              <a:off x="653582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9F5290F-53DB-1B43-AF3A-A3B673571A24}"/>
                </a:ext>
              </a:extLst>
            </p:cNvPr>
            <p:cNvSpPr txBox="1"/>
            <p:nvPr/>
          </p:nvSpPr>
          <p:spPr>
            <a:xfrm>
              <a:off x="704511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7DD9411-64C3-8142-88E2-A859D257AEA7}"/>
                </a:ext>
              </a:extLst>
            </p:cNvPr>
            <p:cNvSpPr txBox="1"/>
            <p:nvPr/>
          </p:nvSpPr>
          <p:spPr>
            <a:xfrm>
              <a:off x="6188600" y="752354"/>
              <a:ext cx="58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dfv</a:t>
              </a:r>
              <a:endParaRPr kumimoji="1" lang="zh-CN" altLang="en-US" dirty="0"/>
            </a:p>
          </p:txBody>
        </p: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A0A963DD-6E9E-B743-ABAC-B54A053B2056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55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B1A0183E-1D1E-A64A-990A-18BCB11A2DFC}"/>
                </a:ext>
              </a:extLst>
            </p:cNvPr>
            <p:cNvCxnSpPr>
              <a:cxnSpLocks/>
            </p:cNvCxnSpPr>
            <p:nvPr/>
          </p:nvCxnSpPr>
          <p:spPr>
            <a:xfrm>
              <a:off x="5384152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67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8DE2392-4C98-1347-BF0B-4DC2AC534AEE}"/>
              </a:ext>
            </a:extLst>
          </p:cNvPr>
          <p:cNvGrpSpPr/>
          <p:nvPr/>
        </p:nvGrpSpPr>
        <p:grpSpPr>
          <a:xfrm>
            <a:off x="1116281" y="1294409"/>
            <a:ext cx="9262753" cy="3141023"/>
            <a:chOff x="1116281" y="1294409"/>
            <a:chExt cx="9262753" cy="31410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6BD80F-E5D3-6C47-BEF8-F0981B723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2902" t="1855" r="1759"/>
            <a:stretch/>
          </p:blipFill>
          <p:spPr>
            <a:xfrm>
              <a:off x="1116281" y="1294409"/>
              <a:ext cx="9262753" cy="3141023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CAD2A8-18D7-CD43-B7CA-55A6F790E222}"/>
                </a:ext>
              </a:extLst>
            </p:cNvPr>
            <p:cNvSpPr/>
            <p:nvPr/>
          </p:nvSpPr>
          <p:spPr>
            <a:xfrm>
              <a:off x="9240669" y="2449283"/>
              <a:ext cx="127321" cy="138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65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F7ECF4-EDA3-9144-A8C4-D7D7B1142A3B}"/>
              </a:ext>
            </a:extLst>
          </p:cNvPr>
          <p:cNvGrpSpPr/>
          <p:nvPr/>
        </p:nvGrpSpPr>
        <p:grpSpPr>
          <a:xfrm>
            <a:off x="2307101" y="1782501"/>
            <a:ext cx="6372665" cy="2581154"/>
            <a:chOff x="2307101" y="1782501"/>
            <a:chExt cx="6372665" cy="25811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06D6C6-69E3-2C46-8505-C079D3B05EB1}"/>
                </a:ext>
              </a:extLst>
            </p:cNvPr>
            <p:cNvSpPr/>
            <p:nvPr/>
          </p:nvSpPr>
          <p:spPr>
            <a:xfrm>
              <a:off x="2307101" y="1782501"/>
              <a:ext cx="6372665" cy="2581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BD73C9A-016B-214D-803F-F30D54BFD297}"/>
                </a:ext>
              </a:extLst>
            </p:cNvPr>
            <p:cNvGrpSpPr/>
            <p:nvPr/>
          </p:nvGrpSpPr>
          <p:grpSpPr>
            <a:xfrm>
              <a:off x="4143737" y="1782501"/>
              <a:ext cx="2824222" cy="2581154"/>
              <a:chOff x="4143737" y="1782501"/>
              <a:chExt cx="2824222" cy="258115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6BFC7B4-05A4-1543-9551-9D43640FA5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863" t="15787" r="725" b="19693"/>
              <a:stretch/>
            </p:blipFill>
            <p:spPr>
              <a:xfrm>
                <a:off x="4143737" y="1782501"/>
                <a:ext cx="2824222" cy="2581154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061350-17FE-CF4C-A282-8BB9F39F639A}"/>
                  </a:ext>
                </a:extLst>
              </p:cNvPr>
              <p:cNvSpPr txBox="1"/>
              <p:nvPr/>
            </p:nvSpPr>
            <p:spPr>
              <a:xfrm>
                <a:off x="4572001" y="2338163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3</a:t>
                </a:r>
                <a:endParaRPr kumimoji="1" lang="zh-CN" altLang="en-US" sz="1400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48F795-C168-B84C-AF04-6F270FA2779D}"/>
                  </a:ext>
                </a:extLst>
              </p:cNvPr>
              <p:cNvSpPr txBox="1"/>
              <p:nvPr/>
            </p:nvSpPr>
            <p:spPr>
              <a:xfrm>
                <a:off x="4804181" y="3153349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30B0ED-FF1D-024C-B0C0-F783E6AFCD5A}"/>
                  </a:ext>
                </a:extLst>
              </p:cNvPr>
              <p:cNvSpPr txBox="1"/>
              <p:nvPr/>
            </p:nvSpPr>
            <p:spPr>
              <a:xfrm>
                <a:off x="5384014" y="3461126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1</a:t>
                </a:r>
                <a:endParaRPr kumimoji="1" lang="zh-CN" altLang="en-US" sz="1400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E62615-7076-B74F-A803-E5C8317CB083}"/>
                  </a:ext>
                </a:extLst>
              </p:cNvPr>
              <p:cNvSpPr txBox="1"/>
              <p:nvPr/>
            </p:nvSpPr>
            <p:spPr>
              <a:xfrm>
                <a:off x="6004152" y="33072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4</a:t>
                </a:r>
                <a:endParaRPr kumimoji="1" lang="zh-CN" altLang="en-US" sz="1400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F890F10-0F73-FA42-8BCB-2FE89E9847CC}"/>
                  </a:ext>
                </a:extLst>
              </p:cNvPr>
              <p:cNvSpPr txBox="1"/>
              <p:nvPr/>
            </p:nvSpPr>
            <p:spPr>
              <a:xfrm>
                <a:off x="5886528" y="2765301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5</a:t>
                </a:r>
                <a:endParaRPr kumimoji="1" lang="zh-CN" altLang="en-US" sz="1400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4B7136-F83F-BC4E-9338-2093487B4750}"/>
                  </a:ext>
                </a:extLst>
              </p:cNvPr>
              <p:cNvSpPr txBox="1"/>
              <p:nvPr/>
            </p:nvSpPr>
            <p:spPr>
              <a:xfrm>
                <a:off x="5886528" y="2336182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6</a:t>
                </a:r>
                <a:endParaRPr kumimoji="1" lang="zh-CN" altLang="en-US" sz="1400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8E3251-5EC8-B546-9484-453BBF4CA362}"/>
                  </a:ext>
                </a:extLst>
              </p:cNvPr>
              <p:cNvSpPr txBox="1"/>
              <p:nvPr/>
            </p:nvSpPr>
            <p:spPr>
              <a:xfrm>
                <a:off x="6118707" y="1948134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7</a:t>
                </a:r>
                <a:endParaRPr kumimoji="1" lang="zh-CN" altLang="en-US" sz="1400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786718-53D8-6047-9E47-E6217971F8A3}"/>
                  </a:ext>
                </a:extLst>
              </p:cNvPr>
              <p:cNvSpPr txBox="1"/>
              <p:nvPr/>
            </p:nvSpPr>
            <p:spPr>
              <a:xfrm>
                <a:off x="6578063" y="32481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95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8EDC0D15-DF32-C240-AE7D-08E26005A048}"/>
              </a:ext>
            </a:extLst>
          </p:cNvPr>
          <p:cNvGrpSpPr/>
          <p:nvPr/>
        </p:nvGrpSpPr>
        <p:grpSpPr>
          <a:xfrm>
            <a:off x="1147418" y="1805650"/>
            <a:ext cx="10000527" cy="3023108"/>
            <a:chOff x="1147418" y="1805650"/>
            <a:chExt cx="10000527" cy="302310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D1C1446-6172-0C46-8534-5FE825DA684B}"/>
                </a:ext>
              </a:extLst>
            </p:cNvPr>
            <p:cNvSpPr/>
            <p:nvPr/>
          </p:nvSpPr>
          <p:spPr>
            <a:xfrm>
              <a:off x="1147418" y="1805650"/>
              <a:ext cx="10000527" cy="3023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7A6EF7F-A92F-6649-B5BA-FE35A7EB43B7}"/>
                </a:ext>
              </a:extLst>
            </p:cNvPr>
            <p:cNvGrpSpPr/>
            <p:nvPr/>
          </p:nvGrpSpPr>
          <p:grpSpPr>
            <a:xfrm>
              <a:off x="3161471" y="1805650"/>
              <a:ext cx="5547703" cy="3023108"/>
              <a:chOff x="1309522" y="1979271"/>
              <a:chExt cx="5547703" cy="30231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992ADB3-5C87-5E49-B4A7-C64C82A6FC5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2729" y="1979271"/>
                    <a:ext cx="28357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1" dirty="0"/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992ADB3-5C87-5E49-B4A7-C64C82A6FC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729" y="1979271"/>
                    <a:ext cx="283579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455B834E-CD43-4D42-A216-C734DECF3161}"/>
                      </a:ext>
                    </a:extLst>
                  </p:cNvPr>
                  <p:cNvSpPr/>
                  <p:nvPr/>
                </p:nvSpPr>
                <p:spPr>
                  <a:xfrm>
                    <a:off x="1958001" y="2735048"/>
                    <a:ext cx="148284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455B834E-CD43-4D42-A216-C734DECF31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8001" y="2735048"/>
                    <a:ext cx="148284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E049192-D00A-BC4C-8579-040A46568D95}"/>
                      </a:ext>
                    </a:extLst>
                  </p:cNvPr>
                  <p:cNvSpPr/>
                  <p:nvPr/>
                </p:nvSpPr>
                <p:spPr>
                  <a:xfrm>
                    <a:off x="4651735" y="2735048"/>
                    <a:ext cx="14908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E049192-D00A-BC4C-8579-040A46568D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1735" y="2735048"/>
                    <a:ext cx="149085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D007FC0-DAAC-EF48-9432-3A9C6F482EBE}"/>
                      </a:ext>
                    </a:extLst>
                  </p:cNvPr>
                  <p:cNvSpPr/>
                  <p:nvPr/>
                </p:nvSpPr>
                <p:spPr>
                  <a:xfrm>
                    <a:off x="1534199" y="3490825"/>
                    <a:ext cx="8433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D007FC0-DAAC-EF48-9432-3A9C6F482E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199" y="3490825"/>
                    <a:ext cx="8433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D25ED745-F234-2C4B-B1A3-E2B35500E709}"/>
                      </a:ext>
                    </a:extLst>
                  </p:cNvPr>
                  <p:cNvSpPr/>
                  <p:nvPr/>
                </p:nvSpPr>
                <p:spPr>
                  <a:xfrm>
                    <a:off x="2911538" y="3497670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D25ED745-F234-2C4B-B1A3-E2B35500E7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1538" y="3497670"/>
                    <a:ext cx="81451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2E7DCE3-03E2-CC4A-9C24-226F09F78597}"/>
                      </a:ext>
                    </a:extLst>
                  </p:cNvPr>
                  <p:cNvSpPr/>
                  <p:nvPr/>
                </p:nvSpPr>
                <p:spPr>
                  <a:xfrm>
                    <a:off x="4265347" y="3490825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2E7DCE3-03E2-CC4A-9C24-226F09F785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347" y="3490825"/>
                    <a:ext cx="81451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E2F85F2C-F5B0-7944-A621-77BCF48E0B7E}"/>
                      </a:ext>
                    </a:extLst>
                  </p:cNvPr>
                  <p:cNvSpPr/>
                  <p:nvPr/>
                </p:nvSpPr>
                <p:spPr>
                  <a:xfrm>
                    <a:off x="5799188" y="3490825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E2F85F2C-F5B0-7944-A621-77BCF48E0B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188" y="3490825"/>
                    <a:ext cx="81451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1E954EE-0180-EA4F-8417-079EAFC6A1D1}"/>
                      </a:ext>
                    </a:extLst>
                  </p:cNvPr>
                  <p:cNvSpPr/>
                  <p:nvPr/>
                </p:nvSpPr>
                <p:spPr>
                  <a:xfrm>
                    <a:off x="1309522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1E954EE-0180-EA4F-8417-079EAFC6A1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522" y="4246602"/>
                    <a:ext cx="47634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0C90132-93AA-8647-8D63-29F9D2F99660}"/>
                      </a:ext>
                    </a:extLst>
                  </p:cNvPr>
                  <p:cNvSpPr/>
                  <p:nvPr/>
                </p:nvSpPr>
                <p:spPr>
                  <a:xfrm>
                    <a:off x="2026474" y="4246602"/>
                    <a:ext cx="615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0C90132-93AA-8647-8D63-29F9D2F996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6474" y="4246602"/>
                    <a:ext cx="61581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B32723A-AAA9-E74C-85DC-8CA322319BD9}"/>
                      </a:ext>
                    </a:extLst>
                  </p:cNvPr>
                  <p:cNvSpPr/>
                  <p:nvPr/>
                </p:nvSpPr>
                <p:spPr>
                  <a:xfrm>
                    <a:off x="2628896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B32723A-AAA9-E74C-85DC-8CA322319B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896" y="4246602"/>
                    <a:ext cx="58695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EDD50BD-228B-A843-9173-FF2775D0B68B}"/>
                      </a:ext>
                    </a:extLst>
                  </p:cNvPr>
                  <p:cNvSpPr/>
                  <p:nvPr/>
                </p:nvSpPr>
                <p:spPr>
                  <a:xfrm>
                    <a:off x="3456976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EDD50BD-228B-A843-9173-FF2775D0B6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6976" y="4246602"/>
                    <a:ext cx="47634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D7F33FE-A79E-FF47-8C2D-9D86F7FBC824}"/>
                      </a:ext>
                    </a:extLst>
                  </p:cNvPr>
                  <p:cNvSpPr/>
                  <p:nvPr/>
                </p:nvSpPr>
                <p:spPr>
                  <a:xfrm>
                    <a:off x="3982705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D7F33FE-A79E-FF47-8C2D-9D86F7FBC8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705" y="4246602"/>
                    <a:ext cx="58695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61D7B4A-ACF2-CA4C-91F8-FD534DBB3151}"/>
                      </a:ext>
                    </a:extLst>
                  </p:cNvPr>
                  <p:cNvSpPr/>
                  <p:nvPr/>
                </p:nvSpPr>
                <p:spPr>
                  <a:xfrm>
                    <a:off x="4830930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61D7B4A-ACF2-CA4C-91F8-FD534DBB31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0930" y="4246602"/>
                    <a:ext cx="47634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0166805-2AB9-4D42-8B6D-C9C0F52A7F3D}"/>
                      </a:ext>
                    </a:extLst>
                  </p:cNvPr>
                  <p:cNvSpPr/>
                  <p:nvPr/>
                </p:nvSpPr>
                <p:spPr>
                  <a:xfrm>
                    <a:off x="5569699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0166805-2AB9-4D42-8B6D-C9C0F52A7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9699" y="4246602"/>
                    <a:ext cx="58695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E8BAC61-C8DF-6448-8BAC-015FE2C00607}"/>
                      </a:ext>
                    </a:extLst>
                  </p:cNvPr>
                  <p:cNvSpPr/>
                  <p:nvPr/>
                </p:nvSpPr>
                <p:spPr>
                  <a:xfrm>
                    <a:off x="6344626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E8BAC61-C8DF-6448-8BAC-015FE2C006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4626" y="4246602"/>
                    <a:ext cx="47634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7AB37023-CF18-344A-8030-E99FB470461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2699422" y="2348603"/>
                <a:ext cx="1311206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84F99461-98A2-9045-8FA7-FA2D8CCE2A52}"/>
                  </a:ext>
                </a:extLst>
              </p:cNvPr>
              <p:cNvCxnSpPr>
                <a:stCxn id="4" idx="2"/>
                <a:endCxn id="6" idx="0"/>
              </p:cNvCxnSpPr>
              <p:nvPr/>
            </p:nvCxnSpPr>
            <p:spPr>
              <a:xfrm>
                <a:off x="4010628" y="2348603"/>
                <a:ext cx="1386536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B2A6011C-1E9E-9C45-9628-739DDA3ECB5F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1955885" y="3104380"/>
                <a:ext cx="743537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041882F5-4E1D-5148-ACD1-8DE489D5B4B4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2699422" y="3104380"/>
                <a:ext cx="619375" cy="3932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A14FA05-BAFB-6F40-9052-68844A1F0C72}"/>
                  </a:ext>
                </a:extLst>
              </p:cNvPr>
              <p:cNvCxnSpPr>
                <a:stCxn id="6" idx="2"/>
                <a:endCxn id="9" idx="0"/>
              </p:cNvCxnSpPr>
              <p:nvPr/>
            </p:nvCxnSpPr>
            <p:spPr>
              <a:xfrm flipH="1">
                <a:off x="4672606" y="3104380"/>
                <a:ext cx="724558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A5973F1A-2FDE-754D-986C-0112DAE2998E}"/>
                  </a:ext>
                </a:extLst>
              </p:cNvPr>
              <p:cNvCxnSpPr>
                <a:cxnSpLocks/>
                <a:stCxn id="6" idx="2"/>
                <a:endCxn id="10" idx="0"/>
              </p:cNvCxnSpPr>
              <p:nvPr/>
            </p:nvCxnSpPr>
            <p:spPr>
              <a:xfrm>
                <a:off x="5397164" y="3104380"/>
                <a:ext cx="80928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ED5A598E-C1B1-E147-9C44-A3A7D9504946}"/>
                  </a:ext>
                </a:extLst>
              </p:cNvPr>
              <p:cNvCxnSpPr>
                <a:stCxn id="7" idx="2"/>
                <a:endCxn id="11" idx="0"/>
              </p:cNvCxnSpPr>
              <p:nvPr/>
            </p:nvCxnSpPr>
            <p:spPr>
              <a:xfrm flipH="1">
                <a:off x="1547696" y="3860157"/>
                <a:ext cx="408189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924A471E-F177-C442-A369-0B197E7BF093}"/>
                  </a:ext>
                </a:extLst>
              </p:cNvPr>
              <p:cNvCxnSpPr>
                <a:stCxn id="7" idx="2"/>
                <a:endCxn id="12" idx="0"/>
              </p:cNvCxnSpPr>
              <p:nvPr/>
            </p:nvCxnSpPr>
            <p:spPr>
              <a:xfrm>
                <a:off x="1955885" y="3860157"/>
                <a:ext cx="378494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0C974DFF-BDBF-EF4C-9AF9-1272F5FB7A93}"/>
                  </a:ext>
                </a:extLst>
              </p:cNvPr>
              <p:cNvCxnSpPr>
                <a:stCxn id="8" idx="2"/>
                <a:endCxn id="13" idx="0"/>
              </p:cNvCxnSpPr>
              <p:nvPr/>
            </p:nvCxnSpPr>
            <p:spPr>
              <a:xfrm flipH="1">
                <a:off x="2922374" y="3867002"/>
                <a:ext cx="396423" cy="379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538CA175-F55C-A64E-BC6F-8FA7C6C5FAD2}"/>
                  </a:ext>
                </a:extLst>
              </p:cNvPr>
              <p:cNvCxnSpPr>
                <a:stCxn id="8" idx="2"/>
                <a:endCxn id="14" idx="0"/>
              </p:cNvCxnSpPr>
              <p:nvPr/>
            </p:nvCxnSpPr>
            <p:spPr>
              <a:xfrm>
                <a:off x="3318797" y="3867002"/>
                <a:ext cx="376353" cy="379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44F9226-E0C2-D747-8873-DB22B8E55A8D}"/>
                  </a:ext>
                </a:extLst>
              </p:cNvPr>
              <p:cNvCxnSpPr>
                <a:stCxn id="9" idx="2"/>
                <a:endCxn id="15" idx="0"/>
              </p:cNvCxnSpPr>
              <p:nvPr/>
            </p:nvCxnSpPr>
            <p:spPr>
              <a:xfrm flipH="1">
                <a:off x="4276183" y="3860157"/>
                <a:ext cx="39642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4FF5DACC-47F1-B746-9640-C83DB4991CF6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>
                <a:off x="4667952" y="3860157"/>
                <a:ext cx="401152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7F14F8E8-68E8-4147-9914-BE9DE6C83712}"/>
                  </a:ext>
                </a:extLst>
              </p:cNvPr>
              <p:cNvCxnSpPr>
                <a:stCxn id="10" idx="2"/>
                <a:endCxn id="17" idx="0"/>
              </p:cNvCxnSpPr>
              <p:nvPr/>
            </p:nvCxnSpPr>
            <p:spPr>
              <a:xfrm flipH="1">
                <a:off x="5863177" y="3860157"/>
                <a:ext cx="343270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431DA464-BDF9-0142-BDE4-D0B338B8F58A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6206447" y="3860157"/>
                <a:ext cx="37635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69E0DEA-AEA5-BC4E-9EDD-0F724D896E85}"/>
                  </a:ext>
                </a:extLst>
              </p:cNvPr>
              <p:cNvSpPr txBox="1"/>
              <p:nvPr/>
            </p:nvSpPr>
            <p:spPr>
              <a:xfrm>
                <a:off x="1344275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1A18376-0C6E-B646-8C84-FEB402CE16E9}"/>
                  </a:ext>
                </a:extLst>
              </p:cNvPr>
              <p:cNvSpPr txBox="1"/>
              <p:nvPr/>
            </p:nvSpPr>
            <p:spPr>
              <a:xfrm>
                <a:off x="2175009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49DED76-99C7-2E44-B19D-42A53CCC5CE8}"/>
                  </a:ext>
                </a:extLst>
              </p:cNvPr>
              <p:cNvSpPr txBox="1"/>
              <p:nvPr/>
            </p:nvSpPr>
            <p:spPr>
              <a:xfrm>
                <a:off x="2681764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3A0C40A-2337-494A-A9A0-2565D9913EED}"/>
                  </a:ext>
                </a:extLst>
              </p:cNvPr>
              <p:cNvSpPr txBox="1"/>
              <p:nvPr/>
            </p:nvSpPr>
            <p:spPr>
              <a:xfrm>
                <a:off x="3477013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E48946F-2B85-F54E-8096-674C46F88913}"/>
                  </a:ext>
                </a:extLst>
              </p:cNvPr>
              <p:cNvSpPr txBox="1"/>
              <p:nvPr/>
            </p:nvSpPr>
            <p:spPr>
              <a:xfrm>
                <a:off x="4043940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D3AFFA3-6311-9E4E-ACF4-755A736615DB}"/>
                  </a:ext>
                </a:extLst>
              </p:cNvPr>
              <p:cNvSpPr txBox="1"/>
              <p:nvPr/>
            </p:nvSpPr>
            <p:spPr>
              <a:xfrm>
                <a:off x="4893292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F1F0650-19C5-C64E-A14B-B43D36B1D751}"/>
                  </a:ext>
                </a:extLst>
              </p:cNvPr>
              <p:cNvSpPr txBox="1"/>
              <p:nvPr/>
            </p:nvSpPr>
            <p:spPr>
              <a:xfrm>
                <a:off x="5620103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1E373B3-5005-FB4D-9241-CFB924DCD69A}"/>
                  </a:ext>
                </a:extLst>
              </p:cNvPr>
              <p:cNvSpPr txBox="1"/>
              <p:nvPr/>
            </p:nvSpPr>
            <p:spPr>
              <a:xfrm>
                <a:off x="6442624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971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EA026B3B-059A-5B46-9D11-6E249CD53D2A}"/>
              </a:ext>
            </a:extLst>
          </p:cNvPr>
          <p:cNvGrpSpPr/>
          <p:nvPr/>
        </p:nvGrpSpPr>
        <p:grpSpPr>
          <a:xfrm>
            <a:off x="1147418" y="1805649"/>
            <a:ext cx="10000527" cy="3750945"/>
            <a:chOff x="1147418" y="1805649"/>
            <a:chExt cx="10000527" cy="375094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D1C1446-6172-0C46-8534-5FE825DA684B}"/>
                </a:ext>
              </a:extLst>
            </p:cNvPr>
            <p:cNvSpPr/>
            <p:nvPr/>
          </p:nvSpPr>
          <p:spPr>
            <a:xfrm>
              <a:off x="1147418" y="1805649"/>
              <a:ext cx="10000527" cy="3750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992ADB3-5C87-5E49-B4A7-C64C82A6FC50}"/>
                    </a:ext>
                  </a:extLst>
                </p:cNvPr>
                <p:cNvSpPr txBox="1"/>
                <p:nvPr/>
              </p:nvSpPr>
              <p:spPr>
                <a:xfrm>
                  <a:off x="4444678" y="1805650"/>
                  <a:ext cx="283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992ADB3-5C87-5E49-B4A7-C64C82A6F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678" y="1805650"/>
                  <a:ext cx="28357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55B834E-CD43-4D42-A216-C734DECF3161}"/>
                    </a:ext>
                  </a:extLst>
                </p:cNvPr>
                <p:cNvSpPr/>
                <p:nvPr/>
              </p:nvSpPr>
              <p:spPr>
                <a:xfrm>
                  <a:off x="4323782" y="2585385"/>
                  <a:ext cx="4763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55B834E-CD43-4D42-A216-C734DECF3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3782" y="2585385"/>
                  <a:ext cx="4763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E049192-D00A-BC4C-8579-040A46568D95}"/>
                    </a:ext>
                  </a:extLst>
                </p:cNvPr>
                <p:cNvSpPr/>
                <p:nvPr/>
              </p:nvSpPr>
              <p:spPr>
                <a:xfrm>
                  <a:off x="6022949" y="2561427"/>
                  <a:ext cx="2651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E049192-D00A-BC4C-8579-040A46568D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949" y="2561427"/>
                  <a:ext cx="26512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2E7DCE3-03E2-CC4A-9C24-226F09F78597}"/>
                    </a:ext>
                  </a:extLst>
                </p:cNvPr>
                <p:cNvSpPr/>
                <p:nvPr/>
              </p:nvSpPr>
              <p:spPr>
                <a:xfrm>
                  <a:off x="5436821" y="3305405"/>
                  <a:ext cx="17473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2E7DCE3-03E2-CC4A-9C24-226F09F785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821" y="3305405"/>
                  <a:ext cx="174733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2F85F2C-F5B0-7944-A621-77BCF48E0B7E}"/>
                    </a:ext>
                  </a:extLst>
                </p:cNvPr>
                <p:cNvSpPr/>
                <p:nvPr/>
              </p:nvSpPr>
              <p:spPr>
                <a:xfrm>
                  <a:off x="7724109" y="3325760"/>
                  <a:ext cx="11526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2F85F2C-F5B0-7944-A621-77BCF48E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109" y="3325760"/>
                  <a:ext cx="11526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D7F33FE-A79E-FF47-8C2D-9D86F7FBC824}"/>
                    </a:ext>
                  </a:extLst>
                </p:cNvPr>
                <p:cNvSpPr/>
                <p:nvPr/>
              </p:nvSpPr>
              <p:spPr>
                <a:xfrm>
                  <a:off x="5171604" y="4090094"/>
                  <a:ext cx="10277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D7F33FE-A79E-FF47-8C2D-9D86F7FBC8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1604" y="4090094"/>
                  <a:ext cx="102771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61D7B4A-ACF2-CA4C-91F8-FD534DBB3151}"/>
                    </a:ext>
                  </a:extLst>
                </p:cNvPr>
                <p:cNvSpPr/>
                <p:nvPr/>
              </p:nvSpPr>
              <p:spPr>
                <a:xfrm>
                  <a:off x="6432826" y="4100922"/>
                  <a:ext cx="9171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61D7B4A-ACF2-CA4C-91F8-FD534DBB31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26" y="4100922"/>
                  <a:ext cx="91711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166805-2AB9-4D42-8B6D-C9C0F52A7F3D}"/>
                    </a:ext>
                  </a:extLst>
                </p:cNvPr>
                <p:cNvSpPr/>
                <p:nvPr/>
              </p:nvSpPr>
              <p:spPr>
                <a:xfrm>
                  <a:off x="7421648" y="4072981"/>
                  <a:ext cx="8145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166805-2AB9-4D42-8B6D-C9C0F52A7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648" y="4072981"/>
                  <a:ext cx="81451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E8BAC61-C8DF-6448-8BAC-015FE2C00607}"/>
                    </a:ext>
                  </a:extLst>
                </p:cNvPr>
                <p:cNvSpPr/>
                <p:nvPr/>
              </p:nvSpPr>
              <p:spPr>
                <a:xfrm>
                  <a:off x="8638623" y="4090094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E8BAC61-C8DF-6448-8BAC-015FE2C00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623" y="4090094"/>
                  <a:ext cx="4763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7AB37023-CF18-344A-8030-E99FB470461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4561957" y="2174982"/>
              <a:ext cx="1300620" cy="410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4F99461-98A2-9045-8FA7-FA2D8CCE2A5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862577" y="2174982"/>
              <a:ext cx="1485992" cy="386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9A14FA05-BAFB-6F40-9052-68844A1F0C72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flipH="1">
              <a:off x="6310490" y="2930759"/>
              <a:ext cx="1038079" cy="37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A5973F1A-2FDE-754D-986C-0112DAE2998E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7348569" y="2930759"/>
              <a:ext cx="951884" cy="395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B44F9226-E0C2-D747-8873-DB22B8E55A8D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 flipH="1">
              <a:off x="5685463" y="3674737"/>
              <a:ext cx="625027" cy="41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4FF5DACC-47F1-B746-9640-C83DB4991CF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298530" y="3684690"/>
              <a:ext cx="592851" cy="416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7F14F8E8-68E8-4147-9914-BE9DE6C83712}"/>
                </a:ext>
              </a:extLst>
            </p:cNvPr>
            <p:cNvCxnSpPr>
              <a:stCxn id="10" idx="2"/>
              <a:endCxn id="17" idx="0"/>
            </p:cNvCxnSpPr>
            <p:nvPr/>
          </p:nvCxnSpPr>
          <p:spPr>
            <a:xfrm flipH="1">
              <a:off x="7828907" y="3695092"/>
              <a:ext cx="471546" cy="377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431DA464-BDF9-0142-BDE4-D0B338B8F58A}"/>
                </a:ext>
              </a:extLst>
            </p:cNvPr>
            <p:cNvCxnSpPr>
              <a:stCxn id="10" idx="2"/>
              <a:endCxn id="18" idx="0"/>
            </p:cNvCxnSpPr>
            <p:nvPr/>
          </p:nvCxnSpPr>
          <p:spPr>
            <a:xfrm>
              <a:off x="8300453" y="3695092"/>
              <a:ext cx="576344" cy="395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487ABE7-22FA-D946-8BCC-1E8CC3698FD2}"/>
                    </a:ext>
                  </a:extLst>
                </p:cNvPr>
                <p:cNvSpPr/>
                <p:nvPr/>
              </p:nvSpPr>
              <p:spPr>
                <a:xfrm>
                  <a:off x="5136954" y="4808041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487ABE7-22FA-D946-8BCC-1E8CC3698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954" y="4808041"/>
                  <a:ext cx="47634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42AF5CE-C5AE-AA48-92F9-6C28963B73FC}"/>
                    </a:ext>
                  </a:extLst>
                </p:cNvPr>
                <p:cNvSpPr/>
                <p:nvPr/>
              </p:nvSpPr>
              <p:spPr>
                <a:xfrm>
                  <a:off x="5685463" y="4814015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42AF5CE-C5AE-AA48-92F9-6C28963B7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463" y="4814015"/>
                  <a:ext cx="61581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022B15C2-4C9B-324B-A16E-316AC6071219}"/>
                </a:ext>
              </a:extLst>
            </p:cNvPr>
            <p:cNvCxnSpPr>
              <a:cxnSpLocks/>
              <a:stCxn id="15" idx="2"/>
              <a:endCxn id="63" idx="0"/>
            </p:cNvCxnSpPr>
            <p:nvPr/>
          </p:nvCxnSpPr>
          <p:spPr>
            <a:xfrm flipH="1">
              <a:off x="5375128" y="4459426"/>
              <a:ext cx="310335" cy="348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8824BCAD-E79E-5144-B2A8-60D3758987F2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5683033" y="4442313"/>
              <a:ext cx="310335" cy="371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74E5657-37AD-9F4E-A5EA-C54B9325E6CF}"/>
                    </a:ext>
                  </a:extLst>
                </p:cNvPr>
                <p:cNvSpPr/>
                <p:nvPr/>
              </p:nvSpPr>
              <p:spPr>
                <a:xfrm>
                  <a:off x="6319507" y="4802067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74E5657-37AD-9F4E-A5EA-C54B9325E6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07" y="4802067"/>
                  <a:ext cx="47634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A9D0B25-6CCF-B741-B635-A470545FFD29}"/>
                    </a:ext>
                  </a:extLst>
                </p:cNvPr>
                <p:cNvSpPr/>
                <p:nvPr/>
              </p:nvSpPr>
              <p:spPr>
                <a:xfrm>
                  <a:off x="6868016" y="4808041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A9D0B25-6CCF-B741-B635-A470545FF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016" y="4808041"/>
                  <a:ext cx="61581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582C37BE-7A73-ED4F-8EBF-E7CF1386E115}"/>
                </a:ext>
              </a:extLst>
            </p:cNvPr>
            <p:cNvCxnSpPr>
              <a:cxnSpLocks/>
              <a:stCxn id="16" idx="2"/>
              <a:endCxn id="67" idx="0"/>
            </p:cNvCxnSpPr>
            <p:nvPr/>
          </p:nvCxnSpPr>
          <p:spPr>
            <a:xfrm flipH="1">
              <a:off x="6557681" y="4470254"/>
              <a:ext cx="333700" cy="331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EFBAAD2-ADE8-7349-A96F-39474CCA643A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6888166" y="4473915"/>
              <a:ext cx="287755" cy="3341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48D85B-CDA2-B148-A59A-B01EAB37D70A}"/>
                    </a:ext>
                  </a:extLst>
                </p:cNvPr>
                <p:cNvSpPr/>
                <p:nvPr/>
              </p:nvSpPr>
              <p:spPr>
                <a:xfrm>
                  <a:off x="7280398" y="4804025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48D85B-CDA2-B148-A59A-B01EAB37D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398" y="4804025"/>
                  <a:ext cx="47634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C827576-8B8E-4B4E-AA84-EFF278C554F7}"/>
                    </a:ext>
                  </a:extLst>
                </p:cNvPr>
                <p:cNvSpPr/>
                <p:nvPr/>
              </p:nvSpPr>
              <p:spPr>
                <a:xfrm>
                  <a:off x="7828907" y="4809999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C827576-8B8E-4B4E-AA84-EFF278C55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907" y="4809999"/>
                  <a:ext cx="6158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BEA82B5B-2F1F-C049-B5E9-9FD3E405D3B7}"/>
                </a:ext>
              </a:extLst>
            </p:cNvPr>
            <p:cNvCxnSpPr>
              <a:cxnSpLocks/>
              <a:stCxn id="17" idx="2"/>
              <a:endCxn id="76" idx="0"/>
            </p:cNvCxnSpPr>
            <p:nvPr/>
          </p:nvCxnSpPr>
          <p:spPr>
            <a:xfrm flipH="1">
              <a:off x="7518572" y="4442313"/>
              <a:ext cx="310335" cy="3617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CBC108F3-3F0C-9145-ACDF-D9A3B451234C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7834479" y="4459426"/>
              <a:ext cx="302333" cy="350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FC67924-8639-1346-970F-56BC8037AAF9}"/>
                </a:ext>
              </a:extLst>
            </p:cNvPr>
            <p:cNvSpPr txBox="1"/>
            <p:nvPr/>
          </p:nvSpPr>
          <p:spPr>
            <a:xfrm>
              <a:off x="4354655" y="2968407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1</a:t>
              </a:r>
              <a:endParaRPr kumimoji="1" lang="zh-CN" altLang="en-US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8EAFE2F-4AD5-D741-B2A5-E3441C815A31}"/>
                </a:ext>
              </a:extLst>
            </p:cNvPr>
            <p:cNvSpPr txBox="1"/>
            <p:nvPr/>
          </p:nvSpPr>
          <p:spPr>
            <a:xfrm>
              <a:off x="5194791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7B02B10-CCF0-5C44-8642-450370F6AAEB}"/>
                </a:ext>
              </a:extLst>
            </p:cNvPr>
            <p:cNvSpPr txBox="1"/>
            <p:nvPr/>
          </p:nvSpPr>
          <p:spPr>
            <a:xfrm>
              <a:off x="5886131" y="5180977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DD7E0D9-A2DA-744B-BE5A-7982554FB15D}"/>
                </a:ext>
              </a:extLst>
            </p:cNvPr>
            <p:cNvSpPr txBox="1"/>
            <p:nvPr/>
          </p:nvSpPr>
          <p:spPr>
            <a:xfrm>
              <a:off x="6400946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06F1F7A-2CCF-634E-B067-0F378F6ABEB4}"/>
                </a:ext>
              </a:extLst>
            </p:cNvPr>
            <p:cNvSpPr txBox="1"/>
            <p:nvPr/>
          </p:nvSpPr>
          <p:spPr>
            <a:xfrm>
              <a:off x="7026216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A63D80F-1C6F-E44D-9745-ACAB1CDC60BD}"/>
                </a:ext>
              </a:extLst>
            </p:cNvPr>
            <p:cNvSpPr txBox="1"/>
            <p:nvPr/>
          </p:nvSpPr>
          <p:spPr>
            <a:xfrm>
              <a:off x="7391481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01F72E8-6B86-9E42-B8D8-67BCBAF40196}"/>
                </a:ext>
              </a:extLst>
            </p:cNvPr>
            <p:cNvSpPr txBox="1"/>
            <p:nvPr/>
          </p:nvSpPr>
          <p:spPr>
            <a:xfrm>
              <a:off x="8036443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B5FB493-C60C-7E4A-B7C9-9AE5E40F6B28}"/>
                </a:ext>
              </a:extLst>
            </p:cNvPr>
            <p:cNvSpPr txBox="1"/>
            <p:nvPr/>
          </p:nvSpPr>
          <p:spPr>
            <a:xfrm>
              <a:off x="8723374" y="4432735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3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56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94DF6CAA-1ACA-CF41-87A5-B8B7B1422D6C}"/>
              </a:ext>
            </a:extLst>
          </p:cNvPr>
          <p:cNvGrpSpPr/>
          <p:nvPr/>
        </p:nvGrpSpPr>
        <p:grpSpPr>
          <a:xfrm>
            <a:off x="964097" y="924340"/>
            <a:ext cx="10187608" cy="4422912"/>
            <a:chOff x="964097" y="924340"/>
            <a:chExt cx="10187608" cy="442291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94401E0-45F3-754B-A6C5-649A41F08E9D}"/>
                </a:ext>
              </a:extLst>
            </p:cNvPr>
            <p:cNvGrpSpPr/>
            <p:nvPr/>
          </p:nvGrpSpPr>
          <p:grpSpPr>
            <a:xfrm>
              <a:off x="964097" y="924340"/>
              <a:ext cx="10187608" cy="4422912"/>
              <a:chOff x="964097" y="924340"/>
              <a:chExt cx="10187608" cy="4422912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B0113CF-9584-C641-82EA-7B179AFA05F5}"/>
                  </a:ext>
                </a:extLst>
              </p:cNvPr>
              <p:cNvSpPr/>
              <p:nvPr/>
            </p:nvSpPr>
            <p:spPr>
              <a:xfrm>
                <a:off x="964097" y="924340"/>
                <a:ext cx="10187608" cy="4422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AA60517-FB61-D847-852A-6D8C62487F1E}"/>
                  </a:ext>
                </a:extLst>
              </p:cNvPr>
              <p:cNvSpPr/>
              <p:nvPr/>
            </p:nvSpPr>
            <p:spPr>
              <a:xfrm>
                <a:off x="4363656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E770809-4692-3747-93E6-EE185B3C64AC}"/>
                  </a:ext>
                </a:extLst>
              </p:cNvPr>
              <p:cNvSpPr/>
              <p:nvPr/>
            </p:nvSpPr>
            <p:spPr>
              <a:xfrm>
                <a:off x="6043915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519155-D03C-2B41-BD42-022670E1CA46}"/>
                  </a:ext>
                </a:extLst>
              </p:cNvPr>
              <p:cNvSpPr/>
              <p:nvPr/>
            </p:nvSpPr>
            <p:spPr>
              <a:xfrm>
                <a:off x="6043915" y="409936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x5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F2E472E-F1DF-8A4B-9DCB-DBC489B61107}"/>
                  </a:ext>
                </a:extLst>
              </p:cNvPr>
              <p:cNvSpPr/>
              <p:nvPr/>
            </p:nvSpPr>
            <p:spPr>
              <a:xfrm>
                <a:off x="6043915" y="161852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98C5648-C126-1E48-8E76-6ABFE9B3C677}"/>
                  </a:ext>
                </a:extLst>
              </p:cNvPr>
              <p:cNvSpPr/>
              <p:nvPr/>
            </p:nvSpPr>
            <p:spPr>
              <a:xfrm>
                <a:off x="2816507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F718F45-D9CB-2A4C-9B9D-A53A0549BCDE}"/>
                  </a:ext>
                </a:extLst>
              </p:cNvPr>
              <p:cNvSpPr/>
              <p:nvPr/>
            </p:nvSpPr>
            <p:spPr>
              <a:xfrm>
                <a:off x="7724174" y="2858946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x2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16A816D1-CB9F-DF49-B53A-CC1901145F43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4930816" y="3142527"/>
                <a:ext cx="111309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2E1750C4-5D1E-054D-BB4A-C5DD3B347C9B}"/>
                  </a:ext>
                </a:extLst>
              </p:cNvPr>
              <p:cNvCxnSpPr>
                <a:stCxn id="7" idx="4"/>
              </p:cNvCxnSpPr>
              <p:nvPr/>
            </p:nvCxnSpPr>
            <p:spPr>
              <a:xfrm>
                <a:off x="6327495" y="2185687"/>
                <a:ext cx="0" cy="67326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CF766A3E-53D0-B149-875C-AB63D38672FC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>
                <a:off x="6327495" y="3426107"/>
                <a:ext cx="0" cy="67326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C426C83C-876A-D743-94A3-C37AEA165CBF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 flipV="1">
                <a:off x="6611075" y="3142526"/>
                <a:ext cx="1113099" cy="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72E67A3E-5E5A-7940-9DE7-71A2D3427887}"/>
                  </a:ext>
                </a:extLst>
              </p:cNvPr>
              <p:cNvCxnSpPr>
                <a:cxnSpLocks/>
                <a:stCxn id="8" idx="6"/>
                <a:endCxn id="4" idx="2"/>
              </p:cNvCxnSpPr>
              <p:nvPr/>
            </p:nvCxnSpPr>
            <p:spPr>
              <a:xfrm>
                <a:off x="3383667" y="3142527"/>
                <a:ext cx="97998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C56D6168-7A9C-D340-9883-FD238E317EA2}"/>
                  </a:ext>
                </a:extLst>
              </p:cNvPr>
              <p:cNvCxnSpPr>
                <a:cxnSpLocks/>
                <a:stCxn id="4" idx="7"/>
                <a:endCxn id="7" idx="3"/>
              </p:cNvCxnSpPr>
              <p:nvPr/>
            </p:nvCxnSpPr>
            <p:spPr>
              <a:xfrm flipV="1">
                <a:off x="4847757" y="2102628"/>
                <a:ext cx="1279217" cy="839378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AD631709-C483-9D4D-86F0-4C4923C306EE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847757" y="3343048"/>
                <a:ext cx="1279217" cy="839378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4F2A778F-73F7-A947-902C-69F37AC6C705}"/>
                  </a:ext>
                </a:extLst>
              </p:cNvPr>
              <p:cNvCxnSpPr/>
              <p:nvPr/>
            </p:nvCxnSpPr>
            <p:spPr>
              <a:xfrm>
                <a:off x="5127585" y="3042590"/>
                <a:ext cx="775504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4BBB2DF3-4DD4-B046-89A3-1B6D319AF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9613" y="3251608"/>
                <a:ext cx="775504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B60BBA8E-C29C-B346-85FC-9EEAD9AA13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5986" y="2286365"/>
                <a:ext cx="597276" cy="409687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0FB5292B-10F2-7847-9662-CC8A78555C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0021" y="2457905"/>
                <a:ext cx="574688" cy="415217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4F1A2A8F-D09A-F242-8628-B7EDEA244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0710" y="3634636"/>
                <a:ext cx="594671" cy="384375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B08DB5D-4AA3-C44B-8933-24136BAA137C}"/>
                  </a:ext>
                </a:extLst>
              </p:cNvPr>
              <p:cNvSpPr txBox="1"/>
              <p:nvPr/>
            </p:nvSpPr>
            <p:spPr>
              <a:xfrm>
                <a:off x="5346116" y="2764418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1</a:t>
                </a:r>
                <a:endParaRPr kumimoji="1" lang="zh-CN" altLang="en-US" sz="1400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F7B464C-EE17-7840-8DAD-B0AF103A50E3}"/>
                  </a:ext>
                </a:extLst>
              </p:cNvPr>
              <p:cNvSpPr txBox="1"/>
              <p:nvPr/>
            </p:nvSpPr>
            <p:spPr>
              <a:xfrm>
                <a:off x="5362883" y="3272231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F2B52C1-FED7-294E-BFA7-287146754ECA}"/>
                  </a:ext>
                </a:extLst>
              </p:cNvPr>
              <p:cNvSpPr txBox="1"/>
              <p:nvPr/>
            </p:nvSpPr>
            <p:spPr>
              <a:xfrm>
                <a:off x="5576610" y="2557226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3</a:t>
                </a:r>
                <a:endParaRPr kumimoji="1" lang="zh-CN" altLang="en-US" sz="1400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6890A5-A189-2641-9FFA-529EF8182057}"/>
                  </a:ext>
                </a:extLst>
              </p:cNvPr>
              <p:cNvSpPr txBox="1"/>
              <p:nvPr/>
            </p:nvSpPr>
            <p:spPr>
              <a:xfrm>
                <a:off x="5129635" y="2196295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4</a:t>
                </a:r>
                <a:endParaRPr kumimoji="1" lang="zh-CN" altLang="en-US" sz="1400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D6B5767-8FAC-1249-B9CA-23CBAF68C18B}"/>
                  </a:ext>
                </a:extLst>
              </p:cNvPr>
              <p:cNvSpPr txBox="1"/>
              <p:nvPr/>
            </p:nvSpPr>
            <p:spPr>
              <a:xfrm>
                <a:off x="5163338" y="3851776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5</a:t>
                </a:r>
                <a:endParaRPr kumimoji="1" lang="zh-CN" altLang="en-US" sz="1400" b="1" dirty="0"/>
              </a:p>
            </p:txBody>
          </p:sp>
        </p:grp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52AFAF32-D58F-5141-8365-9AAE6AC80AC9}"/>
                </a:ext>
              </a:extLst>
            </p:cNvPr>
            <p:cNvCxnSpPr>
              <a:cxnSpLocks/>
            </p:cNvCxnSpPr>
            <p:nvPr/>
          </p:nvCxnSpPr>
          <p:spPr>
            <a:xfrm>
              <a:off x="2548641" y="2557226"/>
              <a:ext cx="351576" cy="35212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32701A55-8C6A-F346-B75B-14C1CC02E310}"/>
                </a:ext>
              </a:extLst>
            </p:cNvPr>
            <p:cNvCxnSpPr>
              <a:cxnSpLocks/>
            </p:cNvCxnSpPr>
            <p:nvPr/>
          </p:nvCxnSpPr>
          <p:spPr>
            <a:xfrm>
              <a:off x="2342217" y="3181965"/>
              <a:ext cx="47429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357F14FB-5F1E-4949-87DF-751CE74C169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2532928" y="3343048"/>
              <a:ext cx="366638" cy="38478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59A9218C-B47C-C743-BB63-270C26C698E2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6528016" y="1329857"/>
              <a:ext cx="429375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10A9AF8D-7924-C442-A291-4BE3D57DE69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327495" y="1075191"/>
              <a:ext cx="0" cy="54333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92DEC06E-780B-114B-95D3-4806BA026DE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657613" y="1329857"/>
              <a:ext cx="469361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0E55F03C-B3DF-4543-AE10-6D4E1030505F}"/>
                </a:ext>
              </a:extLst>
            </p:cNvPr>
            <p:cNvCxnSpPr>
              <a:cxnSpLocks/>
            </p:cNvCxnSpPr>
            <p:nvPr/>
          </p:nvCxnSpPr>
          <p:spPr>
            <a:xfrm>
              <a:off x="6477492" y="4644551"/>
              <a:ext cx="429375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9796D601-4D49-8B40-9334-714D7179E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9169" y="4696880"/>
              <a:ext cx="0" cy="54333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9CF601A7-BA6C-CD48-AB86-6080D9371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695" y="4644552"/>
              <a:ext cx="469361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4F719381-8DA5-AE4A-A0EF-BB88DA7A7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4640" y="2557226"/>
              <a:ext cx="568460" cy="38478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BD2AE23F-2C9B-D440-B00A-4EA8A4FFF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8810" y="3142526"/>
              <a:ext cx="47429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5D8FA94D-2DA3-0D41-956B-0044625E015E}"/>
                </a:ext>
              </a:extLst>
            </p:cNvPr>
            <p:cNvCxnSpPr>
              <a:cxnSpLocks/>
            </p:cNvCxnSpPr>
            <p:nvPr/>
          </p:nvCxnSpPr>
          <p:spPr>
            <a:xfrm>
              <a:off x="8224640" y="3343047"/>
              <a:ext cx="450690" cy="370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55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21ABC75-B830-CB49-836A-442E761CF9B2}"/>
              </a:ext>
            </a:extLst>
          </p:cNvPr>
          <p:cNvSpPr/>
          <p:nvPr/>
        </p:nvSpPr>
        <p:spPr>
          <a:xfrm>
            <a:off x="6109670" y="1232930"/>
            <a:ext cx="4014799" cy="301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8EBB214-5004-CD4C-A515-27AAF77A65F3}"/>
              </a:ext>
            </a:extLst>
          </p:cNvPr>
          <p:cNvCxnSpPr>
            <a:cxnSpLocks/>
          </p:cNvCxnSpPr>
          <p:nvPr/>
        </p:nvCxnSpPr>
        <p:spPr>
          <a:xfrm>
            <a:off x="6458705" y="3790779"/>
            <a:ext cx="348615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9ECCEAE-4A62-0F41-8FDC-485005CADD84}"/>
              </a:ext>
            </a:extLst>
          </p:cNvPr>
          <p:cNvCxnSpPr>
            <a:cxnSpLocks/>
          </p:cNvCxnSpPr>
          <p:nvPr/>
        </p:nvCxnSpPr>
        <p:spPr>
          <a:xfrm flipV="1">
            <a:off x="6468899" y="1414163"/>
            <a:ext cx="0" cy="23766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0558E85-D1BF-A743-9B55-0791DAA9E48D}"/>
              </a:ext>
            </a:extLst>
          </p:cNvPr>
          <p:cNvCxnSpPr/>
          <p:nvPr/>
        </p:nvCxnSpPr>
        <p:spPr>
          <a:xfrm flipV="1">
            <a:off x="6916449" y="2430065"/>
            <a:ext cx="0" cy="13607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3231B5D1-E7F0-5545-A365-2CFC2635CF48}"/>
              </a:ext>
            </a:extLst>
          </p:cNvPr>
          <p:cNvCxnSpPr>
            <a:cxnSpLocks/>
          </p:cNvCxnSpPr>
          <p:nvPr/>
        </p:nvCxnSpPr>
        <p:spPr>
          <a:xfrm flipV="1">
            <a:off x="7362763" y="2865493"/>
            <a:ext cx="0" cy="92528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6EC603E-7766-7948-B39E-88448166CB62}"/>
              </a:ext>
            </a:extLst>
          </p:cNvPr>
          <p:cNvCxnSpPr>
            <a:cxnSpLocks/>
          </p:cNvCxnSpPr>
          <p:nvPr/>
        </p:nvCxnSpPr>
        <p:spPr>
          <a:xfrm flipV="1">
            <a:off x="7809077" y="1885779"/>
            <a:ext cx="0" cy="1905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C56AA60-4494-EF48-AC33-5C10F3AEFD77}"/>
              </a:ext>
            </a:extLst>
          </p:cNvPr>
          <p:cNvCxnSpPr>
            <a:cxnSpLocks/>
          </p:cNvCxnSpPr>
          <p:nvPr/>
        </p:nvCxnSpPr>
        <p:spPr>
          <a:xfrm flipV="1">
            <a:off x="8266278" y="2310322"/>
            <a:ext cx="0" cy="148045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EFC0CE4-73FB-2A4F-BE74-71C0C2064E75}"/>
              </a:ext>
            </a:extLst>
          </p:cNvPr>
          <p:cNvCxnSpPr>
            <a:cxnSpLocks/>
          </p:cNvCxnSpPr>
          <p:nvPr/>
        </p:nvCxnSpPr>
        <p:spPr>
          <a:xfrm flipV="1">
            <a:off x="8712592" y="2549808"/>
            <a:ext cx="0" cy="12409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26FC9CAC-D1A6-5544-8823-9BD1915A2FB8}"/>
              </a:ext>
            </a:extLst>
          </p:cNvPr>
          <p:cNvCxnSpPr>
            <a:cxnSpLocks/>
          </p:cNvCxnSpPr>
          <p:nvPr/>
        </p:nvCxnSpPr>
        <p:spPr>
          <a:xfrm flipV="1">
            <a:off x="9158906" y="2089665"/>
            <a:ext cx="0" cy="17011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C5F81D6-B584-AA46-BDA9-B70445F52EB1}"/>
              </a:ext>
            </a:extLst>
          </p:cNvPr>
          <p:cNvSpPr txBox="1"/>
          <p:nvPr/>
        </p:nvSpPr>
        <p:spPr>
          <a:xfrm>
            <a:off x="9765240" y="3790778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AC8F90-6341-CD4D-8C54-EAEC20867450}"/>
              </a:ext>
            </a:extLst>
          </p:cNvPr>
          <p:cNvSpPr txBox="1"/>
          <p:nvPr/>
        </p:nvSpPr>
        <p:spPr>
          <a:xfrm>
            <a:off x="6109670" y="1312514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759021D-8600-E140-9816-38037511A2FD}"/>
                  </a:ext>
                </a:extLst>
              </p:cNvPr>
              <p:cNvSpPr txBox="1"/>
              <p:nvPr/>
            </p:nvSpPr>
            <p:spPr>
              <a:xfrm>
                <a:off x="6713336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759021D-8600-E140-9816-38037511A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336" y="3790778"/>
                <a:ext cx="4158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1EB5DD-9872-D647-B585-562158DFCF08}"/>
                  </a:ext>
                </a:extLst>
              </p:cNvPr>
              <p:cNvSpPr txBox="1"/>
              <p:nvPr/>
            </p:nvSpPr>
            <p:spPr>
              <a:xfrm>
                <a:off x="7186640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1EB5DD-9872-D647-B585-562158DFC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640" y="3790778"/>
                <a:ext cx="4158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F822F5-7AFC-6141-B3B6-2857508AD16D}"/>
                  </a:ext>
                </a:extLst>
              </p:cNvPr>
              <p:cNvSpPr txBox="1"/>
              <p:nvPr/>
            </p:nvSpPr>
            <p:spPr>
              <a:xfrm>
                <a:off x="7616850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F822F5-7AFC-6141-B3B6-2857508A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850" y="3790778"/>
                <a:ext cx="4158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042020C-7F53-8540-9F12-D59B47A9063C}"/>
                  </a:ext>
                </a:extLst>
              </p:cNvPr>
              <p:cNvSpPr txBox="1"/>
              <p:nvPr/>
            </p:nvSpPr>
            <p:spPr>
              <a:xfrm>
                <a:off x="8090154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042020C-7F53-8540-9F12-D59B47A90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154" y="3790778"/>
                <a:ext cx="4158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C8DF0DD-EEB2-0049-9784-67618D90B7A6}"/>
                  </a:ext>
                </a:extLst>
              </p:cNvPr>
              <p:cNvSpPr txBox="1"/>
              <p:nvPr/>
            </p:nvSpPr>
            <p:spPr>
              <a:xfrm>
                <a:off x="8533466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C8DF0DD-EEB2-0049-9784-67618D90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66" y="3790778"/>
                <a:ext cx="4158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061DD2-9463-CF4E-A933-FE33DF215E12}"/>
                  </a:ext>
                </a:extLst>
              </p:cNvPr>
              <p:cNvSpPr txBox="1"/>
              <p:nvPr/>
            </p:nvSpPr>
            <p:spPr>
              <a:xfrm>
                <a:off x="9006770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061DD2-9463-CF4E-A933-FE33DF215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770" y="3790778"/>
                <a:ext cx="4158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429A5A9B-2EA5-0841-A71E-47F67C7CEC60}"/>
              </a:ext>
            </a:extLst>
          </p:cNvPr>
          <p:cNvSpPr txBox="1"/>
          <p:nvPr/>
        </p:nvSpPr>
        <p:spPr>
          <a:xfrm>
            <a:off x="9422649" y="2549808"/>
            <a:ext cx="42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8A312DB-B509-5F4C-85AD-7DF2F54E84B5}"/>
                  </a:ext>
                </a:extLst>
              </p:cNvPr>
              <p:cNvSpPr txBox="1"/>
              <p:nvPr/>
            </p:nvSpPr>
            <p:spPr>
              <a:xfrm>
                <a:off x="6741558" y="1940990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8A312DB-B509-5F4C-85AD-7DF2F54E8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558" y="1940990"/>
                <a:ext cx="4158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78BE78C-0579-CE48-91EB-AFE6CD19CB1F}"/>
                  </a:ext>
                </a:extLst>
              </p:cNvPr>
              <p:cNvSpPr txBox="1"/>
              <p:nvPr/>
            </p:nvSpPr>
            <p:spPr>
              <a:xfrm>
                <a:off x="7157437" y="2430065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78BE78C-0579-CE48-91EB-AFE6CD19C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37" y="2430065"/>
                <a:ext cx="4158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A8D2E53-3D34-0642-8E5E-F6B56815C4C8}"/>
                  </a:ext>
                </a:extLst>
              </p:cNvPr>
              <p:cNvSpPr txBox="1"/>
              <p:nvPr/>
            </p:nvSpPr>
            <p:spPr>
              <a:xfrm>
                <a:off x="7634397" y="1463884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A8D2E53-3D34-0642-8E5E-F6B56815C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97" y="1463884"/>
                <a:ext cx="4158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0004B70-BF69-7744-9516-351598A43E8F}"/>
                  </a:ext>
                </a:extLst>
              </p:cNvPr>
              <p:cNvSpPr txBox="1"/>
              <p:nvPr/>
            </p:nvSpPr>
            <p:spPr>
              <a:xfrm>
                <a:off x="8090154" y="1885779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0004B70-BF69-7744-9516-351598A43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154" y="1885779"/>
                <a:ext cx="4158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EEB6B5-AC8C-D449-B91A-64D56A4265C5}"/>
                  </a:ext>
                </a:extLst>
              </p:cNvPr>
              <p:cNvSpPr txBox="1"/>
              <p:nvPr/>
            </p:nvSpPr>
            <p:spPr>
              <a:xfrm>
                <a:off x="8547354" y="2164000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EEB6B5-AC8C-D449-B91A-64D56A426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354" y="2164000"/>
                <a:ext cx="41587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B3CD1D5-CB02-EB42-B74C-6134FDB66219}"/>
                  </a:ext>
                </a:extLst>
              </p:cNvPr>
              <p:cNvSpPr txBox="1"/>
              <p:nvPr/>
            </p:nvSpPr>
            <p:spPr>
              <a:xfrm>
                <a:off x="9005731" y="1673314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B3CD1D5-CB02-EB42-B74C-6134FDB66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731" y="1673314"/>
                <a:ext cx="4158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图片 51">
            <a:extLst>
              <a:ext uri="{FF2B5EF4-FFF2-40B4-BE49-F238E27FC236}">
                <a16:creationId xmlns:a16="http://schemas.microsoft.com/office/drawing/2014/main" id="{322ADA10-D2C4-4149-9064-5845D93DF2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616" y="1248898"/>
            <a:ext cx="4438899" cy="29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9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7017C5A2-08F0-F446-AB2D-DCA0D2A7C02D}"/>
              </a:ext>
            </a:extLst>
          </p:cNvPr>
          <p:cNvGrpSpPr/>
          <p:nvPr/>
        </p:nvGrpSpPr>
        <p:grpSpPr>
          <a:xfrm>
            <a:off x="2349500" y="1816100"/>
            <a:ext cx="3663950" cy="2774950"/>
            <a:chOff x="2349500" y="1816100"/>
            <a:chExt cx="3663950" cy="277495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D205FEA-A085-C047-AE17-A13928F62C4E}"/>
                </a:ext>
              </a:extLst>
            </p:cNvPr>
            <p:cNvSpPr/>
            <p:nvPr/>
          </p:nvSpPr>
          <p:spPr>
            <a:xfrm>
              <a:off x="2349500" y="1816100"/>
              <a:ext cx="3663950" cy="2774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2F9B01E2-F5B8-5340-B88F-A88F1A594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3965" y="4076527"/>
              <a:ext cx="2895983" cy="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5AE25C6C-F79A-EC44-B536-70E98B562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4159" y="2042556"/>
              <a:ext cx="0" cy="203397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DC165F3-F4A7-EB49-96CA-F66A8E7DBE41}"/>
                </a:ext>
              </a:extLst>
            </p:cNvPr>
            <p:cNvSpPr txBox="1"/>
            <p:nvPr/>
          </p:nvSpPr>
          <p:spPr>
            <a:xfrm>
              <a:off x="5520658" y="4041493"/>
              <a:ext cx="359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D61C8FA-B28E-034D-A193-E904DF56B931}"/>
                </a:ext>
              </a:extLst>
            </p:cNvPr>
            <p:cNvSpPr txBox="1"/>
            <p:nvPr/>
          </p:nvSpPr>
          <p:spPr>
            <a:xfrm>
              <a:off x="2485125" y="1903454"/>
              <a:ext cx="359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A752CD-612D-B548-B183-E2FE95A9632C}"/>
                </a:ext>
              </a:extLst>
            </p:cNvPr>
            <p:cNvSpPr/>
            <p:nvPr/>
          </p:nvSpPr>
          <p:spPr>
            <a:xfrm>
              <a:off x="2844354" y="2457450"/>
              <a:ext cx="365760" cy="161907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B462AE-3103-D844-BEA6-C6CD7B6F012B}"/>
                </a:ext>
              </a:extLst>
            </p:cNvPr>
            <p:cNvSpPr/>
            <p:nvPr/>
          </p:nvSpPr>
          <p:spPr>
            <a:xfrm>
              <a:off x="3213297" y="2936630"/>
              <a:ext cx="365760" cy="113989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BA1378B-1180-404D-A9A7-40D52406EB8E}"/>
                </a:ext>
              </a:extLst>
            </p:cNvPr>
            <p:cNvSpPr/>
            <p:nvPr/>
          </p:nvSpPr>
          <p:spPr>
            <a:xfrm>
              <a:off x="3579057" y="3622431"/>
              <a:ext cx="365760" cy="45409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59081E-023F-DF42-9F93-4D9EF98AA225}"/>
                </a:ext>
              </a:extLst>
            </p:cNvPr>
            <p:cNvSpPr/>
            <p:nvPr/>
          </p:nvSpPr>
          <p:spPr>
            <a:xfrm>
              <a:off x="3944817" y="3859823"/>
              <a:ext cx="365760" cy="21670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48C2AF0-73E3-B84E-8F0A-6D4FFE6F4C39}"/>
                </a:ext>
              </a:extLst>
            </p:cNvPr>
            <p:cNvSpPr/>
            <p:nvPr/>
          </p:nvSpPr>
          <p:spPr>
            <a:xfrm>
              <a:off x="4306138" y="2637693"/>
              <a:ext cx="365760" cy="14388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C12DD9B-6640-8546-A970-E100A5A77D27}"/>
                </a:ext>
              </a:extLst>
            </p:cNvPr>
            <p:cNvSpPr/>
            <p:nvPr/>
          </p:nvSpPr>
          <p:spPr>
            <a:xfrm>
              <a:off x="3977359" y="3622431"/>
              <a:ext cx="296237" cy="20565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EE6A077-A662-B74A-8ED0-F135EAC7684D}"/>
                </a:ext>
              </a:extLst>
            </p:cNvPr>
            <p:cNvSpPr/>
            <p:nvPr/>
          </p:nvSpPr>
          <p:spPr>
            <a:xfrm>
              <a:off x="3609860" y="2936630"/>
              <a:ext cx="663736" cy="65383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9E8F084-5A2D-014A-BD64-AF73937CBA39}"/>
                </a:ext>
              </a:extLst>
            </p:cNvPr>
            <p:cNvSpPr/>
            <p:nvPr/>
          </p:nvSpPr>
          <p:spPr>
            <a:xfrm>
              <a:off x="3242656" y="2637693"/>
              <a:ext cx="1030939" cy="267278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52C1D3-ED9D-1241-BC03-C0BC9CE0E4FB}"/>
                </a:ext>
              </a:extLst>
            </p:cNvPr>
            <p:cNvSpPr/>
            <p:nvPr/>
          </p:nvSpPr>
          <p:spPr>
            <a:xfrm>
              <a:off x="4675081" y="3285506"/>
              <a:ext cx="365760" cy="7910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F47DBA4-84EA-C242-B301-E51F3C4B918B}"/>
                </a:ext>
              </a:extLst>
            </p:cNvPr>
            <p:cNvSpPr txBox="1"/>
            <p:nvPr/>
          </p:nvSpPr>
          <p:spPr>
            <a:xfrm>
              <a:off x="5163977" y="3540590"/>
              <a:ext cx="356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…</a:t>
              </a:r>
              <a:endParaRPr kumimoji="1"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E9ABA52-6F16-6940-82A9-28AFC33C1D24}"/>
                </a:ext>
              </a:extLst>
            </p:cNvPr>
            <p:cNvSpPr txBox="1"/>
            <p:nvPr/>
          </p:nvSpPr>
          <p:spPr>
            <a:xfrm>
              <a:off x="3883724" y="3607748"/>
              <a:ext cx="3268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1F20090-7814-7E4A-ADCA-409765C64222}"/>
                </a:ext>
              </a:extLst>
            </p:cNvPr>
            <p:cNvSpPr txBox="1"/>
            <p:nvPr/>
          </p:nvSpPr>
          <p:spPr>
            <a:xfrm>
              <a:off x="3997519" y="3681015"/>
              <a:ext cx="359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d1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A6E1585-6399-C44C-B75B-9F4EC48D2D93}"/>
                </a:ext>
              </a:extLst>
            </p:cNvPr>
            <p:cNvSpPr txBox="1"/>
            <p:nvPr/>
          </p:nvSpPr>
          <p:spPr>
            <a:xfrm>
              <a:off x="3517964" y="3136249"/>
              <a:ext cx="3236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D2E6D8B-A519-3446-9039-5F323393FF18}"/>
                </a:ext>
              </a:extLst>
            </p:cNvPr>
            <p:cNvSpPr txBox="1"/>
            <p:nvPr/>
          </p:nvSpPr>
          <p:spPr>
            <a:xfrm>
              <a:off x="3844834" y="3424264"/>
              <a:ext cx="307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d2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92FB71E-3B41-9E43-ACF4-9A29B7D79D91}"/>
                </a:ext>
              </a:extLst>
            </p:cNvPr>
            <p:cNvSpPr txBox="1"/>
            <p:nvPr/>
          </p:nvSpPr>
          <p:spPr>
            <a:xfrm>
              <a:off x="3159825" y="2663610"/>
              <a:ext cx="3236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v3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0604CC2-1E7D-D64B-82CB-31FD6A5494BE}"/>
                </a:ext>
              </a:extLst>
            </p:cNvPr>
            <p:cNvSpPr txBox="1"/>
            <p:nvPr/>
          </p:nvSpPr>
          <p:spPr>
            <a:xfrm>
              <a:off x="3623148" y="2745606"/>
              <a:ext cx="307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d3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18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1F7F8232-B53E-9045-83E8-8F95324A04AA}"/>
              </a:ext>
            </a:extLst>
          </p:cNvPr>
          <p:cNvGrpSpPr/>
          <p:nvPr/>
        </p:nvGrpSpPr>
        <p:grpSpPr>
          <a:xfrm>
            <a:off x="643467" y="1083733"/>
            <a:ext cx="10938933" cy="4515556"/>
            <a:chOff x="643467" y="1083733"/>
            <a:chExt cx="10938933" cy="451555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B159B0C-7572-4C47-A114-00454ED313B0}"/>
                </a:ext>
              </a:extLst>
            </p:cNvPr>
            <p:cNvSpPr/>
            <p:nvPr/>
          </p:nvSpPr>
          <p:spPr>
            <a:xfrm>
              <a:off x="643467" y="1083733"/>
              <a:ext cx="10938933" cy="4515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80FEC996-2768-6442-A42A-2AE6DC449A60}"/>
                </a:ext>
              </a:extLst>
            </p:cNvPr>
            <p:cNvSpPr/>
            <p:nvPr/>
          </p:nvSpPr>
          <p:spPr>
            <a:xfrm>
              <a:off x="3389489" y="1298223"/>
              <a:ext cx="1100668" cy="462844"/>
            </a:xfrm>
            <a:prstGeom prst="round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Sim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User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1</a:t>
              </a:r>
              <a:endParaRPr kumimoji="1" lang="zh-CN" altLang="en-US" sz="1400" b="1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1F38596-04CC-694A-87F4-B63F4C4264D0}"/>
                </a:ext>
              </a:extLst>
            </p:cNvPr>
            <p:cNvSpPr/>
            <p:nvPr/>
          </p:nvSpPr>
          <p:spPr>
            <a:xfrm>
              <a:off x="3389489" y="2071512"/>
              <a:ext cx="1100668" cy="462844"/>
            </a:xfrm>
            <a:prstGeom prst="roundRect">
              <a:avLst/>
            </a:prstGeom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Sim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User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2</a:t>
              </a:r>
              <a:endParaRPr kumimoji="1" lang="zh-CN" altLang="en-US" sz="1400" b="1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B1B4ADB2-AB61-DD45-93FD-B73D61C304EC}"/>
                </a:ext>
              </a:extLst>
            </p:cNvPr>
            <p:cNvSpPr/>
            <p:nvPr/>
          </p:nvSpPr>
          <p:spPr>
            <a:xfrm>
              <a:off x="3389489" y="2901245"/>
              <a:ext cx="1100668" cy="462844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…</a:t>
              </a:r>
              <a:endParaRPr kumimoji="1" lang="zh-CN" altLang="en-US" sz="1400" b="1" dirty="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BC0B3D1A-D49B-A340-8240-8CD79870FED6}"/>
                </a:ext>
              </a:extLst>
            </p:cNvPr>
            <p:cNvSpPr/>
            <p:nvPr/>
          </p:nvSpPr>
          <p:spPr>
            <a:xfrm>
              <a:off x="3389489" y="3730978"/>
              <a:ext cx="1100668" cy="462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Sim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User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M-1</a:t>
              </a:r>
              <a:endParaRPr kumimoji="1" lang="zh-CN" altLang="en-US" sz="1400" b="1" dirty="0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21ED276E-60AB-0149-93EA-B9A0B32153CA}"/>
                </a:ext>
              </a:extLst>
            </p:cNvPr>
            <p:cNvSpPr/>
            <p:nvPr/>
          </p:nvSpPr>
          <p:spPr>
            <a:xfrm>
              <a:off x="3389489" y="4504267"/>
              <a:ext cx="1100668" cy="462844"/>
            </a:xfrm>
            <a:prstGeom prst="round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Sim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User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M</a:t>
              </a:r>
              <a:endParaRPr kumimoji="1" lang="zh-CN" altLang="en-US" sz="1400" b="1" dirty="0"/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00AEA64-8755-9E4A-A9DD-AFA73E69D4A1}"/>
                </a:ext>
              </a:extLst>
            </p:cNvPr>
            <p:cNvSpPr/>
            <p:nvPr/>
          </p:nvSpPr>
          <p:spPr>
            <a:xfrm>
              <a:off x="790222" y="2912533"/>
              <a:ext cx="1100668" cy="462844"/>
            </a:xfrm>
            <a:prstGeom prst="round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Input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User</a:t>
              </a:r>
              <a:endParaRPr kumimoji="1" lang="zh-CN" altLang="en-US" sz="1400" b="1" dirty="0"/>
            </a:p>
          </p:txBody>
        </p:sp>
        <p:sp>
          <p:nvSpPr>
            <p:cNvPr id="12" name="右箭头 11">
              <a:extLst>
                <a:ext uri="{FF2B5EF4-FFF2-40B4-BE49-F238E27FC236}">
                  <a16:creationId xmlns:a16="http://schemas.microsoft.com/office/drawing/2014/main" id="{935815F9-5EE1-EF44-946A-29702FE85808}"/>
                </a:ext>
              </a:extLst>
            </p:cNvPr>
            <p:cNvSpPr/>
            <p:nvPr/>
          </p:nvSpPr>
          <p:spPr>
            <a:xfrm>
              <a:off x="2139244" y="2943577"/>
              <a:ext cx="886177" cy="400756"/>
            </a:xfrm>
            <a:prstGeom prst="rightArrow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75D76F-B539-0B4B-BACD-0803AA49F904}"/>
                </a:ext>
              </a:extLst>
            </p:cNvPr>
            <p:cNvSpPr txBox="1"/>
            <p:nvPr/>
          </p:nvSpPr>
          <p:spPr>
            <a:xfrm>
              <a:off x="2882901" y="5128342"/>
              <a:ext cx="211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User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Sim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Matrix</a:t>
              </a:r>
              <a:endParaRPr kumimoji="1" lang="zh-CN" altLang="en-US" b="1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3909EF9-E096-3C41-92AC-8FB0BDA037E8}"/>
                </a:ext>
              </a:extLst>
            </p:cNvPr>
            <p:cNvSpPr/>
            <p:nvPr/>
          </p:nvSpPr>
          <p:spPr>
            <a:xfrm>
              <a:off x="4842934" y="1332090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2E09339-7985-6648-A9CB-CA778212B62E}"/>
                </a:ext>
              </a:extLst>
            </p:cNvPr>
            <p:cNvSpPr/>
            <p:nvPr/>
          </p:nvSpPr>
          <p:spPr>
            <a:xfrm>
              <a:off x="5410199" y="1332089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5024C3C-770E-F442-9832-FB4B6BCA71D6}"/>
                </a:ext>
              </a:extLst>
            </p:cNvPr>
            <p:cNvSpPr/>
            <p:nvPr/>
          </p:nvSpPr>
          <p:spPr>
            <a:xfrm>
              <a:off x="5977464" y="1332089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FAA51D3-57AB-D441-9F04-DAAAA8F66E45}"/>
                </a:ext>
              </a:extLst>
            </p:cNvPr>
            <p:cNvSpPr/>
            <p:nvPr/>
          </p:nvSpPr>
          <p:spPr>
            <a:xfrm>
              <a:off x="6558839" y="1332090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2531F78-F45B-8F46-B68B-9D81063B3721}"/>
                </a:ext>
              </a:extLst>
            </p:cNvPr>
            <p:cNvSpPr/>
            <p:nvPr/>
          </p:nvSpPr>
          <p:spPr>
            <a:xfrm>
              <a:off x="7126104" y="1332089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83F32D7-4FD4-EB45-BA07-46E0F0A0D309}"/>
                </a:ext>
              </a:extLst>
            </p:cNvPr>
            <p:cNvSpPr/>
            <p:nvPr/>
          </p:nvSpPr>
          <p:spPr>
            <a:xfrm>
              <a:off x="4842934" y="2071513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DAD732B-2EE8-2846-8B99-FB498232CBD1}"/>
                </a:ext>
              </a:extLst>
            </p:cNvPr>
            <p:cNvSpPr/>
            <p:nvPr/>
          </p:nvSpPr>
          <p:spPr>
            <a:xfrm>
              <a:off x="5410199" y="207151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5EDB6F5-DF7C-0A44-A31B-3CAFA7BDB8CE}"/>
                </a:ext>
              </a:extLst>
            </p:cNvPr>
            <p:cNvSpPr/>
            <p:nvPr/>
          </p:nvSpPr>
          <p:spPr>
            <a:xfrm>
              <a:off x="5977464" y="207151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1F341B1-D2AD-AE4F-9BDA-222BFEF2F0E9}"/>
                </a:ext>
              </a:extLst>
            </p:cNvPr>
            <p:cNvSpPr/>
            <p:nvPr/>
          </p:nvSpPr>
          <p:spPr>
            <a:xfrm>
              <a:off x="6558839" y="2071513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E17C576-09B4-454E-8115-880ECB278BE1}"/>
                </a:ext>
              </a:extLst>
            </p:cNvPr>
            <p:cNvSpPr/>
            <p:nvPr/>
          </p:nvSpPr>
          <p:spPr>
            <a:xfrm>
              <a:off x="7126104" y="207151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49696FF-4119-B84F-9191-B6A0FB2E6C0D}"/>
                </a:ext>
              </a:extLst>
            </p:cNvPr>
            <p:cNvSpPr/>
            <p:nvPr/>
          </p:nvSpPr>
          <p:spPr>
            <a:xfrm>
              <a:off x="4842934" y="2912533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E813EE4-0ACB-9945-BF0F-D2ADD81C2D69}"/>
                </a:ext>
              </a:extLst>
            </p:cNvPr>
            <p:cNvSpPr/>
            <p:nvPr/>
          </p:nvSpPr>
          <p:spPr>
            <a:xfrm>
              <a:off x="5410199" y="291253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D06AD8C-80D0-FE4F-9160-4BFC5AC4E006}"/>
                </a:ext>
              </a:extLst>
            </p:cNvPr>
            <p:cNvSpPr/>
            <p:nvPr/>
          </p:nvSpPr>
          <p:spPr>
            <a:xfrm>
              <a:off x="5977464" y="291253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67CDF64-8634-6C48-98CB-146C6CFDB50F}"/>
                </a:ext>
              </a:extLst>
            </p:cNvPr>
            <p:cNvSpPr/>
            <p:nvPr/>
          </p:nvSpPr>
          <p:spPr>
            <a:xfrm>
              <a:off x="6558839" y="2912533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7D3CF09-E6C9-814E-B969-D6FDD9975ED4}"/>
                </a:ext>
              </a:extLst>
            </p:cNvPr>
            <p:cNvSpPr/>
            <p:nvPr/>
          </p:nvSpPr>
          <p:spPr>
            <a:xfrm>
              <a:off x="7126104" y="291253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B4D0C80-E6F8-D741-A4BE-A1568E7C8F2C}"/>
                </a:ext>
              </a:extLst>
            </p:cNvPr>
            <p:cNvSpPr/>
            <p:nvPr/>
          </p:nvSpPr>
          <p:spPr>
            <a:xfrm>
              <a:off x="4842934" y="3719690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BFAF357-03C9-D140-96DD-217B1DE2790E}"/>
                </a:ext>
              </a:extLst>
            </p:cNvPr>
            <p:cNvSpPr/>
            <p:nvPr/>
          </p:nvSpPr>
          <p:spPr>
            <a:xfrm>
              <a:off x="5410199" y="3719689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DCE10D7-060D-314C-A37E-5EA5483E8B82}"/>
                </a:ext>
              </a:extLst>
            </p:cNvPr>
            <p:cNvSpPr/>
            <p:nvPr/>
          </p:nvSpPr>
          <p:spPr>
            <a:xfrm>
              <a:off x="5977464" y="3719689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5EFFF62-448A-DF45-B320-720608922290}"/>
                </a:ext>
              </a:extLst>
            </p:cNvPr>
            <p:cNvSpPr/>
            <p:nvPr/>
          </p:nvSpPr>
          <p:spPr>
            <a:xfrm>
              <a:off x="6558839" y="3719690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7A57D8E-C549-4248-812B-D7F7902F61A9}"/>
                </a:ext>
              </a:extLst>
            </p:cNvPr>
            <p:cNvSpPr/>
            <p:nvPr/>
          </p:nvSpPr>
          <p:spPr>
            <a:xfrm>
              <a:off x="7126104" y="3719689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E49B0E1-CC40-3145-A834-EE063BDEC09F}"/>
                </a:ext>
              </a:extLst>
            </p:cNvPr>
            <p:cNvSpPr/>
            <p:nvPr/>
          </p:nvSpPr>
          <p:spPr>
            <a:xfrm>
              <a:off x="4842934" y="4509908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F1D4257-A870-A54B-B97D-E7CC5E735E06}"/>
                </a:ext>
              </a:extLst>
            </p:cNvPr>
            <p:cNvSpPr/>
            <p:nvPr/>
          </p:nvSpPr>
          <p:spPr>
            <a:xfrm>
              <a:off x="5410199" y="4509907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B222A34-6BE6-BD4C-861F-CE6EEF7C5B23}"/>
                </a:ext>
              </a:extLst>
            </p:cNvPr>
            <p:cNvSpPr/>
            <p:nvPr/>
          </p:nvSpPr>
          <p:spPr>
            <a:xfrm>
              <a:off x="5977464" y="4509907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7B25FFB-2AE4-8449-95B8-FBD89BE34583}"/>
                </a:ext>
              </a:extLst>
            </p:cNvPr>
            <p:cNvSpPr/>
            <p:nvPr/>
          </p:nvSpPr>
          <p:spPr>
            <a:xfrm>
              <a:off x="6558839" y="4509908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42B85A9-FB6F-D246-9D3D-59CE402C7149}"/>
                </a:ext>
              </a:extLst>
            </p:cNvPr>
            <p:cNvSpPr/>
            <p:nvPr/>
          </p:nvSpPr>
          <p:spPr>
            <a:xfrm>
              <a:off x="7126104" y="4509907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50" name="右箭头 49">
              <a:extLst>
                <a:ext uri="{FF2B5EF4-FFF2-40B4-BE49-F238E27FC236}">
                  <a16:creationId xmlns:a16="http://schemas.microsoft.com/office/drawing/2014/main" id="{01EFF7BF-141E-6644-979B-43B73E491957}"/>
                </a:ext>
              </a:extLst>
            </p:cNvPr>
            <p:cNvSpPr/>
            <p:nvPr/>
          </p:nvSpPr>
          <p:spPr>
            <a:xfrm>
              <a:off x="7831655" y="2946398"/>
              <a:ext cx="886177" cy="400756"/>
            </a:xfrm>
            <a:prstGeom prst="rightArrow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676C3B8-3F71-8C4C-9520-D7B05C822E0C}"/>
                </a:ext>
              </a:extLst>
            </p:cNvPr>
            <p:cNvSpPr/>
            <p:nvPr/>
          </p:nvSpPr>
          <p:spPr>
            <a:xfrm>
              <a:off x="9547560" y="2250543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B39994C-3A60-1344-B143-883C9CFA46DE}"/>
                </a:ext>
              </a:extLst>
            </p:cNvPr>
            <p:cNvSpPr/>
            <p:nvPr/>
          </p:nvSpPr>
          <p:spPr>
            <a:xfrm>
              <a:off x="10329314" y="225054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5ADDCC6-9DBC-C243-96B5-BF35E693E935}"/>
                </a:ext>
              </a:extLst>
            </p:cNvPr>
            <p:cNvSpPr/>
            <p:nvPr/>
          </p:nvSpPr>
          <p:spPr>
            <a:xfrm>
              <a:off x="9059299" y="296174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E07B0E4-6A56-B146-AB3F-557DAC8A8FDD}"/>
                </a:ext>
              </a:extLst>
            </p:cNvPr>
            <p:cNvSpPr/>
            <p:nvPr/>
          </p:nvSpPr>
          <p:spPr>
            <a:xfrm>
              <a:off x="10010368" y="2973033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9801FF4-DB0F-5240-8CAC-21BAB2A87A49}"/>
                </a:ext>
              </a:extLst>
            </p:cNvPr>
            <p:cNvSpPr/>
            <p:nvPr/>
          </p:nvSpPr>
          <p:spPr>
            <a:xfrm>
              <a:off x="10975583" y="2980270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AF4BAB5-38E7-C845-960E-8DDFD0AE0187}"/>
                </a:ext>
              </a:extLst>
            </p:cNvPr>
            <p:cNvSpPr/>
            <p:nvPr/>
          </p:nvSpPr>
          <p:spPr>
            <a:xfrm>
              <a:off x="9547559" y="3781782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383225A-0F7E-6C41-A5A1-1D8A973911DC}"/>
                </a:ext>
              </a:extLst>
            </p:cNvPr>
            <p:cNvSpPr/>
            <p:nvPr/>
          </p:nvSpPr>
          <p:spPr>
            <a:xfrm>
              <a:off x="10439345" y="3793067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E23ECA8-5F23-5B42-903F-AB49E6C9534C}"/>
                </a:ext>
              </a:extLst>
            </p:cNvPr>
            <p:cNvSpPr txBox="1"/>
            <p:nvPr/>
          </p:nvSpPr>
          <p:spPr>
            <a:xfrm>
              <a:off x="9592695" y="5115460"/>
              <a:ext cx="1761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Rec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List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853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69A58AB2-B56B-A14F-A6BB-032541BEE840}"/>
              </a:ext>
            </a:extLst>
          </p:cNvPr>
          <p:cNvGrpSpPr/>
          <p:nvPr/>
        </p:nvGrpSpPr>
        <p:grpSpPr>
          <a:xfrm>
            <a:off x="643467" y="1083733"/>
            <a:ext cx="10938933" cy="4515556"/>
            <a:chOff x="643467" y="1083733"/>
            <a:chExt cx="10938933" cy="451555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4AE00A0-CFDA-4042-82E6-6CA0D2EDEE12}"/>
                </a:ext>
              </a:extLst>
            </p:cNvPr>
            <p:cNvSpPr/>
            <p:nvPr/>
          </p:nvSpPr>
          <p:spPr>
            <a:xfrm>
              <a:off x="643467" y="1083733"/>
              <a:ext cx="10938933" cy="4515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29538AC6-75C2-CF41-B526-4E09900B81D3}"/>
                </a:ext>
              </a:extLst>
            </p:cNvPr>
            <p:cNvSpPr/>
            <p:nvPr/>
          </p:nvSpPr>
          <p:spPr>
            <a:xfrm>
              <a:off x="2243667" y="1298222"/>
              <a:ext cx="1100668" cy="462844"/>
            </a:xfrm>
            <a:prstGeom prst="round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Item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1</a:t>
              </a:r>
              <a:endParaRPr kumimoji="1" lang="zh-CN" altLang="en-US" sz="1400" b="1" dirty="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E3ADF6F-93F1-9F46-9B68-B53A3E43B514}"/>
                </a:ext>
              </a:extLst>
            </p:cNvPr>
            <p:cNvSpPr/>
            <p:nvPr/>
          </p:nvSpPr>
          <p:spPr>
            <a:xfrm>
              <a:off x="2243667" y="2071511"/>
              <a:ext cx="1100668" cy="462844"/>
            </a:xfrm>
            <a:prstGeom prst="roundRect">
              <a:avLst/>
            </a:prstGeom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Item 2</a:t>
              </a:r>
              <a:endParaRPr kumimoji="1" lang="zh-CN" altLang="en-US" sz="1400" b="1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99A68BCB-E0B9-A34C-A656-FE319EA0052A}"/>
                </a:ext>
              </a:extLst>
            </p:cNvPr>
            <p:cNvSpPr/>
            <p:nvPr/>
          </p:nvSpPr>
          <p:spPr>
            <a:xfrm>
              <a:off x="2243667" y="2901244"/>
              <a:ext cx="1100668" cy="462844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…</a:t>
              </a:r>
              <a:endParaRPr kumimoji="1" lang="zh-CN" altLang="en-US" sz="1400" b="1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1FAF36E7-8636-D848-847E-193217F9392A}"/>
                </a:ext>
              </a:extLst>
            </p:cNvPr>
            <p:cNvSpPr/>
            <p:nvPr/>
          </p:nvSpPr>
          <p:spPr>
            <a:xfrm>
              <a:off x="2243667" y="3730977"/>
              <a:ext cx="1100668" cy="462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Item N-1</a:t>
              </a:r>
              <a:endParaRPr kumimoji="1" lang="zh-CN" altLang="en-US" sz="1400" b="1" dirty="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0DA69A06-6F65-8C43-BE88-21FDD43B4740}"/>
                </a:ext>
              </a:extLst>
            </p:cNvPr>
            <p:cNvSpPr/>
            <p:nvPr/>
          </p:nvSpPr>
          <p:spPr>
            <a:xfrm>
              <a:off x="2243667" y="4504266"/>
              <a:ext cx="1100668" cy="462844"/>
            </a:xfrm>
            <a:prstGeom prst="round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Item N</a:t>
              </a:r>
              <a:endParaRPr kumimoji="1" lang="zh-CN" altLang="en-US" sz="1400" b="1" dirty="0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1CBD41A-9619-1D45-8601-DE1349C76AF5}"/>
                </a:ext>
              </a:extLst>
            </p:cNvPr>
            <p:cNvSpPr/>
            <p:nvPr/>
          </p:nvSpPr>
          <p:spPr>
            <a:xfrm>
              <a:off x="790222" y="2912533"/>
              <a:ext cx="1100668" cy="462844"/>
            </a:xfrm>
            <a:prstGeom prst="round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Input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User</a:t>
              </a:r>
              <a:endParaRPr kumimoji="1" lang="zh-CN" altLang="en-US" sz="1400" b="1" dirty="0"/>
            </a:p>
          </p:txBody>
        </p:sp>
        <p:sp>
          <p:nvSpPr>
            <p:cNvPr id="10" name="右箭头 9">
              <a:extLst>
                <a:ext uri="{FF2B5EF4-FFF2-40B4-BE49-F238E27FC236}">
                  <a16:creationId xmlns:a16="http://schemas.microsoft.com/office/drawing/2014/main" id="{C796BEE9-DDE6-4D48-AA51-063EAB6C4841}"/>
                </a:ext>
              </a:extLst>
            </p:cNvPr>
            <p:cNvSpPr/>
            <p:nvPr/>
          </p:nvSpPr>
          <p:spPr>
            <a:xfrm>
              <a:off x="3659014" y="2927873"/>
              <a:ext cx="886177" cy="400756"/>
            </a:xfrm>
            <a:prstGeom prst="rightArrow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145A5DE-B6C5-F14D-B57D-5D153E40127C}"/>
                </a:ext>
              </a:extLst>
            </p:cNvPr>
            <p:cNvSpPr txBox="1"/>
            <p:nvPr/>
          </p:nvSpPr>
          <p:spPr>
            <a:xfrm>
              <a:off x="5226743" y="5133978"/>
              <a:ext cx="211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Item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Sim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Matrix</a:t>
              </a:r>
              <a:endParaRPr kumimoji="1"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17ED235-8397-2E42-851A-37C6ED7F0930}"/>
                </a:ext>
              </a:extLst>
            </p:cNvPr>
            <p:cNvSpPr/>
            <p:nvPr/>
          </p:nvSpPr>
          <p:spPr>
            <a:xfrm>
              <a:off x="4842934" y="1332090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AE0780D-8A18-164F-A10D-CCE0C7CF1EB0}"/>
                </a:ext>
              </a:extLst>
            </p:cNvPr>
            <p:cNvSpPr/>
            <p:nvPr/>
          </p:nvSpPr>
          <p:spPr>
            <a:xfrm>
              <a:off x="5410199" y="1332089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44810C1-D4A2-6D4C-A66F-5B6D32F8C16A}"/>
                </a:ext>
              </a:extLst>
            </p:cNvPr>
            <p:cNvSpPr/>
            <p:nvPr/>
          </p:nvSpPr>
          <p:spPr>
            <a:xfrm>
              <a:off x="5977464" y="1332089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3491D00-1AAB-D845-96DE-352F1FA8A6B8}"/>
                </a:ext>
              </a:extLst>
            </p:cNvPr>
            <p:cNvSpPr/>
            <p:nvPr/>
          </p:nvSpPr>
          <p:spPr>
            <a:xfrm>
              <a:off x="6558839" y="1332090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D6FC07B-19B9-B248-B8F2-C9E45C7D1343}"/>
                </a:ext>
              </a:extLst>
            </p:cNvPr>
            <p:cNvSpPr/>
            <p:nvPr/>
          </p:nvSpPr>
          <p:spPr>
            <a:xfrm>
              <a:off x="7126104" y="1332089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229734D-8156-B74A-B905-3C3F60379CFD}"/>
                </a:ext>
              </a:extLst>
            </p:cNvPr>
            <p:cNvSpPr/>
            <p:nvPr/>
          </p:nvSpPr>
          <p:spPr>
            <a:xfrm>
              <a:off x="4842934" y="2071513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0FB3B39-54AC-FD4A-85F2-3368954C908A}"/>
                </a:ext>
              </a:extLst>
            </p:cNvPr>
            <p:cNvSpPr/>
            <p:nvPr/>
          </p:nvSpPr>
          <p:spPr>
            <a:xfrm>
              <a:off x="5410199" y="207151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1EE3A6F-BE53-C843-B89C-020249A9A3E1}"/>
                </a:ext>
              </a:extLst>
            </p:cNvPr>
            <p:cNvSpPr/>
            <p:nvPr/>
          </p:nvSpPr>
          <p:spPr>
            <a:xfrm>
              <a:off x="5977464" y="207151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F5B782C-1D14-3547-9977-843DDE16476E}"/>
                </a:ext>
              </a:extLst>
            </p:cNvPr>
            <p:cNvSpPr/>
            <p:nvPr/>
          </p:nvSpPr>
          <p:spPr>
            <a:xfrm>
              <a:off x="6558839" y="2071513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7F67A40-215E-E649-B80C-99F4E26BABB9}"/>
                </a:ext>
              </a:extLst>
            </p:cNvPr>
            <p:cNvSpPr/>
            <p:nvPr/>
          </p:nvSpPr>
          <p:spPr>
            <a:xfrm>
              <a:off x="7126104" y="207151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5FBD913-8BA1-8843-A09F-8D48E15C3ABC}"/>
                </a:ext>
              </a:extLst>
            </p:cNvPr>
            <p:cNvSpPr/>
            <p:nvPr/>
          </p:nvSpPr>
          <p:spPr>
            <a:xfrm>
              <a:off x="4842934" y="2912533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5B5E1CE-000F-D644-B74A-7BCB111F603C}"/>
                </a:ext>
              </a:extLst>
            </p:cNvPr>
            <p:cNvSpPr/>
            <p:nvPr/>
          </p:nvSpPr>
          <p:spPr>
            <a:xfrm>
              <a:off x="5410199" y="291253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6EFD113-EDF6-B74C-A0AE-668E3A52DBFA}"/>
                </a:ext>
              </a:extLst>
            </p:cNvPr>
            <p:cNvSpPr/>
            <p:nvPr/>
          </p:nvSpPr>
          <p:spPr>
            <a:xfrm>
              <a:off x="5977464" y="291253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693D715-3B6D-C845-94B5-E8C4877BB99E}"/>
                </a:ext>
              </a:extLst>
            </p:cNvPr>
            <p:cNvSpPr/>
            <p:nvPr/>
          </p:nvSpPr>
          <p:spPr>
            <a:xfrm>
              <a:off x="6558839" y="2912533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96C9FC4-E499-C849-B454-0EC3A26A3B4A}"/>
                </a:ext>
              </a:extLst>
            </p:cNvPr>
            <p:cNvSpPr/>
            <p:nvPr/>
          </p:nvSpPr>
          <p:spPr>
            <a:xfrm>
              <a:off x="7126104" y="291253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FEB2DC-A7DD-AA4B-8711-2C4C12993024}"/>
                </a:ext>
              </a:extLst>
            </p:cNvPr>
            <p:cNvSpPr/>
            <p:nvPr/>
          </p:nvSpPr>
          <p:spPr>
            <a:xfrm>
              <a:off x="4842934" y="3719690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390E727-1FBD-2140-8882-C236DDE4EBC4}"/>
                </a:ext>
              </a:extLst>
            </p:cNvPr>
            <p:cNvSpPr/>
            <p:nvPr/>
          </p:nvSpPr>
          <p:spPr>
            <a:xfrm>
              <a:off x="5410199" y="3719689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C57FE58-69F2-0842-9E93-B08E664F526A}"/>
                </a:ext>
              </a:extLst>
            </p:cNvPr>
            <p:cNvSpPr/>
            <p:nvPr/>
          </p:nvSpPr>
          <p:spPr>
            <a:xfrm>
              <a:off x="5977464" y="3719689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1433676-1B0C-EE46-ACCB-6EEFF5DA2410}"/>
                </a:ext>
              </a:extLst>
            </p:cNvPr>
            <p:cNvSpPr/>
            <p:nvPr/>
          </p:nvSpPr>
          <p:spPr>
            <a:xfrm>
              <a:off x="6558839" y="3719690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88FAB6A-9EB1-F249-8E85-CD9CA9050220}"/>
                </a:ext>
              </a:extLst>
            </p:cNvPr>
            <p:cNvSpPr/>
            <p:nvPr/>
          </p:nvSpPr>
          <p:spPr>
            <a:xfrm>
              <a:off x="7126104" y="3719689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8E5C3F8-54C6-0748-AE9B-9D1AD834B7C0}"/>
                </a:ext>
              </a:extLst>
            </p:cNvPr>
            <p:cNvSpPr/>
            <p:nvPr/>
          </p:nvSpPr>
          <p:spPr>
            <a:xfrm>
              <a:off x="4842934" y="4509908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375A4A8-ACF2-244A-90FD-06226B49A49A}"/>
                </a:ext>
              </a:extLst>
            </p:cNvPr>
            <p:cNvSpPr/>
            <p:nvPr/>
          </p:nvSpPr>
          <p:spPr>
            <a:xfrm>
              <a:off x="5410199" y="4509907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2F255A2-86E1-E74E-9601-F43F42D47392}"/>
                </a:ext>
              </a:extLst>
            </p:cNvPr>
            <p:cNvSpPr/>
            <p:nvPr/>
          </p:nvSpPr>
          <p:spPr>
            <a:xfrm>
              <a:off x="5977464" y="4509907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4FD7869-39EF-0344-8826-0C8D9E1FF34B}"/>
                </a:ext>
              </a:extLst>
            </p:cNvPr>
            <p:cNvSpPr/>
            <p:nvPr/>
          </p:nvSpPr>
          <p:spPr>
            <a:xfrm>
              <a:off x="6558839" y="4509908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A55BE5C-9A11-B04F-8D37-811295538964}"/>
                </a:ext>
              </a:extLst>
            </p:cNvPr>
            <p:cNvSpPr/>
            <p:nvPr/>
          </p:nvSpPr>
          <p:spPr>
            <a:xfrm>
              <a:off x="7126104" y="4509907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7" name="右箭头 36">
              <a:extLst>
                <a:ext uri="{FF2B5EF4-FFF2-40B4-BE49-F238E27FC236}">
                  <a16:creationId xmlns:a16="http://schemas.microsoft.com/office/drawing/2014/main" id="{3975A0D2-5981-8349-A5CA-8647385E251A}"/>
                </a:ext>
              </a:extLst>
            </p:cNvPr>
            <p:cNvSpPr/>
            <p:nvPr/>
          </p:nvSpPr>
          <p:spPr>
            <a:xfrm>
              <a:off x="7831655" y="2946398"/>
              <a:ext cx="886177" cy="400756"/>
            </a:xfrm>
            <a:prstGeom prst="rightArrow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991FC8B-6F67-AF4A-9581-581FFBE7E8CF}"/>
                </a:ext>
              </a:extLst>
            </p:cNvPr>
            <p:cNvSpPr/>
            <p:nvPr/>
          </p:nvSpPr>
          <p:spPr>
            <a:xfrm>
              <a:off x="9547560" y="2250543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04DE60E-384A-D84F-9864-F830DAF012DD}"/>
                </a:ext>
              </a:extLst>
            </p:cNvPr>
            <p:cNvSpPr/>
            <p:nvPr/>
          </p:nvSpPr>
          <p:spPr>
            <a:xfrm>
              <a:off x="10329314" y="225054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354F012-DC97-814D-A998-72F04946991C}"/>
                </a:ext>
              </a:extLst>
            </p:cNvPr>
            <p:cNvSpPr/>
            <p:nvPr/>
          </p:nvSpPr>
          <p:spPr>
            <a:xfrm>
              <a:off x="9059299" y="296174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F07C5EB-9B8F-D64B-B077-0C53F7F56096}"/>
                </a:ext>
              </a:extLst>
            </p:cNvPr>
            <p:cNvSpPr/>
            <p:nvPr/>
          </p:nvSpPr>
          <p:spPr>
            <a:xfrm>
              <a:off x="10010368" y="2973033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8BE1116-2C66-B64C-A921-A04FB23B28CD}"/>
                </a:ext>
              </a:extLst>
            </p:cNvPr>
            <p:cNvSpPr/>
            <p:nvPr/>
          </p:nvSpPr>
          <p:spPr>
            <a:xfrm>
              <a:off x="10975583" y="2980270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E35564A-D4B1-7040-AC2D-B2D013689837}"/>
                </a:ext>
              </a:extLst>
            </p:cNvPr>
            <p:cNvSpPr/>
            <p:nvPr/>
          </p:nvSpPr>
          <p:spPr>
            <a:xfrm>
              <a:off x="9547559" y="3781782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8E9E2DC-479C-1142-98F0-AC1CE88AC33A}"/>
                </a:ext>
              </a:extLst>
            </p:cNvPr>
            <p:cNvSpPr/>
            <p:nvPr/>
          </p:nvSpPr>
          <p:spPr>
            <a:xfrm>
              <a:off x="10439345" y="3793067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31F33A1-8A24-9E48-B8E1-A40BFF425281}"/>
                </a:ext>
              </a:extLst>
            </p:cNvPr>
            <p:cNvSpPr txBox="1"/>
            <p:nvPr/>
          </p:nvSpPr>
          <p:spPr>
            <a:xfrm>
              <a:off x="9592695" y="5115460"/>
              <a:ext cx="1761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Rec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List</a:t>
              </a:r>
              <a:endParaRPr kumimoji="1" lang="zh-CN" altLang="en-US" b="1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C21A8EA-F65F-994B-B13E-E63232753552}"/>
                </a:ext>
              </a:extLst>
            </p:cNvPr>
            <p:cNvSpPr txBox="1"/>
            <p:nvPr/>
          </p:nvSpPr>
          <p:spPr>
            <a:xfrm>
              <a:off x="1737079" y="5092889"/>
              <a:ext cx="2983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Watched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Item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List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2452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0ACE13C-99A0-6A49-B875-A375666C324D}"/>
              </a:ext>
            </a:extLst>
          </p:cNvPr>
          <p:cNvGrpSpPr/>
          <p:nvPr/>
        </p:nvGrpSpPr>
        <p:grpSpPr>
          <a:xfrm>
            <a:off x="2000250" y="614363"/>
            <a:ext cx="6500813" cy="2514600"/>
            <a:chOff x="2000250" y="614363"/>
            <a:chExt cx="6500813" cy="2514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D34187F-40BC-EE4A-8FD7-E76170D5D655}"/>
                </a:ext>
              </a:extLst>
            </p:cNvPr>
            <p:cNvSpPr/>
            <p:nvPr/>
          </p:nvSpPr>
          <p:spPr>
            <a:xfrm>
              <a:off x="2000250" y="614363"/>
              <a:ext cx="6500813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66C493E-2B0E-5147-BC97-51BF15D5FE3E}"/>
                </a:ext>
              </a:extLst>
            </p:cNvPr>
            <p:cNvGrpSpPr/>
            <p:nvPr/>
          </p:nvGrpSpPr>
          <p:grpSpPr>
            <a:xfrm>
              <a:off x="2257063" y="871235"/>
              <a:ext cx="6053554" cy="1951400"/>
              <a:chOff x="2257063" y="871235"/>
              <a:chExt cx="6053554" cy="19514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BA5F15-DACB-CD40-9340-D255CB36C0AB}"/>
                  </a:ext>
                </a:extLst>
              </p:cNvPr>
              <p:cNvSpPr/>
              <p:nvPr/>
            </p:nvSpPr>
            <p:spPr>
              <a:xfrm>
                <a:off x="2349661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23A378-98BD-E84D-803E-B9D0C4B68047}"/>
                  </a:ext>
                </a:extLst>
              </p:cNvPr>
              <p:cNvSpPr/>
              <p:nvPr/>
            </p:nvSpPr>
            <p:spPr>
              <a:xfrm>
                <a:off x="2777924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1F7336-05A0-D24E-AB43-B2ABA6F81249}"/>
                  </a:ext>
                </a:extLst>
              </p:cNvPr>
              <p:cNvSpPr/>
              <p:nvPr/>
            </p:nvSpPr>
            <p:spPr>
              <a:xfrm>
                <a:off x="3206187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4F901FB-96ED-C24E-B4F9-1EC1F6CD42A2}"/>
                  </a:ext>
                </a:extLst>
              </p:cNvPr>
              <p:cNvSpPr/>
              <p:nvPr/>
            </p:nvSpPr>
            <p:spPr>
              <a:xfrm>
                <a:off x="3634450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C4F3E55-C0B7-144B-9D66-79F1DABF1265}"/>
                  </a:ext>
                </a:extLst>
              </p:cNvPr>
              <p:cNvSpPr/>
              <p:nvPr/>
            </p:nvSpPr>
            <p:spPr>
              <a:xfrm>
                <a:off x="4062713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64C346-B79E-6E40-AFD6-F71EA6A38FBF}"/>
                  </a:ext>
                </a:extLst>
              </p:cNvPr>
              <p:cNvSpPr/>
              <p:nvPr/>
            </p:nvSpPr>
            <p:spPr>
              <a:xfrm>
                <a:off x="4490976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C5A297-CAB0-B049-89A7-17DFF80FBBB0}"/>
                  </a:ext>
                </a:extLst>
              </p:cNvPr>
              <p:cNvSpPr/>
              <p:nvPr/>
            </p:nvSpPr>
            <p:spPr>
              <a:xfrm>
                <a:off x="4919239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5F72164-9874-364D-9E6E-E7FA0B317994}"/>
                  </a:ext>
                </a:extLst>
              </p:cNvPr>
              <p:cNvSpPr/>
              <p:nvPr/>
            </p:nvSpPr>
            <p:spPr>
              <a:xfrm>
                <a:off x="5312776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46E1A5-98FA-D546-86BE-4BA94B047762}"/>
                  </a:ext>
                </a:extLst>
              </p:cNvPr>
              <p:cNvSpPr/>
              <p:nvPr/>
            </p:nvSpPr>
            <p:spPr>
              <a:xfrm>
                <a:off x="5741039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F6E01B3-A74A-8243-A0AA-AA451FD993CA}"/>
                  </a:ext>
                </a:extLst>
              </p:cNvPr>
              <p:cNvSpPr/>
              <p:nvPr/>
            </p:nvSpPr>
            <p:spPr>
              <a:xfrm>
                <a:off x="6169302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B008D1-AD18-204E-A69A-E1774495E5FF}"/>
                  </a:ext>
                </a:extLst>
              </p:cNvPr>
              <p:cNvSpPr/>
              <p:nvPr/>
            </p:nvSpPr>
            <p:spPr>
              <a:xfrm>
                <a:off x="6597565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944CCC0-22C4-D44B-BBC0-CAD95D6442AD}"/>
                  </a:ext>
                </a:extLst>
              </p:cNvPr>
              <p:cNvSpPr/>
              <p:nvPr/>
            </p:nvSpPr>
            <p:spPr>
              <a:xfrm>
                <a:off x="7025828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AE0B172-06EC-3A4E-9138-F5E590169750}"/>
                  </a:ext>
                </a:extLst>
              </p:cNvPr>
              <p:cNvSpPr/>
              <p:nvPr/>
            </p:nvSpPr>
            <p:spPr>
              <a:xfrm>
                <a:off x="7454091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59D644-CF72-304A-A4FF-4C6A4B3AEA36}"/>
                  </a:ext>
                </a:extLst>
              </p:cNvPr>
              <p:cNvSpPr/>
              <p:nvPr/>
            </p:nvSpPr>
            <p:spPr>
              <a:xfrm>
                <a:off x="7882354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2941C1-5FBA-AE4A-858C-DA7FE561C76F}"/>
                  </a:ext>
                </a:extLst>
              </p:cNvPr>
              <p:cNvSpPr/>
              <p:nvPr/>
            </p:nvSpPr>
            <p:spPr>
              <a:xfrm>
                <a:off x="2257063" y="1273215"/>
                <a:ext cx="1377387" cy="613458"/>
              </a:xfrm>
              <a:prstGeom prst="rect">
                <a:avLst/>
              </a:prstGeom>
              <a:solidFill>
                <a:schemeClr val="accent4">
                  <a:alpha val="47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60E172-B31E-DA43-9B8B-4D2BCDEF9A4E}"/>
                  </a:ext>
                </a:extLst>
              </p:cNvPr>
              <p:cNvSpPr/>
              <p:nvPr/>
            </p:nvSpPr>
            <p:spPr>
              <a:xfrm>
                <a:off x="3626490" y="1273214"/>
                <a:ext cx="2114549" cy="613458"/>
              </a:xfrm>
              <a:prstGeom prst="rect">
                <a:avLst/>
              </a:prstGeom>
              <a:solidFill>
                <a:schemeClr val="accent6">
                  <a:alpha val="47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1E7C06A-9EDF-7240-99EB-4BF37D6F7364}"/>
                  </a:ext>
                </a:extLst>
              </p:cNvPr>
              <p:cNvSpPr txBox="1"/>
              <p:nvPr/>
            </p:nvSpPr>
            <p:spPr>
              <a:xfrm>
                <a:off x="2777924" y="871235"/>
                <a:ext cx="68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n=3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50FD581-6FF8-BA46-BCB7-20417EF15B52}"/>
                  </a:ext>
                </a:extLst>
              </p:cNvPr>
              <p:cNvSpPr txBox="1"/>
              <p:nvPr/>
            </p:nvSpPr>
            <p:spPr>
              <a:xfrm>
                <a:off x="4385073" y="871235"/>
                <a:ext cx="708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k=5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43F1BD2-D91D-7D46-8525-2FEFDEA46249}"/>
                  </a:ext>
                </a:extLst>
              </p:cNvPr>
              <p:cNvSpPr txBox="1"/>
              <p:nvPr/>
            </p:nvSpPr>
            <p:spPr>
              <a:xfrm>
                <a:off x="2928639" y="2422525"/>
                <a:ext cx="9833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中心词</a:t>
                </a:r>
              </a:p>
            </p:txBody>
          </p:sp>
          <p:sp>
            <p:nvSpPr>
              <p:cNvPr id="24" name="右箭头 23">
                <a:extLst>
                  <a:ext uri="{FF2B5EF4-FFF2-40B4-BE49-F238E27FC236}">
                    <a16:creationId xmlns:a16="http://schemas.microsoft.com/office/drawing/2014/main" id="{884DCBD4-03C3-9C44-A635-093F437F5A0A}"/>
                  </a:ext>
                </a:extLst>
              </p:cNvPr>
              <p:cNvSpPr/>
              <p:nvPr/>
            </p:nvSpPr>
            <p:spPr>
              <a:xfrm rot="16354696">
                <a:off x="3206186" y="2029447"/>
                <a:ext cx="428263" cy="3429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37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42CC78-7811-FE4C-9FD4-4DAB340DD37D}"/>
              </a:ext>
            </a:extLst>
          </p:cNvPr>
          <p:cNvGrpSpPr/>
          <p:nvPr/>
        </p:nvGrpSpPr>
        <p:grpSpPr>
          <a:xfrm>
            <a:off x="3687181" y="1487990"/>
            <a:ext cx="4414391" cy="2794000"/>
            <a:chOff x="1117600" y="178603"/>
            <a:chExt cx="9832051" cy="6223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DC0D65-9276-624B-BE92-97FCEDCBE122}"/>
                </a:ext>
              </a:extLst>
            </p:cNvPr>
            <p:cNvSpPr/>
            <p:nvPr/>
          </p:nvSpPr>
          <p:spPr>
            <a:xfrm>
              <a:off x="1117600" y="178603"/>
              <a:ext cx="9832051" cy="6223000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B2189-4AF1-9F46-B60E-64504C134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3785"/>
            <a:stretch/>
          </p:blipFill>
          <p:spPr>
            <a:xfrm>
              <a:off x="1253924" y="178603"/>
              <a:ext cx="9579980" cy="622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05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2CF9A6-095C-394D-A900-36956B9A6755}"/>
              </a:ext>
            </a:extLst>
          </p:cNvPr>
          <p:cNvGrpSpPr/>
          <p:nvPr/>
        </p:nvGrpSpPr>
        <p:grpSpPr>
          <a:xfrm>
            <a:off x="3648729" y="1068176"/>
            <a:ext cx="4094734" cy="2994538"/>
            <a:chOff x="3648729" y="1068176"/>
            <a:chExt cx="4094734" cy="29945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253B44-0489-0248-ADF6-F1253A9E40A5}"/>
                </a:ext>
              </a:extLst>
            </p:cNvPr>
            <p:cNvSpPr/>
            <p:nvPr/>
          </p:nvSpPr>
          <p:spPr>
            <a:xfrm>
              <a:off x="3648729" y="1068176"/>
              <a:ext cx="4094734" cy="2994538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7AD5C0-76BA-0646-B3A3-C4305B322244}"/>
                </a:ext>
              </a:extLst>
            </p:cNvPr>
            <p:cNvSpPr/>
            <p:nvPr/>
          </p:nvSpPr>
          <p:spPr>
            <a:xfrm>
              <a:off x="3761772" y="2296415"/>
              <a:ext cx="1180618" cy="916717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3B0EA6E-D894-984C-8867-5AB6B289D9A1}"/>
                </a:ext>
              </a:extLst>
            </p:cNvPr>
            <p:cNvSpPr/>
            <p:nvPr/>
          </p:nvSpPr>
          <p:spPr>
            <a:xfrm>
              <a:off x="3886200" y="1326409"/>
              <a:ext cx="369332" cy="36933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F23C625-1F0E-2445-8B64-5D8FF03E9339}"/>
                </a:ext>
              </a:extLst>
            </p:cNvPr>
            <p:cNvSpPr/>
            <p:nvPr/>
          </p:nvSpPr>
          <p:spPr>
            <a:xfrm>
              <a:off x="4472940" y="1326409"/>
              <a:ext cx="369332" cy="3693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A3D0716-2DE3-A747-BA0D-AF33CD7F2A8E}"/>
                </a:ext>
              </a:extLst>
            </p:cNvPr>
            <p:cNvSpPr/>
            <p:nvPr/>
          </p:nvSpPr>
          <p:spPr>
            <a:xfrm>
              <a:off x="5059680" y="1326409"/>
              <a:ext cx="369332" cy="369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8E757B7-62C3-994E-B8BC-9FCCEBEA4910}"/>
                </a:ext>
              </a:extLst>
            </p:cNvPr>
            <p:cNvSpPr/>
            <p:nvPr/>
          </p:nvSpPr>
          <p:spPr>
            <a:xfrm>
              <a:off x="5646420" y="1326409"/>
              <a:ext cx="369332" cy="3693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8B9B2E6-64BF-364E-8C72-3C2B49760D7F}"/>
                </a:ext>
              </a:extLst>
            </p:cNvPr>
            <p:cNvSpPr/>
            <p:nvPr/>
          </p:nvSpPr>
          <p:spPr>
            <a:xfrm>
              <a:off x="6233160" y="1326409"/>
              <a:ext cx="369332" cy="3693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092830D-819B-BA49-B0ED-F2B288524A43}"/>
                </a:ext>
              </a:extLst>
            </p:cNvPr>
            <p:cNvSpPr/>
            <p:nvPr/>
          </p:nvSpPr>
          <p:spPr>
            <a:xfrm>
              <a:off x="6819900" y="1326409"/>
              <a:ext cx="369332" cy="36933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0" name="虚尾箭头 9">
              <a:extLst>
                <a:ext uri="{FF2B5EF4-FFF2-40B4-BE49-F238E27FC236}">
                  <a16:creationId xmlns:a16="http://schemas.microsoft.com/office/drawing/2014/main" id="{062D7EED-1C3B-564A-B3DC-3A15BEE8DE19}"/>
                </a:ext>
              </a:extLst>
            </p:cNvPr>
            <p:cNvSpPr/>
            <p:nvPr/>
          </p:nvSpPr>
          <p:spPr>
            <a:xfrm rot="5400000">
              <a:off x="5370583" y="157717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B2A0BB-7DFE-C441-A562-F8E97B7650B2}"/>
                </a:ext>
              </a:extLst>
            </p:cNvPr>
            <p:cNvSpPr txBox="1"/>
            <p:nvPr/>
          </p:nvSpPr>
          <p:spPr>
            <a:xfrm>
              <a:off x="6015752" y="1800109"/>
              <a:ext cx="172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Gradient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Sort</a:t>
              </a:r>
              <a:endParaRPr kumimoji="1" lang="zh-CN" altLang="en-US" b="1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D4277B0-3EF0-1E49-946E-231E594393CD}"/>
                </a:ext>
              </a:extLst>
            </p:cNvPr>
            <p:cNvSpPr/>
            <p:nvPr/>
          </p:nvSpPr>
          <p:spPr>
            <a:xfrm>
              <a:off x="3886200" y="2423991"/>
              <a:ext cx="369332" cy="40626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F4328005-AF75-534F-8B4D-95702B5410C1}"/>
                </a:ext>
              </a:extLst>
            </p:cNvPr>
            <p:cNvSpPr/>
            <p:nvPr/>
          </p:nvSpPr>
          <p:spPr>
            <a:xfrm>
              <a:off x="5646420" y="2423991"/>
              <a:ext cx="369332" cy="406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6A4602A-6EA7-B841-A9EE-FA625D682DD0}"/>
                </a:ext>
              </a:extLst>
            </p:cNvPr>
            <p:cNvSpPr/>
            <p:nvPr/>
          </p:nvSpPr>
          <p:spPr>
            <a:xfrm>
              <a:off x="6233160" y="2423991"/>
              <a:ext cx="369332" cy="4062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DA854A4-0820-254D-84F3-DE8471C88FF6}"/>
                </a:ext>
              </a:extLst>
            </p:cNvPr>
            <p:cNvSpPr/>
            <p:nvPr/>
          </p:nvSpPr>
          <p:spPr>
            <a:xfrm>
              <a:off x="4472940" y="2423991"/>
              <a:ext cx="369332" cy="4062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E2C5499-713B-E140-9104-23E4E65EBA6E}"/>
                </a:ext>
              </a:extLst>
            </p:cNvPr>
            <p:cNvSpPr/>
            <p:nvPr/>
          </p:nvSpPr>
          <p:spPr>
            <a:xfrm>
              <a:off x="5059680" y="2436712"/>
              <a:ext cx="369332" cy="3810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C483E1BA-5F46-C542-B522-0B7DD3464733}"/>
                </a:ext>
              </a:extLst>
            </p:cNvPr>
            <p:cNvSpPr/>
            <p:nvPr/>
          </p:nvSpPr>
          <p:spPr>
            <a:xfrm>
              <a:off x="6819900" y="2423991"/>
              <a:ext cx="369332" cy="40626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3DEBEC1-1682-5E47-9CBF-53AD3B94C06A}"/>
                </a:ext>
              </a:extLst>
            </p:cNvPr>
            <p:cNvSpPr txBox="1"/>
            <p:nvPr/>
          </p:nvSpPr>
          <p:spPr>
            <a:xfrm>
              <a:off x="4166886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A</a:t>
              </a:r>
              <a:endParaRPr kumimoji="1" lang="zh-CN" altLang="en-US" b="1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BF8AA9B-77AC-2149-88C8-E7FF14EC0EE5}"/>
                </a:ext>
              </a:extLst>
            </p:cNvPr>
            <p:cNvSpPr/>
            <p:nvPr/>
          </p:nvSpPr>
          <p:spPr>
            <a:xfrm>
              <a:off x="5013718" y="2296416"/>
              <a:ext cx="1699598" cy="916716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1BFF1DC-351C-ED4A-AB5A-ECF0915D5CF4}"/>
                </a:ext>
              </a:extLst>
            </p:cNvPr>
            <p:cNvSpPr txBox="1"/>
            <p:nvPr/>
          </p:nvSpPr>
          <p:spPr>
            <a:xfrm>
              <a:off x="5645362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B</a:t>
              </a:r>
              <a:endParaRPr kumimoji="1" lang="zh-CN" altLang="en-US" b="1"/>
            </a:p>
          </p:txBody>
        </p:sp>
        <p:sp>
          <p:nvSpPr>
            <p:cNvPr id="22" name="虚尾箭头 21">
              <a:extLst>
                <a:ext uri="{FF2B5EF4-FFF2-40B4-BE49-F238E27FC236}">
                  <a16:creationId xmlns:a16="http://schemas.microsoft.com/office/drawing/2014/main" id="{A733EBAA-2D53-4246-AE34-2BF22F8E706E}"/>
                </a:ext>
              </a:extLst>
            </p:cNvPr>
            <p:cNvSpPr/>
            <p:nvPr/>
          </p:nvSpPr>
          <p:spPr>
            <a:xfrm rot="5400000">
              <a:off x="5370583" y="312874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67144A-49A7-5643-83FC-33963D528F2A}"/>
                </a:ext>
              </a:extLst>
            </p:cNvPr>
            <p:cNvSpPr txBox="1"/>
            <p:nvPr/>
          </p:nvSpPr>
          <p:spPr>
            <a:xfrm>
              <a:off x="6015753" y="3351679"/>
              <a:ext cx="172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Tree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Compute</a:t>
              </a:r>
              <a:endParaRPr kumimoji="1"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A9E0E1-8CC7-614D-815E-D8BB97385ED7}"/>
                </a:ext>
              </a:extLst>
            </p:cNvPr>
            <p:cNvSpPr txBox="1"/>
            <p:nvPr/>
          </p:nvSpPr>
          <p:spPr>
            <a:xfrm>
              <a:off x="5429012" y="3703306"/>
              <a:ext cx="453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/>
                <a:t>…</a:t>
              </a:r>
              <a:endParaRPr kumimoji="1"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46362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1B227-EB62-884C-9D0C-2DE072E1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t="2797" r="23286" b="2968"/>
          <a:stretch/>
        </p:blipFill>
        <p:spPr>
          <a:xfrm>
            <a:off x="5185457" y="787079"/>
            <a:ext cx="3229338" cy="3171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D1A28-F124-314E-8A05-F8FDA7F0D630}"/>
              </a:ext>
            </a:extLst>
          </p:cNvPr>
          <p:cNvSpPr txBox="1"/>
          <p:nvPr/>
        </p:nvSpPr>
        <p:spPr>
          <a:xfrm>
            <a:off x="5185457" y="4224760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不该出界面：非人机或者</a:t>
            </a:r>
            <a:r>
              <a:rPr kumimoji="1" lang="en-US" altLang="zh-CN" sz="1400" err="1"/>
              <a:t>asr</a:t>
            </a:r>
            <a:r>
              <a:rPr kumimoji="1" lang="zh-CN" altLang="en-US" sz="1400"/>
              <a:t>识别错误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D8828-CF33-6D4D-86CF-245BBA205878}"/>
              </a:ext>
            </a:extLst>
          </p:cNvPr>
          <p:cNvSpPr txBox="1"/>
          <p:nvPr/>
        </p:nvSpPr>
        <p:spPr>
          <a:xfrm>
            <a:off x="5185457" y="4532537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召回问题：召回资源本身有问题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81BB8-089A-4841-B952-0777ED2104A3}"/>
              </a:ext>
            </a:extLst>
          </p:cNvPr>
          <p:cNvSpPr txBox="1"/>
          <p:nvPr/>
        </p:nvSpPr>
        <p:spPr>
          <a:xfrm>
            <a:off x="5185457" y="4840314"/>
            <a:ext cx="46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排序问题：好的资源没有排序到靠前的位置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9FF559-0B62-CC46-BAE5-99E63ED30B1D}"/>
              </a:ext>
            </a:extLst>
          </p:cNvPr>
          <p:cNvSpPr txBox="1"/>
          <p:nvPr/>
        </p:nvSpPr>
        <p:spPr>
          <a:xfrm>
            <a:off x="5185457" y="5148091"/>
            <a:ext cx="488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未知：没有召回和排序问题，用户依然没有点</a:t>
            </a:r>
          </a:p>
        </p:txBody>
      </p:sp>
    </p:spTree>
    <p:extLst>
      <p:ext uri="{BB962C8B-B14F-4D97-AF65-F5344CB8AC3E}">
        <p14:creationId xmlns:p14="http://schemas.microsoft.com/office/powerpoint/2010/main" val="23271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0C84F7C-4EB2-CE47-B5FD-72BE1B11A339}"/>
              </a:ext>
            </a:extLst>
          </p:cNvPr>
          <p:cNvSpPr txBox="1"/>
          <p:nvPr/>
        </p:nvSpPr>
        <p:spPr>
          <a:xfrm>
            <a:off x="3744409" y="1487876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3EFC9D2-D913-214F-8463-50CCBEE89C6C}"/>
              </a:ext>
            </a:extLst>
          </p:cNvPr>
          <p:cNvSpPr/>
          <p:nvPr/>
        </p:nvSpPr>
        <p:spPr>
          <a:xfrm>
            <a:off x="8160146" y="1483677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0B6FCF-17CB-BB40-AA4B-692D29D85142}"/>
              </a:ext>
            </a:extLst>
          </p:cNvPr>
          <p:cNvSpPr txBox="1"/>
          <p:nvPr/>
        </p:nvSpPr>
        <p:spPr>
          <a:xfrm>
            <a:off x="7986525" y="1114345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AD0047-9F50-474E-86D5-1795461869C0}"/>
              </a:ext>
            </a:extLst>
          </p:cNvPr>
          <p:cNvSpPr/>
          <p:nvPr/>
        </p:nvSpPr>
        <p:spPr>
          <a:xfrm>
            <a:off x="6769257" y="1038052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9F71E4-2BC0-B24C-9999-8F48B0A036D3}"/>
              </a:ext>
            </a:extLst>
          </p:cNvPr>
          <p:cNvSpPr/>
          <p:nvPr/>
        </p:nvSpPr>
        <p:spPr>
          <a:xfrm>
            <a:off x="6769257" y="1464200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7BF7F58-FF82-664F-B087-2D6C8535BC85}"/>
              </a:ext>
            </a:extLst>
          </p:cNvPr>
          <p:cNvSpPr/>
          <p:nvPr/>
        </p:nvSpPr>
        <p:spPr>
          <a:xfrm>
            <a:off x="6769257" y="1915613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6C55F9-8AA2-ED40-B91A-F049151B7C10}"/>
              </a:ext>
            </a:extLst>
          </p:cNvPr>
          <p:cNvSpPr txBox="1"/>
          <p:nvPr/>
        </p:nvSpPr>
        <p:spPr>
          <a:xfrm>
            <a:off x="5878009" y="1483677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B92028-8577-5D4E-9A09-018B20C7041A}"/>
              </a:ext>
            </a:extLst>
          </p:cNvPr>
          <p:cNvSpPr/>
          <p:nvPr/>
        </p:nvSpPr>
        <p:spPr>
          <a:xfrm>
            <a:off x="9489302" y="104069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EC6067-923B-9E42-A733-A7DE604E2915}"/>
              </a:ext>
            </a:extLst>
          </p:cNvPr>
          <p:cNvSpPr/>
          <p:nvPr/>
        </p:nvSpPr>
        <p:spPr>
          <a:xfrm>
            <a:off x="9489302" y="1466846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398F382-9ADE-4443-913E-CCE819B1C691}"/>
              </a:ext>
            </a:extLst>
          </p:cNvPr>
          <p:cNvSpPr/>
          <p:nvPr/>
        </p:nvSpPr>
        <p:spPr>
          <a:xfrm>
            <a:off x="9489302" y="1918259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6D35-D38A-814D-87C8-B15780D1EDA5}"/>
              </a:ext>
            </a:extLst>
          </p:cNvPr>
          <p:cNvSpPr txBox="1"/>
          <p:nvPr/>
        </p:nvSpPr>
        <p:spPr>
          <a:xfrm>
            <a:off x="6638079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DA0E99-9B92-EB41-A444-E113118591AA}"/>
              </a:ext>
            </a:extLst>
          </p:cNvPr>
          <p:cNvSpPr txBox="1"/>
          <p:nvPr/>
        </p:nvSpPr>
        <p:spPr>
          <a:xfrm>
            <a:off x="9343654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616061-64F2-3942-9701-88C8ADE3A65A}"/>
              </a:ext>
            </a:extLst>
          </p:cNvPr>
          <p:cNvSpPr/>
          <p:nvPr/>
        </p:nvSpPr>
        <p:spPr>
          <a:xfrm>
            <a:off x="2068968" y="3936300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E4F80E-ADB2-E245-AEB5-59F5E9B6F551}"/>
              </a:ext>
            </a:extLst>
          </p:cNvPr>
          <p:cNvSpPr/>
          <p:nvPr/>
        </p:nvSpPr>
        <p:spPr>
          <a:xfrm>
            <a:off x="2068968" y="436244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02B3C76-8CB3-0643-95D4-AA2DD1B4CA5D}"/>
              </a:ext>
            </a:extLst>
          </p:cNvPr>
          <p:cNvSpPr/>
          <p:nvPr/>
        </p:nvSpPr>
        <p:spPr>
          <a:xfrm>
            <a:off x="2068968" y="4813861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7DBFBD-4B02-FD49-8492-B724B4AA66F0}"/>
              </a:ext>
            </a:extLst>
          </p:cNvPr>
          <p:cNvSpPr txBox="1"/>
          <p:nvPr/>
        </p:nvSpPr>
        <p:spPr>
          <a:xfrm>
            <a:off x="1923320" y="5531455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5B58019-8F19-CF41-8B87-C756ED892777}"/>
              </a:ext>
            </a:extLst>
          </p:cNvPr>
          <p:cNvSpPr/>
          <p:nvPr/>
        </p:nvSpPr>
        <p:spPr>
          <a:xfrm>
            <a:off x="4317354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99686C-99DC-8B4F-89F6-AB1B034B7B93}"/>
              </a:ext>
            </a:extLst>
          </p:cNvPr>
          <p:cNvSpPr/>
          <p:nvPr/>
        </p:nvSpPr>
        <p:spPr>
          <a:xfrm>
            <a:off x="4793845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BFA38F-2750-234F-BDB1-0C2A2BAA1D24}"/>
              </a:ext>
            </a:extLst>
          </p:cNvPr>
          <p:cNvSpPr/>
          <p:nvPr/>
        </p:nvSpPr>
        <p:spPr>
          <a:xfrm>
            <a:off x="5270336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6568E86-4741-3741-8625-C5457E934B09}"/>
              </a:ext>
            </a:extLst>
          </p:cNvPr>
          <p:cNvSpPr/>
          <p:nvPr/>
        </p:nvSpPr>
        <p:spPr>
          <a:xfrm>
            <a:off x="4317354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48FED88-C91D-274F-9F73-904A6DB0D479}"/>
              </a:ext>
            </a:extLst>
          </p:cNvPr>
          <p:cNvSpPr/>
          <p:nvPr/>
        </p:nvSpPr>
        <p:spPr>
          <a:xfrm>
            <a:off x="4793845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E163B7D-E519-4140-A135-756103736FF0}"/>
              </a:ext>
            </a:extLst>
          </p:cNvPr>
          <p:cNvSpPr/>
          <p:nvPr/>
        </p:nvSpPr>
        <p:spPr>
          <a:xfrm>
            <a:off x="5270336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017381-60D3-DD40-8952-1D152E9E0812}"/>
              </a:ext>
            </a:extLst>
          </p:cNvPr>
          <p:cNvSpPr/>
          <p:nvPr/>
        </p:nvSpPr>
        <p:spPr>
          <a:xfrm>
            <a:off x="4328925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2772E30-CD8F-9441-8A91-3023116CF1CE}"/>
              </a:ext>
            </a:extLst>
          </p:cNvPr>
          <p:cNvSpPr/>
          <p:nvPr/>
        </p:nvSpPr>
        <p:spPr>
          <a:xfrm>
            <a:off x="4805416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AA94A0-E506-0B43-91A8-159A10968C55}"/>
              </a:ext>
            </a:extLst>
          </p:cNvPr>
          <p:cNvSpPr/>
          <p:nvPr/>
        </p:nvSpPr>
        <p:spPr>
          <a:xfrm>
            <a:off x="5281907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B19850-13CF-5D4E-B72F-1D3C761EB70F}"/>
              </a:ext>
            </a:extLst>
          </p:cNvPr>
          <p:cNvSpPr txBox="1"/>
          <p:nvPr/>
        </p:nvSpPr>
        <p:spPr>
          <a:xfrm>
            <a:off x="3647466" y="4345615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BE4C6A-8AD7-EF41-AF7B-16D9C97F9F41}"/>
              </a:ext>
            </a:extLst>
          </p:cNvPr>
          <p:cNvSpPr txBox="1"/>
          <p:nvPr/>
        </p:nvSpPr>
        <p:spPr>
          <a:xfrm>
            <a:off x="5878009" y="4328782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6E3520B-4536-E749-BCA8-1DB49DD6A32A}"/>
              </a:ext>
            </a:extLst>
          </p:cNvPr>
          <p:cNvSpPr/>
          <p:nvPr/>
        </p:nvSpPr>
        <p:spPr>
          <a:xfrm>
            <a:off x="6388256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F66DB8-00E1-DF4D-84A3-207F2A4BA761}"/>
              </a:ext>
            </a:extLst>
          </p:cNvPr>
          <p:cNvSpPr/>
          <p:nvPr/>
        </p:nvSpPr>
        <p:spPr>
          <a:xfrm>
            <a:off x="6864747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BFD785A-E75B-8845-9D35-F5D919B832D5}"/>
              </a:ext>
            </a:extLst>
          </p:cNvPr>
          <p:cNvSpPr/>
          <p:nvPr/>
        </p:nvSpPr>
        <p:spPr>
          <a:xfrm>
            <a:off x="7341238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BF075E-5942-3A4F-B94F-582FD7BB2F29}"/>
              </a:ext>
            </a:extLst>
          </p:cNvPr>
          <p:cNvSpPr txBox="1"/>
          <p:nvPr/>
        </p:nvSpPr>
        <p:spPr>
          <a:xfrm>
            <a:off x="6691122" y="5548734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ABF78F-8A30-BC47-A164-3BE290EB51DB}"/>
              </a:ext>
            </a:extLst>
          </p:cNvPr>
          <p:cNvSpPr txBox="1"/>
          <p:nvPr/>
        </p:nvSpPr>
        <p:spPr>
          <a:xfrm>
            <a:off x="4650121" y="5549201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8E593E32-0EBE-1147-A577-04E9A6735BD7}"/>
              </a:ext>
            </a:extLst>
          </p:cNvPr>
          <p:cNvSpPr/>
          <p:nvPr/>
        </p:nvSpPr>
        <p:spPr>
          <a:xfrm>
            <a:off x="8145678" y="4271966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34831B-8D2F-5C4D-A9B8-68721BA1E6C4}"/>
              </a:ext>
            </a:extLst>
          </p:cNvPr>
          <p:cNvSpPr txBox="1"/>
          <p:nvPr/>
        </p:nvSpPr>
        <p:spPr>
          <a:xfrm>
            <a:off x="7972057" y="390263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E63A5D-7BB2-CD46-9B89-B1C1BDA32448}"/>
              </a:ext>
            </a:extLst>
          </p:cNvPr>
          <p:cNvSpPr/>
          <p:nvPr/>
        </p:nvSpPr>
        <p:spPr>
          <a:xfrm>
            <a:off x="9109268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1CDEEA7-9427-D74B-BB6E-FBC05F590DBA}"/>
              </a:ext>
            </a:extLst>
          </p:cNvPr>
          <p:cNvSpPr/>
          <p:nvPr/>
        </p:nvSpPr>
        <p:spPr>
          <a:xfrm>
            <a:off x="9585759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49F5F55-F99A-0B4D-88CB-ED350C78AC36}"/>
              </a:ext>
            </a:extLst>
          </p:cNvPr>
          <p:cNvSpPr/>
          <p:nvPr/>
        </p:nvSpPr>
        <p:spPr>
          <a:xfrm>
            <a:off x="10062250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797EAE0-5B0C-E34F-8798-9C0B59CEE2AB}"/>
              </a:ext>
            </a:extLst>
          </p:cNvPr>
          <p:cNvSpPr txBox="1"/>
          <p:nvPr/>
        </p:nvSpPr>
        <p:spPr>
          <a:xfrm>
            <a:off x="9412134" y="5491918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F7976-F0E3-A442-A1F8-8D1C55BADF9E}"/>
              </a:ext>
            </a:extLst>
          </p:cNvPr>
          <p:cNvGrpSpPr/>
          <p:nvPr/>
        </p:nvGrpSpPr>
        <p:grpSpPr>
          <a:xfrm>
            <a:off x="1250066" y="272626"/>
            <a:ext cx="2123954" cy="2122275"/>
            <a:chOff x="1250066" y="272626"/>
            <a:chExt cx="2123954" cy="21222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DADD39C-D7D3-1044-831F-7927564ED76F}"/>
                </a:ext>
              </a:extLst>
            </p:cNvPr>
            <p:cNvSpPr/>
            <p:nvPr/>
          </p:nvSpPr>
          <p:spPr>
            <a:xfrm>
              <a:off x="1250066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B8B34F-C612-E346-9BCA-9807582C874A}"/>
                </a:ext>
              </a:extLst>
            </p:cNvPr>
            <p:cNvSpPr/>
            <p:nvPr/>
          </p:nvSpPr>
          <p:spPr>
            <a:xfrm>
              <a:off x="1726557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336BE3-99D3-0241-BB22-FA0B00549415}"/>
                </a:ext>
              </a:extLst>
            </p:cNvPr>
            <p:cNvSpPr/>
            <p:nvPr/>
          </p:nvSpPr>
          <p:spPr>
            <a:xfrm>
              <a:off x="2203048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F0F380-C5CB-034E-8032-E3B7E8755C51}"/>
                </a:ext>
              </a:extLst>
            </p:cNvPr>
            <p:cNvSpPr txBox="1"/>
            <p:nvPr/>
          </p:nvSpPr>
          <p:spPr>
            <a:xfrm>
              <a:off x="2610089" y="143000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53F9F4-4C85-1E46-A121-6DE081B06BF8}"/>
                </a:ext>
              </a:extLst>
            </p:cNvPr>
            <p:cNvSpPr/>
            <p:nvPr/>
          </p:nvSpPr>
          <p:spPr>
            <a:xfrm>
              <a:off x="3038354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E6C480-9058-A74C-9BBB-43411F5E6EAA}"/>
                </a:ext>
              </a:extLst>
            </p:cNvPr>
            <p:cNvSpPr txBox="1"/>
            <p:nvPr/>
          </p:nvSpPr>
          <p:spPr>
            <a:xfrm>
              <a:off x="1940688" y="2025569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[1,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500]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9A36C4-E2DE-184B-A960-A4FE1EB980D1}"/>
                </a:ext>
              </a:extLst>
            </p:cNvPr>
            <p:cNvSpPr txBox="1"/>
            <p:nvPr/>
          </p:nvSpPr>
          <p:spPr>
            <a:xfrm>
              <a:off x="1726557" y="272626"/>
              <a:ext cx="131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input_layer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ECA36D-1620-3848-A2B6-E1F375DF06A7}"/>
              </a:ext>
            </a:extLst>
          </p:cNvPr>
          <p:cNvGrpSpPr/>
          <p:nvPr/>
        </p:nvGrpSpPr>
        <p:grpSpPr>
          <a:xfrm>
            <a:off x="4191954" y="260989"/>
            <a:ext cx="1834591" cy="2744196"/>
            <a:chOff x="4191954" y="260989"/>
            <a:chExt cx="1834591" cy="27441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DABD89-F7BE-CE4B-842C-76CB57701A0B}"/>
                </a:ext>
              </a:extLst>
            </p:cNvPr>
            <p:cNvSpPr/>
            <p:nvPr/>
          </p:nvSpPr>
          <p:spPr>
            <a:xfrm>
              <a:off x="4334717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02631-62FE-1449-9EAE-58BBD690B976}"/>
                </a:ext>
              </a:extLst>
            </p:cNvPr>
            <p:cNvSpPr/>
            <p:nvPr/>
          </p:nvSpPr>
          <p:spPr>
            <a:xfrm>
              <a:off x="4811208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700871C-A488-E84E-A351-B647ACC00CA0}"/>
                </a:ext>
              </a:extLst>
            </p:cNvPr>
            <p:cNvSpPr/>
            <p:nvPr/>
          </p:nvSpPr>
          <p:spPr>
            <a:xfrm>
              <a:off x="5287699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DD8EA7-2768-4340-971A-A128A2C88E14}"/>
                </a:ext>
              </a:extLst>
            </p:cNvPr>
            <p:cNvSpPr txBox="1"/>
            <p:nvPr/>
          </p:nvSpPr>
          <p:spPr>
            <a:xfrm>
              <a:off x="4311568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C3A37E-5BCF-4543-98DC-AE3F41167337}"/>
                </a:ext>
              </a:extLst>
            </p:cNvPr>
            <p:cNvSpPr/>
            <p:nvPr/>
          </p:nvSpPr>
          <p:spPr>
            <a:xfrm>
              <a:off x="4334717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2C093C-7D13-DB4C-9098-19A441340A47}"/>
                </a:ext>
              </a:extLst>
            </p:cNvPr>
            <p:cNvSpPr/>
            <p:nvPr/>
          </p:nvSpPr>
          <p:spPr>
            <a:xfrm>
              <a:off x="4811208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A1AA44-F8BD-254A-B4AB-B89D4638A768}"/>
                </a:ext>
              </a:extLst>
            </p:cNvPr>
            <p:cNvSpPr/>
            <p:nvPr/>
          </p:nvSpPr>
          <p:spPr>
            <a:xfrm>
              <a:off x="5287699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7C44FE-2928-934D-9390-2EE2EB4EB251}"/>
                </a:ext>
              </a:extLst>
            </p:cNvPr>
            <p:cNvSpPr txBox="1"/>
            <p:nvPr/>
          </p:nvSpPr>
          <p:spPr>
            <a:xfrm>
              <a:off x="4799633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CCFF02-C6AA-444A-A8D5-D94F95B25222}"/>
                </a:ext>
              </a:extLst>
            </p:cNvPr>
            <p:cNvSpPr txBox="1"/>
            <p:nvPr/>
          </p:nvSpPr>
          <p:spPr>
            <a:xfrm>
              <a:off x="5276124" y="1701478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C7ED11-44C8-854F-8735-9B27E907BF71}"/>
                </a:ext>
              </a:extLst>
            </p:cNvPr>
            <p:cNvSpPr/>
            <p:nvPr/>
          </p:nvSpPr>
          <p:spPr>
            <a:xfrm>
              <a:off x="4336646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0E8421-5314-5343-A1F1-0C9BAEBE742D}"/>
                </a:ext>
              </a:extLst>
            </p:cNvPr>
            <p:cNvSpPr/>
            <p:nvPr/>
          </p:nvSpPr>
          <p:spPr>
            <a:xfrm>
              <a:off x="4813137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1AC8F8-C573-5642-9951-E731D6FAB782}"/>
                </a:ext>
              </a:extLst>
            </p:cNvPr>
            <p:cNvSpPr/>
            <p:nvPr/>
          </p:nvSpPr>
          <p:spPr>
            <a:xfrm>
              <a:off x="5289628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9F2D61-EAEB-3A4B-B951-F46AA08A66BE}"/>
                </a:ext>
              </a:extLst>
            </p:cNvPr>
            <p:cNvSpPr txBox="1"/>
            <p:nvPr/>
          </p:nvSpPr>
          <p:spPr>
            <a:xfrm>
              <a:off x="4519911" y="2635853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[500,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6D356C3-EB4A-1041-948D-1F6B203C4D2F}"/>
                </a:ext>
              </a:extLst>
            </p:cNvPr>
            <p:cNvSpPr txBox="1"/>
            <p:nvPr/>
          </p:nvSpPr>
          <p:spPr>
            <a:xfrm>
              <a:off x="4191954" y="260989"/>
              <a:ext cx="183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hiddern_layer_w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2DF7EE23-324A-5541-97FF-A5B54EB07C54}"/>
              </a:ext>
            </a:extLst>
          </p:cNvPr>
          <p:cNvSpPr/>
          <p:nvPr/>
        </p:nvSpPr>
        <p:spPr>
          <a:xfrm>
            <a:off x="6036843" y="17815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7D92B1-89C7-BA45-9FCE-2D4FF73DC0E2}"/>
              </a:ext>
            </a:extLst>
          </p:cNvPr>
          <p:cNvSpPr/>
          <p:nvPr/>
        </p:nvSpPr>
        <p:spPr>
          <a:xfrm>
            <a:off x="8865049" y="26098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6AB966-56FD-0846-B08C-5EFD5F73875B}"/>
              </a:ext>
            </a:extLst>
          </p:cNvPr>
          <p:cNvSpPr/>
          <p:nvPr/>
        </p:nvSpPr>
        <p:spPr>
          <a:xfrm>
            <a:off x="1516091" y="610633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C198E8-25F2-534F-8CD3-9FBFA7E8714E}"/>
              </a:ext>
            </a:extLst>
          </p:cNvPr>
          <p:cNvSpPr/>
          <p:nvPr/>
        </p:nvSpPr>
        <p:spPr>
          <a:xfrm>
            <a:off x="4035218" y="610682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output_layer_w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5F6F7CA-4175-1647-90E9-BF106A5F67FD}"/>
              </a:ext>
            </a:extLst>
          </p:cNvPr>
          <p:cNvSpPr/>
          <p:nvPr/>
        </p:nvSpPr>
        <p:spPr>
          <a:xfrm>
            <a:off x="6145155" y="59880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0B4901C-34D6-9342-813C-5716AD6A7E61}"/>
              </a:ext>
            </a:extLst>
          </p:cNvPr>
          <p:cNvSpPr/>
          <p:nvPr/>
        </p:nvSpPr>
        <p:spPr>
          <a:xfrm>
            <a:off x="9044103" y="60532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C873928-86ED-5E45-A742-3800F06EA88B}"/>
              </a:ext>
            </a:extLst>
          </p:cNvPr>
          <p:cNvCxnSpPr>
            <a:cxnSpLocks/>
          </p:cNvCxnSpPr>
          <p:nvPr/>
        </p:nvCxnSpPr>
        <p:spPr>
          <a:xfrm>
            <a:off x="862959" y="3310359"/>
            <a:ext cx="9734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81EA294-232C-354D-88A2-E617D498BC9F}"/>
              </a:ext>
            </a:extLst>
          </p:cNvPr>
          <p:cNvSpPr/>
          <p:nvPr/>
        </p:nvSpPr>
        <p:spPr>
          <a:xfrm>
            <a:off x="862958" y="178152"/>
            <a:ext cx="9734309" cy="6558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6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EA9EF1-587C-1E4C-8B2F-D6448F923E72}"/>
              </a:ext>
            </a:extLst>
          </p:cNvPr>
          <p:cNvGrpSpPr/>
          <p:nvPr/>
        </p:nvGrpSpPr>
        <p:grpSpPr>
          <a:xfrm>
            <a:off x="266218" y="1215342"/>
            <a:ext cx="9884779" cy="3981691"/>
            <a:chOff x="266218" y="1215342"/>
            <a:chExt cx="9884779" cy="398169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20CF412-5DB3-8F46-8DFA-99BE0A626E0A}"/>
                </a:ext>
              </a:extLst>
            </p:cNvPr>
            <p:cNvGrpSpPr/>
            <p:nvPr/>
          </p:nvGrpSpPr>
          <p:grpSpPr>
            <a:xfrm>
              <a:off x="476502" y="1441974"/>
              <a:ext cx="9498272" cy="3472042"/>
              <a:chOff x="476501" y="1441973"/>
              <a:chExt cx="9641021" cy="352250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6C64F6-9C2D-2B44-8D8B-4AF8D56AFE1F}"/>
                  </a:ext>
                </a:extLst>
              </p:cNvPr>
              <p:cNvSpPr/>
              <p:nvPr/>
            </p:nvSpPr>
            <p:spPr>
              <a:xfrm>
                <a:off x="2199190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40205FE-E595-4B44-9732-74E28622F87C}"/>
                  </a:ext>
                </a:extLst>
              </p:cNvPr>
              <p:cNvSpPr/>
              <p:nvPr/>
            </p:nvSpPr>
            <p:spPr>
              <a:xfrm>
                <a:off x="2675681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A21CDFE-66B1-6A44-B6FD-E700E0B9F2F4}"/>
                  </a:ext>
                </a:extLst>
              </p:cNvPr>
              <p:cNvSpPr/>
              <p:nvPr/>
            </p:nvSpPr>
            <p:spPr>
              <a:xfrm>
                <a:off x="3152172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958EC3-5FCB-9948-8079-6CF81317C62D}"/>
                  </a:ext>
                </a:extLst>
              </p:cNvPr>
              <p:cNvSpPr txBox="1"/>
              <p:nvPr/>
            </p:nvSpPr>
            <p:spPr>
              <a:xfrm>
                <a:off x="3559213" y="1522598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8DCCECE-D2A7-EA40-ADF5-37C79F41CB99}"/>
                  </a:ext>
                </a:extLst>
              </p:cNvPr>
              <p:cNvSpPr/>
              <p:nvPr/>
            </p:nvSpPr>
            <p:spPr>
              <a:xfrm>
                <a:off x="3987478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8C1113-886D-224A-B275-CF889243939D}"/>
                  </a:ext>
                </a:extLst>
              </p:cNvPr>
              <p:cNvSpPr txBox="1"/>
              <p:nvPr/>
            </p:nvSpPr>
            <p:spPr>
              <a:xfrm>
                <a:off x="2889812" y="211816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C3972B-AAFD-E948-8364-CAB590F79ABE}"/>
                  </a:ext>
                </a:extLst>
              </p:cNvPr>
              <p:cNvSpPr txBox="1"/>
              <p:nvPr/>
            </p:nvSpPr>
            <p:spPr>
              <a:xfrm>
                <a:off x="742219" y="1441973"/>
                <a:ext cx="1299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input_layer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F38F1B1-76AC-3248-8BD0-D937F4E82C01}"/>
                  </a:ext>
                </a:extLst>
              </p:cNvPr>
              <p:cNvSpPr/>
              <p:nvPr/>
            </p:nvSpPr>
            <p:spPr>
              <a:xfrm>
                <a:off x="2625529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25E754A-9C1C-E54F-9107-A2E68D7EAEE9}"/>
                  </a:ext>
                </a:extLst>
              </p:cNvPr>
              <p:cNvSpPr/>
              <p:nvPr/>
            </p:nvSpPr>
            <p:spPr>
              <a:xfrm>
                <a:off x="3102020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C987CA-3255-9446-A9CD-0C4094733266}"/>
                  </a:ext>
                </a:extLst>
              </p:cNvPr>
              <p:cNvSpPr/>
              <p:nvPr/>
            </p:nvSpPr>
            <p:spPr>
              <a:xfrm>
                <a:off x="3578511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98302D-8288-BB43-A24B-C79FE79DBF04}"/>
                  </a:ext>
                </a:extLst>
              </p:cNvPr>
              <p:cNvSpPr txBox="1"/>
              <p:nvPr/>
            </p:nvSpPr>
            <p:spPr>
              <a:xfrm>
                <a:off x="2602380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BAC16E6-0800-4C42-B453-8242A0EE1B33}"/>
                  </a:ext>
                </a:extLst>
              </p:cNvPr>
              <p:cNvSpPr/>
              <p:nvPr/>
            </p:nvSpPr>
            <p:spPr>
              <a:xfrm>
                <a:off x="2625529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AA212F-3D99-8842-ACFB-A2F429E12EF4}"/>
                  </a:ext>
                </a:extLst>
              </p:cNvPr>
              <p:cNvSpPr/>
              <p:nvPr/>
            </p:nvSpPr>
            <p:spPr>
              <a:xfrm>
                <a:off x="3102020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4089461-9986-BA48-9C45-248E0CDF6B93}"/>
                  </a:ext>
                </a:extLst>
              </p:cNvPr>
              <p:cNvSpPr/>
              <p:nvPr/>
            </p:nvSpPr>
            <p:spPr>
              <a:xfrm>
                <a:off x="3578511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E08D08-9E2C-3F48-BB6A-A14846BB02D7}"/>
                  </a:ext>
                </a:extLst>
              </p:cNvPr>
              <p:cNvSpPr txBox="1"/>
              <p:nvPr/>
            </p:nvSpPr>
            <p:spPr>
              <a:xfrm>
                <a:off x="3090445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B3B4C62-7EEF-F64C-BB66-0114FCB1D59D}"/>
                  </a:ext>
                </a:extLst>
              </p:cNvPr>
              <p:cNvSpPr txBox="1"/>
              <p:nvPr/>
            </p:nvSpPr>
            <p:spPr>
              <a:xfrm>
                <a:off x="3566936" y="4271057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2D8381-1EA7-EE46-90C1-C0948B18A5B9}"/>
                  </a:ext>
                </a:extLst>
              </p:cNvPr>
              <p:cNvSpPr/>
              <p:nvPr/>
            </p:nvSpPr>
            <p:spPr>
              <a:xfrm>
                <a:off x="2627458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B81D355-DB3F-2A4E-8E89-C5231C16351F}"/>
                  </a:ext>
                </a:extLst>
              </p:cNvPr>
              <p:cNvSpPr/>
              <p:nvPr/>
            </p:nvSpPr>
            <p:spPr>
              <a:xfrm>
                <a:off x="3103949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A2C550-1D68-4746-83F3-905D7560487C}"/>
                  </a:ext>
                </a:extLst>
              </p:cNvPr>
              <p:cNvSpPr/>
              <p:nvPr/>
            </p:nvSpPr>
            <p:spPr>
              <a:xfrm>
                <a:off x="3580440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F24AFC1-DEBC-1045-960A-4F27D384340E}"/>
                  </a:ext>
                </a:extLst>
              </p:cNvPr>
              <p:cNvSpPr txBox="1"/>
              <p:nvPr/>
            </p:nvSpPr>
            <p:spPr>
              <a:xfrm>
                <a:off x="2889812" y="291893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[500,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2E45A9A-F0F4-204C-81B5-6D4A4FCDDC2C}"/>
                  </a:ext>
                </a:extLst>
              </p:cNvPr>
              <p:cNvSpPr txBox="1"/>
              <p:nvPr/>
            </p:nvSpPr>
            <p:spPr>
              <a:xfrm>
                <a:off x="476501" y="3752180"/>
                <a:ext cx="1830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hidden_layer_w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66C4546-ACF5-E442-B7B3-43C254E16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72000" y="1949805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2E27BA0B-C675-ED4E-A376-0E5826CAC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1999" y="3353513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6AD8650-2005-7F4A-A17D-C552DFDABE20}"/>
                  </a:ext>
                </a:extLst>
              </p:cNvPr>
              <p:cNvSpPr txBox="1"/>
              <p:nvPr/>
            </p:nvSpPr>
            <p:spPr>
              <a:xfrm>
                <a:off x="6082495" y="3045728"/>
                <a:ext cx="387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+mj-lt"/>
                    <a:cs typeface="Times New Roman" panose="02020603050405020304" pitchFamily="18" charset="0"/>
                  </a:rPr>
                  <a:t>X</a:t>
                </a:r>
                <a:endParaRPr kumimoji="1" lang="zh-CN" altLang="en-US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88DC5DDE-F806-2D46-9DDF-22514E3AA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224" y="3230394"/>
                <a:ext cx="98384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3B5DC5-899C-0B44-8D02-399EC79D0F91}"/>
                  </a:ext>
                </a:extLst>
              </p:cNvPr>
              <p:cNvSpPr/>
              <p:nvPr/>
            </p:nvSpPr>
            <p:spPr>
              <a:xfrm>
                <a:off x="7677218" y="2654900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FCCF2AB-03C7-2246-B8D5-36426C3AF5F2}"/>
                  </a:ext>
                </a:extLst>
              </p:cNvPr>
              <p:cNvSpPr/>
              <p:nvPr/>
            </p:nvSpPr>
            <p:spPr>
              <a:xfrm>
                <a:off x="7677218" y="3081048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81C06C3-6075-5546-A876-DDD2517157F6}"/>
                  </a:ext>
                </a:extLst>
              </p:cNvPr>
              <p:cNvSpPr/>
              <p:nvPr/>
            </p:nvSpPr>
            <p:spPr>
              <a:xfrm>
                <a:off x="7677218" y="3532461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E727F46-B3F3-6B4D-9F31-24EA74D81057}"/>
                  </a:ext>
                </a:extLst>
              </p:cNvPr>
              <p:cNvSpPr txBox="1"/>
              <p:nvPr/>
            </p:nvSpPr>
            <p:spPr>
              <a:xfrm>
                <a:off x="7546040" y="4252701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2A06DC-D42B-8842-9767-B50E08756287}"/>
                  </a:ext>
                </a:extLst>
              </p:cNvPr>
              <p:cNvSpPr/>
              <p:nvPr/>
            </p:nvSpPr>
            <p:spPr>
              <a:xfrm>
                <a:off x="8317029" y="2654900"/>
                <a:ext cx="180049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25556C-0DBB-FB44-B55D-377F3D691A14}"/>
                </a:ext>
              </a:extLst>
            </p:cNvPr>
            <p:cNvSpPr/>
            <p:nvPr/>
          </p:nvSpPr>
          <p:spPr>
            <a:xfrm>
              <a:off x="266218" y="1215342"/>
              <a:ext cx="9884779" cy="3981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55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029A1D4-1FE0-C84F-A018-F0EDFDAA1164}"/>
              </a:ext>
            </a:extLst>
          </p:cNvPr>
          <p:cNvGrpSpPr/>
          <p:nvPr/>
        </p:nvGrpSpPr>
        <p:grpSpPr>
          <a:xfrm>
            <a:off x="3470903" y="677122"/>
            <a:ext cx="5256407" cy="3269846"/>
            <a:chOff x="3470903" y="677122"/>
            <a:chExt cx="5256407" cy="32698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4EFB9FC-59F9-A645-B685-65A8506205C8}"/>
                </a:ext>
              </a:extLst>
            </p:cNvPr>
            <p:cNvGrpSpPr/>
            <p:nvPr/>
          </p:nvGrpSpPr>
          <p:grpSpPr>
            <a:xfrm>
              <a:off x="3736477" y="930506"/>
              <a:ext cx="4744114" cy="2827033"/>
              <a:chOff x="3736477" y="930506"/>
              <a:chExt cx="4744114" cy="2827033"/>
            </a:xfrm>
          </p:grpSpPr>
          <p:sp>
            <p:nvSpPr>
              <p:cNvPr id="4" name="右箭头 3">
                <a:extLst>
                  <a:ext uri="{FF2B5EF4-FFF2-40B4-BE49-F238E27FC236}">
                    <a16:creationId xmlns:a16="http://schemas.microsoft.com/office/drawing/2014/main" id="{EAFC2805-8B95-B84B-97DF-406F0FE05469}"/>
                  </a:ext>
                </a:extLst>
              </p:cNvPr>
              <p:cNvSpPr/>
              <p:nvPr/>
            </p:nvSpPr>
            <p:spPr>
              <a:xfrm flipH="1">
                <a:off x="5831922" y="2262373"/>
                <a:ext cx="648182" cy="335666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5A9718-D300-994A-A192-CD76E2638A28}"/>
                  </a:ext>
                </a:extLst>
              </p:cNvPr>
              <p:cNvSpPr txBox="1"/>
              <p:nvPr/>
            </p:nvSpPr>
            <p:spPr>
              <a:xfrm>
                <a:off x="5565701" y="1832020"/>
                <a:ext cx="1180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d_sigmoid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E58773E-765D-0949-9E74-0702DE0963EF}"/>
                  </a:ext>
                </a:extLst>
              </p:cNvPr>
              <p:cNvSpPr/>
              <p:nvPr/>
            </p:nvSpPr>
            <p:spPr>
              <a:xfrm>
                <a:off x="4616366" y="1790406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9FAC777-ECEF-8E43-A47B-47405DCBE162}"/>
                  </a:ext>
                </a:extLst>
              </p:cNvPr>
              <p:cNvSpPr/>
              <p:nvPr/>
            </p:nvSpPr>
            <p:spPr>
              <a:xfrm>
                <a:off x="4616366" y="2216554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49B8E8A-E55B-B041-99AE-5AA9A735BDE5}"/>
                  </a:ext>
                </a:extLst>
              </p:cNvPr>
              <p:cNvSpPr/>
              <p:nvPr/>
            </p:nvSpPr>
            <p:spPr>
              <a:xfrm>
                <a:off x="4616366" y="2667967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0C14251-CEC3-F044-9FEB-981F4398E90A}"/>
                  </a:ext>
                </a:extLst>
              </p:cNvPr>
              <p:cNvSpPr/>
              <p:nvPr/>
            </p:nvSpPr>
            <p:spPr>
              <a:xfrm>
                <a:off x="7336411" y="1793052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7E41B2-29DB-8643-8E7F-D6BDB2A1EF17}"/>
                  </a:ext>
                </a:extLst>
              </p:cNvPr>
              <p:cNvSpPr/>
              <p:nvPr/>
            </p:nvSpPr>
            <p:spPr>
              <a:xfrm>
                <a:off x="7336411" y="2219200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6583BDB-C9E6-B04B-90F7-F1D9EDD0D612}"/>
                  </a:ext>
                </a:extLst>
              </p:cNvPr>
              <p:cNvSpPr/>
              <p:nvPr/>
            </p:nvSpPr>
            <p:spPr>
              <a:xfrm>
                <a:off x="7336411" y="2670613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0796E2-AA8E-A44B-9C0F-E3388CC22EB6}"/>
                  </a:ext>
                </a:extLst>
              </p:cNvPr>
              <p:cNvSpPr txBox="1"/>
              <p:nvPr/>
            </p:nvSpPr>
            <p:spPr>
              <a:xfrm>
                <a:off x="4485188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8A25F1-0EEB-4340-A114-38B8AFF59AFD}"/>
                  </a:ext>
                </a:extLst>
              </p:cNvPr>
              <p:cNvSpPr txBox="1"/>
              <p:nvPr/>
            </p:nvSpPr>
            <p:spPr>
              <a:xfrm>
                <a:off x="7190763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81398B-26B9-9049-8F73-A69346BB9678}"/>
                  </a:ext>
                </a:extLst>
              </p:cNvPr>
              <p:cNvSpPr/>
              <p:nvPr/>
            </p:nvSpPr>
            <p:spPr>
              <a:xfrm>
                <a:off x="3736477" y="930506"/>
                <a:ext cx="20954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FAF30E3-ECEF-3243-99F8-9DA9C73DD698}"/>
                  </a:ext>
                </a:extLst>
              </p:cNvPr>
              <p:cNvSpPr/>
              <p:nvPr/>
            </p:nvSpPr>
            <p:spPr>
              <a:xfrm>
                <a:off x="6385146" y="1013343"/>
                <a:ext cx="2095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0A142A-C4CB-134A-B844-6FDAF9454D71}"/>
                </a:ext>
              </a:extLst>
            </p:cNvPr>
            <p:cNvSpPr/>
            <p:nvPr/>
          </p:nvSpPr>
          <p:spPr>
            <a:xfrm>
              <a:off x="3470903" y="677122"/>
              <a:ext cx="5256407" cy="3269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4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431563-AB47-C34E-A740-2E8C57E20C9B}"/>
              </a:ext>
            </a:extLst>
          </p:cNvPr>
          <p:cNvGrpSpPr/>
          <p:nvPr/>
        </p:nvGrpSpPr>
        <p:grpSpPr>
          <a:xfrm>
            <a:off x="620712" y="1547812"/>
            <a:ext cx="10666413" cy="3164919"/>
            <a:chOff x="620712" y="1547812"/>
            <a:chExt cx="10666413" cy="31649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70F6C5-095A-D94A-B579-D5A09ABF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12" y="1547812"/>
              <a:ext cx="3479800" cy="2609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901C40-5AAE-934D-955C-64ACD991B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512" y="1547812"/>
              <a:ext cx="3479800" cy="26098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914F00-9043-AA49-8071-A5D9CA2EF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7325" y="1547812"/>
              <a:ext cx="3479800" cy="26098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BA19E7-4AF1-2F40-AEA1-77511391E5A3}"/>
                </a:ext>
              </a:extLst>
            </p:cNvPr>
            <p:cNvSpPr txBox="1"/>
            <p:nvPr/>
          </p:nvSpPr>
          <p:spPr>
            <a:xfrm>
              <a:off x="1389061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D6F906-E20A-0B49-AA22-6243246A40A1}"/>
                </a:ext>
              </a:extLst>
            </p:cNvPr>
            <p:cNvSpPr txBox="1"/>
            <p:nvPr/>
          </p:nvSpPr>
          <p:spPr>
            <a:xfrm>
              <a:off x="5125242" y="4343399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FC681C-62E0-CA48-8202-9297402F5649}"/>
                </a:ext>
              </a:extLst>
            </p:cNvPr>
            <p:cNvSpPr txBox="1"/>
            <p:nvPr/>
          </p:nvSpPr>
          <p:spPr>
            <a:xfrm>
              <a:off x="8861424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5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7641</TotalTime>
  <Words>492</Words>
  <Application>Microsoft Macintosh PowerPoint</Application>
  <PresentationFormat>宽屏</PresentationFormat>
  <Paragraphs>280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</dc:creator>
  <cp:lastModifiedBy>李 阳</cp:lastModifiedBy>
  <cp:revision>134</cp:revision>
  <dcterms:created xsi:type="dcterms:W3CDTF">2019-10-16T13:33:04Z</dcterms:created>
  <dcterms:modified xsi:type="dcterms:W3CDTF">2020-06-14T09:23:38Z</dcterms:modified>
</cp:coreProperties>
</file>