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00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A20CF412-5DB3-8F46-8DFA-99BE0A626E0A}"/>
              </a:ext>
            </a:extLst>
          </p:cNvPr>
          <p:cNvGrpSpPr/>
          <p:nvPr/>
        </p:nvGrpSpPr>
        <p:grpSpPr>
          <a:xfrm>
            <a:off x="476501" y="1441973"/>
            <a:ext cx="9641021" cy="3522507"/>
            <a:chOff x="476501" y="1441973"/>
            <a:chExt cx="9641021" cy="35225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06C64F6-9C2D-2B44-8D8B-4AF8D56AFE1F}"/>
                </a:ext>
              </a:extLst>
            </p:cNvPr>
            <p:cNvSpPr/>
            <p:nvPr/>
          </p:nvSpPr>
          <p:spPr>
            <a:xfrm>
              <a:off x="2199190" y="1597306"/>
              <a:ext cx="335666" cy="335666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40205FE-E595-4B44-9732-74E28622F87C}"/>
                </a:ext>
              </a:extLst>
            </p:cNvPr>
            <p:cNvSpPr/>
            <p:nvPr/>
          </p:nvSpPr>
          <p:spPr>
            <a:xfrm>
              <a:off x="2675681" y="1597306"/>
              <a:ext cx="335666" cy="335666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21CDFE-66B1-6A44-B6FD-E700E0B9F2F4}"/>
                </a:ext>
              </a:extLst>
            </p:cNvPr>
            <p:cNvSpPr/>
            <p:nvPr/>
          </p:nvSpPr>
          <p:spPr>
            <a:xfrm>
              <a:off x="3152172" y="1597306"/>
              <a:ext cx="335666" cy="335666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58EC3-5FCB-9948-8079-6CF81317C62D}"/>
                </a:ext>
              </a:extLst>
            </p:cNvPr>
            <p:cNvSpPr txBox="1"/>
            <p:nvPr/>
          </p:nvSpPr>
          <p:spPr>
            <a:xfrm>
              <a:off x="3559213" y="152259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8DCCECE-D2A7-EA40-ADF5-37C79F41CB99}"/>
                </a:ext>
              </a:extLst>
            </p:cNvPr>
            <p:cNvSpPr/>
            <p:nvPr/>
          </p:nvSpPr>
          <p:spPr>
            <a:xfrm>
              <a:off x="3987478" y="1597306"/>
              <a:ext cx="335666" cy="335666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88C1113-886D-224A-B275-CF889243939D}"/>
                </a:ext>
              </a:extLst>
            </p:cNvPr>
            <p:cNvSpPr txBox="1"/>
            <p:nvPr/>
          </p:nvSpPr>
          <p:spPr>
            <a:xfrm>
              <a:off x="2889812" y="2118166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DC3972B-AAFD-E948-8364-CAB590F79ABE}"/>
                </a:ext>
              </a:extLst>
            </p:cNvPr>
            <p:cNvSpPr txBox="1"/>
            <p:nvPr/>
          </p:nvSpPr>
          <p:spPr>
            <a:xfrm>
              <a:off x="742219" y="1441973"/>
              <a:ext cx="1299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d_loss</a:t>
              </a:r>
              <a:endPara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F38F1B1-76AC-3248-8BD0-D937F4E82C01}"/>
                </a:ext>
              </a:extLst>
            </p:cNvPr>
            <p:cNvSpPr/>
            <p:nvPr/>
          </p:nvSpPr>
          <p:spPr>
            <a:xfrm>
              <a:off x="2625529" y="3370348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25E754A-9C1C-E54F-9107-A2E68D7EAEE9}"/>
                </a:ext>
              </a:extLst>
            </p:cNvPr>
            <p:cNvSpPr/>
            <p:nvPr/>
          </p:nvSpPr>
          <p:spPr>
            <a:xfrm>
              <a:off x="3102020" y="3370348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9C987CA-3255-9446-A9CD-0C4094733266}"/>
                </a:ext>
              </a:extLst>
            </p:cNvPr>
            <p:cNvSpPr/>
            <p:nvPr/>
          </p:nvSpPr>
          <p:spPr>
            <a:xfrm>
              <a:off x="3578511" y="3370348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98302D-8288-BB43-A24B-C79FE79DBF04}"/>
                </a:ext>
              </a:extLst>
            </p:cNvPr>
            <p:cNvSpPr txBox="1"/>
            <p:nvPr/>
          </p:nvSpPr>
          <p:spPr>
            <a:xfrm>
              <a:off x="2602380" y="4260540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BAC16E6-0800-4C42-B453-8242A0EE1B33}"/>
                </a:ext>
              </a:extLst>
            </p:cNvPr>
            <p:cNvSpPr/>
            <p:nvPr/>
          </p:nvSpPr>
          <p:spPr>
            <a:xfrm>
              <a:off x="2625529" y="3907513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BAA212F-3D99-8842-ACFB-A2F429E12EF4}"/>
                </a:ext>
              </a:extLst>
            </p:cNvPr>
            <p:cNvSpPr/>
            <p:nvPr/>
          </p:nvSpPr>
          <p:spPr>
            <a:xfrm>
              <a:off x="3102020" y="3907513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4089461-9986-BA48-9C45-248E0CDF6B93}"/>
                </a:ext>
              </a:extLst>
            </p:cNvPr>
            <p:cNvSpPr/>
            <p:nvPr/>
          </p:nvSpPr>
          <p:spPr>
            <a:xfrm>
              <a:off x="3578511" y="3907513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E08D08-9E2C-3F48-BB6A-A14846BB02D7}"/>
                </a:ext>
              </a:extLst>
            </p:cNvPr>
            <p:cNvSpPr txBox="1"/>
            <p:nvPr/>
          </p:nvSpPr>
          <p:spPr>
            <a:xfrm>
              <a:off x="3090445" y="4260540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B3B4C62-7EEF-F64C-BB66-0114FCB1D59D}"/>
                </a:ext>
              </a:extLst>
            </p:cNvPr>
            <p:cNvSpPr txBox="1"/>
            <p:nvPr/>
          </p:nvSpPr>
          <p:spPr>
            <a:xfrm>
              <a:off x="3566936" y="4271057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42D8381-1EA7-EE46-90C1-C0948B18A5B9}"/>
                </a:ext>
              </a:extLst>
            </p:cNvPr>
            <p:cNvSpPr/>
            <p:nvPr/>
          </p:nvSpPr>
          <p:spPr>
            <a:xfrm>
              <a:off x="2627458" y="4628814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B81D355-DB3F-2A4E-8E89-C5231C16351F}"/>
                </a:ext>
              </a:extLst>
            </p:cNvPr>
            <p:cNvSpPr/>
            <p:nvPr/>
          </p:nvSpPr>
          <p:spPr>
            <a:xfrm>
              <a:off x="3103949" y="4628814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A2C550-1D68-4746-83F3-905D7560487C}"/>
                </a:ext>
              </a:extLst>
            </p:cNvPr>
            <p:cNvSpPr/>
            <p:nvPr/>
          </p:nvSpPr>
          <p:spPr>
            <a:xfrm>
              <a:off x="3580440" y="4628814"/>
              <a:ext cx="335666" cy="335666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F24AFC1-DEBC-1045-960A-4F27D384340E}"/>
                </a:ext>
              </a:extLst>
            </p:cNvPr>
            <p:cNvSpPr txBox="1"/>
            <p:nvPr/>
          </p:nvSpPr>
          <p:spPr>
            <a:xfrm>
              <a:off x="2889812" y="2918936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E45A9A-F0F4-204C-81B5-6D4A4FCDDC2C}"/>
                </a:ext>
              </a:extLst>
            </p:cNvPr>
            <p:cNvSpPr txBox="1"/>
            <p:nvPr/>
          </p:nvSpPr>
          <p:spPr>
            <a:xfrm>
              <a:off x="476501" y="3752180"/>
              <a:ext cx="1830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d_loss</a:t>
              </a:r>
              <a:endPara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66C4546-ACF5-E442-B7B3-43C254E164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1949805"/>
              <a:ext cx="1504709" cy="11574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E27BA0B-C675-ED4E-A376-0E5826CAC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1999" y="3353513"/>
              <a:ext cx="1504709" cy="11574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AD8650-2005-7F4A-A17D-C552DFDABE20}"/>
                </a:ext>
              </a:extLst>
            </p:cNvPr>
            <p:cNvSpPr txBox="1"/>
            <p:nvPr/>
          </p:nvSpPr>
          <p:spPr>
            <a:xfrm>
              <a:off x="6082495" y="3045728"/>
              <a:ext cx="38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+mj-lt"/>
                  <a:cs typeface="Times New Roman" panose="02020603050405020304" pitchFamily="18" charset="0"/>
                </a:rPr>
                <a:t>X</a:t>
              </a:r>
              <a:endParaRPr kumimoji="1" lang="zh-CN" altLang="en-US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88DC5DDE-F806-2D46-9DDF-22514E3AA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9224" y="3230394"/>
              <a:ext cx="983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53B5DC5-899C-0B44-8D02-399EC79D0F91}"/>
                </a:ext>
              </a:extLst>
            </p:cNvPr>
            <p:cNvSpPr/>
            <p:nvPr/>
          </p:nvSpPr>
          <p:spPr>
            <a:xfrm>
              <a:off x="7677218" y="2654900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CCF2AB-03C7-2246-B8D5-36426C3AF5F2}"/>
                </a:ext>
              </a:extLst>
            </p:cNvPr>
            <p:cNvSpPr/>
            <p:nvPr/>
          </p:nvSpPr>
          <p:spPr>
            <a:xfrm>
              <a:off x="7677218" y="3081048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81C06C3-6075-5546-A876-DDD2517157F6}"/>
                </a:ext>
              </a:extLst>
            </p:cNvPr>
            <p:cNvSpPr/>
            <p:nvPr/>
          </p:nvSpPr>
          <p:spPr>
            <a:xfrm>
              <a:off x="7677218" y="3532461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E727F46-B3F3-6B4D-9F31-24EA74D81057}"/>
                </a:ext>
              </a:extLst>
            </p:cNvPr>
            <p:cNvSpPr txBox="1"/>
            <p:nvPr/>
          </p:nvSpPr>
          <p:spPr>
            <a:xfrm>
              <a:off x="7546040" y="4252701"/>
              <a:ext cx="62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[3,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12A06DC-D42B-8842-9767-B50E08756287}"/>
                </a:ext>
              </a:extLst>
            </p:cNvPr>
            <p:cNvSpPr/>
            <p:nvPr/>
          </p:nvSpPr>
          <p:spPr>
            <a:xfrm>
              <a:off x="8317029" y="2654900"/>
              <a:ext cx="180049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d_loss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hidden_layer</a:t>
              </a:r>
              <a:endParaRPr lang="e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before_activation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4EFB9FC-59F9-A645-B685-65A8506205C8}"/>
              </a:ext>
            </a:extLst>
          </p:cNvPr>
          <p:cNvGrpSpPr/>
          <p:nvPr/>
        </p:nvGrpSpPr>
        <p:grpSpPr>
          <a:xfrm>
            <a:off x="3736477" y="930506"/>
            <a:ext cx="4744114" cy="2827033"/>
            <a:chOff x="3736477" y="930506"/>
            <a:chExt cx="4744114" cy="2827033"/>
          </a:xfrm>
        </p:grpSpPr>
        <p:sp>
          <p:nvSpPr>
            <p:cNvPr id="4" name="右箭头 3">
              <a:extLst>
                <a:ext uri="{FF2B5EF4-FFF2-40B4-BE49-F238E27FC236}">
                  <a16:creationId xmlns:a16="http://schemas.microsoft.com/office/drawing/2014/main" id="{EAFC2805-8B95-B84B-97DF-406F0FE05469}"/>
                </a:ext>
              </a:extLst>
            </p:cNvPr>
            <p:cNvSpPr/>
            <p:nvPr/>
          </p:nvSpPr>
          <p:spPr>
            <a:xfrm flipH="1">
              <a:off x="5831922" y="2262373"/>
              <a:ext cx="648182" cy="33566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5A9718-D300-994A-A192-CD76E2638A28}"/>
                </a:ext>
              </a:extLst>
            </p:cNvPr>
            <p:cNvSpPr txBox="1"/>
            <p:nvPr/>
          </p:nvSpPr>
          <p:spPr>
            <a:xfrm>
              <a:off x="5565701" y="1832020"/>
              <a:ext cx="118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d_sigmoid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58773E-765D-0949-9E74-0702DE0963EF}"/>
                </a:ext>
              </a:extLst>
            </p:cNvPr>
            <p:cNvSpPr/>
            <p:nvPr/>
          </p:nvSpPr>
          <p:spPr>
            <a:xfrm>
              <a:off x="4616366" y="1790406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9FAC777-ECEF-8E43-A47B-47405DCBE162}"/>
                </a:ext>
              </a:extLst>
            </p:cNvPr>
            <p:cNvSpPr/>
            <p:nvPr/>
          </p:nvSpPr>
          <p:spPr>
            <a:xfrm>
              <a:off x="4616366" y="2216554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49B8E8A-E55B-B041-99AE-5AA9A735BDE5}"/>
                </a:ext>
              </a:extLst>
            </p:cNvPr>
            <p:cNvSpPr/>
            <p:nvPr/>
          </p:nvSpPr>
          <p:spPr>
            <a:xfrm>
              <a:off x="4616366" y="2667967"/>
              <a:ext cx="335666" cy="335666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0C14251-CEC3-F044-9FEB-981F4398E90A}"/>
                </a:ext>
              </a:extLst>
            </p:cNvPr>
            <p:cNvSpPr/>
            <p:nvPr/>
          </p:nvSpPr>
          <p:spPr>
            <a:xfrm>
              <a:off x="7336411" y="1793052"/>
              <a:ext cx="335666" cy="33566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7E41B2-29DB-8643-8E7F-D6BDB2A1EF17}"/>
                </a:ext>
              </a:extLst>
            </p:cNvPr>
            <p:cNvSpPr/>
            <p:nvPr/>
          </p:nvSpPr>
          <p:spPr>
            <a:xfrm>
              <a:off x="7336411" y="2219200"/>
              <a:ext cx="335666" cy="33566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583BDB-C9E6-B04B-90F7-F1D9EDD0D612}"/>
                </a:ext>
              </a:extLst>
            </p:cNvPr>
            <p:cNvSpPr/>
            <p:nvPr/>
          </p:nvSpPr>
          <p:spPr>
            <a:xfrm>
              <a:off x="7336411" y="2670613"/>
              <a:ext cx="335666" cy="33566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00796E2-AA8E-A44B-9C0F-E3388CC22EB6}"/>
                </a:ext>
              </a:extLst>
            </p:cNvPr>
            <p:cNvSpPr txBox="1"/>
            <p:nvPr/>
          </p:nvSpPr>
          <p:spPr>
            <a:xfrm>
              <a:off x="4485188" y="3388207"/>
              <a:ext cx="62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[3,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8A25F1-0EEB-4340-A114-38B8AFF59AFD}"/>
                </a:ext>
              </a:extLst>
            </p:cNvPr>
            <p:cNvSpPr txBox="1"/>
            <p:nvPr/>
          </p:nvSpPr>
          <p:spPr>
            <a:xfrm>
              <a:off x="7190763" y="3388207"/>
              <a:ext cx="62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[3,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881398B-26B9-9049-8F73-A69346BB9678}"/>
                </a:ext>
              </a:extLst>
            </p:cNvPr>
            <p:cNvSpPr/>
            <p:nvPr/>
          </p:nvSpPr>
          <p:spPr>
            <a:xfrm>
              <a:off x="3736477" y="930506"/>
              <a:ext cx="20954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d_loss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hidden_layer</a:t>
              </a:r>
              <a:endParaRPr lang="e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before_activation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AF30E3-ECEF-3243-99F8-9DA9C73DD698}"/>
                </a:ext>
              </a:extLst>
            </p:cNvPr>
            <p:cNvSpPr/>
            <p:nvPr/>
          </p:nvSpPr>
          <p:spPr>
            <a:xfrm>
              <a:off x="6385146" y="1013343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d_loss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hidden_layer</a:t>
              </a:r>
              <a:endParaRPr lang="e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227</Words>
  <Application>Microsoft Macintosh PowerPoint</Application>
  <PresentationFormat>宽屏</PresentationFormat>
  <Paragraphs>74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94</cp:revision>
  <dcterms:created xsi:type="dcterms:W3CDTF">2019-10-16T13:33:04Z</dcterms:created>
  <dcterms:modified xsi:type="dcterms:W3CDTF">2019-12-15T03:59:53Z</dcterms:modified>
</cp:coreProperties>
</file>