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3" r:id="rId2"/>
    <p:sldId id="27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4" r:id="rId13"/>
    <p:sldId id="275" r:id="rId14"/>
    <p:sldId id="276" r:id="rId15"/>
    <p:sldId id="277" r:id="rId16"/>
    <p:sldId id="27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0070C0"/>
    <a:srgbClr val="ED7D31"/>
    <a:srgbClr val="000000"/>
    <a:srgbClr val="70AD47"/>
    <a:srgbClr val="CFCBB8"/>
    <a:srgbClr val="5696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3977"/>
  </p:normalViewPr>
  <p:slideViewPr>
    <p:cSldViewPr snapToGrid="0" snapToObjects="1">
      <p:cViewPr>
        <p:scale>
          <a:sx n="155" d="100"/>
          <a:sy n="155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3B155-2483-6F47-A0CD-700458558B73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87589-21F6-664F-9149-AA07F864C4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827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787589-21F6-664F-9149-AA07F864C4B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199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96239-14C5-214F-97FE-313304270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700674-DDC6-2248-AE6E-5334378FF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95701D-E633-9749-838E-B5D1082DC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102AD-6CC7-654B-9B6E-803C2D98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70874D-483D-784C-BC98-7CA3639A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197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DF168-62CD-2048-8BA5-72A0C10C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459401-C32E-0342-8EBC-AE7A4679F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BFB4-99A6-7041-A729-9CD77666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8A9BB-7D09-BB40-AE7B-DDECCA21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5525C-7ACE-794C-AE8C-8F7F041C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967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943487-7AE8-F245-B206-1A4691FDD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45FC5D-5954-4D49-93A3-A6C91AAB6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4D418-56D9-6846-9BBA-69677CA1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A40A6A-61E5-2B4A-BFB7-2CEEA570E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E492AD-3B1F-E249-AF92-3D63F5D2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590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EA79C-4A59-BD47-96AC-629C49B2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2DBAA-A3FE-594C-8618-81E5A1EE5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6C332-7726-C848-80F6-58588BC1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F880B-CA3F-8C40-AC78-118D5985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07407B-51F5-4646-9276-D9CFECBF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260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9424C-A410-A747-AE78-4661F884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D7C65A-C998-2A43-AE52-964B3F453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8C01D4-F558-8A47-9731-4E11EF1C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9E30E3-3F32-8446-823C-755F3E3E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A9967A-EBED-8F4C-AFF7-7DFAD46F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698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8A660-4FA7-DE4B-852A-8E459BD7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3FD876-AEC0-3542-8C3B-B3A998272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8E4590-AF89-AB4C-9CD4-925E67B79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A9E5A8-5525-614E-B08C-DD5F34CCB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098D6D-8C96-A747-A71A-8ED82DC2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44950-4E75-A74C-907A-19761B7E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660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696A3-2F0E-994C-8EE2-A318A12A8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CDF345-80CC-5346-8521-C48F1790B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22BEC4-EEEC-7341-882B-B378617C1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28EB49-642B-8C46-A608-9CC1AD86E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4247B7-DA44-EC43-9E90-F8A472AAA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D7D65B-E5BE-2941-B1AB-23FD5DB3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EBB0A9-3A7D-EA45-86F8-156D9A42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97B170-BEBA-C043-8248-5A27F55F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856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298A-2FB9-A24B-827C-50B898C9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E40459-12CC-274F-84C5-C5E6F826B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E7AB3E-3A4D-2F4E-A510-A166B04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A4506D-3A29-2C40-9F04-9D8BF529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849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8AC2A3-218C-2E40-8933-2E51C91C3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149259-FAD2-0A40-991C-239C5E34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02A12D-5FB1-8446-9B3A-128C1125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750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0336C-CDD7-8644-B442-815DB5E21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4AFB65-AE65-DF43-9AE3-BDC621ACD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677851-9147-794E-80C0-652B651BE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35FA47-90F7-D04D-99CD-8AD9BB86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83D75F-9011-6443-A64C-766BE416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34F218-CCF7-2247-8C1D-B4D10B9A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607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741F2-612E-DA47-BD0C-CF24A7683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CC0D50-128E-924E-BF56-360BC26D9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01CAC2-13AD-3B41-9238-26C4A4F62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F43490-7439-EF4F-BC37-F041B1AD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A300C3-6E6E-1147-A130-F804CE80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C2D765-C82E-7C4A-A223-02D6BC3D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804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4E1FFA-0606-3F44-BC36-04AAE895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8934CD-8C26-B241-A807-8634D5667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14D0A-B416-D64F-A054-6F9D60E7D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7FA66-BD2E-F245-985F-19D6B65945E5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89D4E-319A-CF47-ACAE-6C4DDE8FF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CD125A-7FF0-BC45-B108-5C4FE3D6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116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9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E586F3B-929D-7848-A292-AB08D7248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90950" y="2032000"/>
            <a:ext cx="4610100" cy="2794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ADFFBF6B-2A2A-4144-8811-F0842C32995F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6096000" y="2032000"/>
            <a:ext cx="0" cy="2794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679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C277D925-39D5-5D4B-B864-4EC711A06A29}"/>
              </a:ext>
            </a:extLst>
          </p:cNvPr>
          <p:cNvGrpSpPr/>
          <p:nvPr/>
        </p:nvGrpSpPr>
        <p:grpSpPr>
          <a:xfrm>
            <a:off x="1180618" y="557514"/>
            <a:ext cx="6373780" cy="1919468"/>
            <a:chOff x="1180618" y="557514"/>
            <a:chExt cx="6373780" cy="1919468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21F19BF-1B0B-794B-AC39-548B32071C5D}"/>
                </a:ext>
              </a:extLst>
            </p:cNvPr>
            <p:cNvSpPr/>
            <p:nvPr/>
          </p:nvSpPr>
          <p:spPr>
            <a:xfrm>
              <a:off x="1180618" y="557514"/>
              <a:ext cx="6261904" cy="19194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698A5DB-B8BF-524A-A300-EBDA11EA7223}"/>
                </a:ext>
              </a:extLst>
            </p:cNvPr>
            <p:cNvSpPr txBox="1"/>
            <p:nvPr/>
          </p:nvSpPr>
          <p:spPr>
            <a:xfrm>
              <a:off x="1273215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2.1</a:t>
              </a:r>
              <a:endParaRPr kumimoji="1"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C9F05FB-B10A-CE4D-A551-A134CE8182E5}"/>
                </a:ext>
              </a:extLst>
            </p:cNvPr>
            <p:cNvSpPr txBox="1"/>
            <p:nvPr/>
          </p:nvSpPr>
          <p:spPr>
            <a:xfrm>
              <a:off x="1782500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2.0</a:t>
              </a:r>
              <a:endParaRPr kumimoji="1"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2CCAAF9-9CB9-9341-84C4-773E85723E5A}"/>
                </a:ext>
              </a:extLst>
            </p:cNvPr>
            <p:cNvSpPr txBox="1"/>
            <p:nvPr/>
          </p:nvSpPr>
          <p:spPr>
            <a:xfrm>
              <a:off x="2291785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DF75110-C6A8-0A47-A989-1015821D6C08}"/>
                </a:ext>
              </a:extLst>
            </p:cNvPr>
            <p:cNvSpPr txBox="1"/>
            <p:nvPr/>
          </p:nvSpPr>
          <p:spPr>
            <a:xfrm>
              <a:off x="2801070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C585255-9AA2-0E4C-B515-4828EC2EE205}"/>
                </a:ext>
              </a:extLst>
            </p:cNvPr>
            <p:cNvSpPr txBox="1"/>
            <p:nvPr/>
          </p:nvSpPr>
          <p:spPr>
            <a:xfrm>
              <a:off x="1273215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1.5</a:t>
              </a:r>
              <a:endParaRPr kumimoji="1"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4297FEB-4E93-D443-9B53-26C5688DCA04}"/>
                </a:ext>
              </a:extLst>
            </p:cNvPr>
            <p:cNvSpPr txBox="1"/>
            <p:nvPr/>
          </p:nvSpPr>
          <p:spPr>
            <a:xfrm>
              <a:off x="1782500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2.2</a:t>
              </a:r>
              <a:endParaRPr kumimoji="1"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00E4A8B-DDB4-5F4D-A2FC-6677F35DA794}"/>
                </a:ext>
              </a:extLst>
            </p:cNvPr>
            <p:cNvSpPr txBox="1"/>
            <p:nvPr/>
          </p:nvSpPr>
          <p:spPr>
            <a:xfrm>
              <a:off x="2291785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DAD2C44-3520-174E-9ECE-4973A55CCBFD}"/>
                </a:ext>
              </a:extLst>
            </p:cNvPr>
            <p:cNvSpPr txBox="1"/>
            <p:nvPr/>
          </p:nvSpPr>
          <p:spPr>
            <a:xfrm>
              <a:off x="2801070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69F5623-C6B0-D94C-8B3E-D0849BA37DE0}"/>
                </a:ext>
              </a:extLst>
            </p:cNvPr>
            <p:cNvSpPr txBox="1"/>
            <p:nvPr/>
          </p:nvSpPr>
          <p:spPr>
            <a:xfrm>
              <a:off x="1273215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1.6</a:t>
              </a:r>
              <a:endParaRPr kumimoji="1"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33E21C5-3309-8C42-9DC3-755D204402D0}"/>
                </a:ext>
              </a:extLst>
            </p:cNvPr>
            <p:cNvSpPr txBox="1"/>
            <p:nvPr/>
          </p:nvSpPr>
          <p:spPr>
            <a:xfrm>
              <a:off x="1782500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2.8</a:t>
              </a:r>
              <a:endParaRPr kumimoji="1"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40E227E-F85B-3C44-8AB8-EA35E6E027ED}"/>
                </a:ext>
              </a:extLst>
            </p:cNvPr>
            <p:cNvSpPr txBox="1"/>
            <p:nvPr/>
          </p:nvSpPr>
          <p:spPr>
            <a:xfrm>
              <a:off x="2291785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3216C21-7CAF-3B4B-8CAA-A5AB5EC9ED62}"/>
                </a:ext>
              </a:extLst>
            </p:cNvPr>
            <p:cNvSpPr txBox="1"/>
            <p:nvPr/>
          </p:nvSpPr>
          <p:spPr>
            <a:xfrm>
              <a:off x="2801070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3497905-47E2-EA45-9F1E-60A76960A3C7}"/>
                </a:ext>
              </a:extLst>
            </p:cNvPr>
            <p:cNvSpPr txBox="1"/>
            <p:nvPr/>
          </p:nvSpPr>
          <p:spPr>
            <a:xfrm>
              <a:off x="1707263" y="752354"/>
              <a:ext cx="1169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原始矩阵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11AFEDA-F296-FF4B-952C-28E10386367B}"/>
                </a:ext>
              </a:extLst>
            </p:cNvPr>
            <p:cNvSpPr txBox="1"/>
            <p:nvPr/>
          </p:nvSpPr>
          <p:spPr>
            <a:xfrm>
              <a:off x="3474334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6308192-3FE2-2847-B134-6E1BF3BCAA8E}"/>
                </a:ext>
              </a:extLst>
            </p:cNvPr>
            <p:cNvSpPr txBox="1"/>
            <p:nvPr/>
          </p:nvSpPr>
          <p:spPr>
            <a:xfrm>
              <a:off x="3983619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1D4DEC4-D17F-F34A-A8B6-F2125988E7B8}"/>
                </a:ext>
              </a:extLst>
            </p:cNvPr>
            <p:cNvSpPr txBox="1"/>
            <p:nvPr/>
          </p:nvSpPr>
          <p:spPr>
            <a:xfrm>
              <a:off x="4492904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AD64478-1339-6F45-92F2-96B1C4A0A30E}"/>
                </a:ext>
              </a:extLst>
            </p:cNvPr>
            <p:cNvSpPr txBox="1"/>
            <p:nvPr/>
          </p:nvSpPr>
          <p:spPr>
            <a:xfrm>
              <a:off x="5002189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31FC599-FB75-2744-85BF-22E09A3C211B}"/>
                </a:ext>
              </a:extLst>
            </p:cNvPr>
            <p:cNvSpPr txBox="1"/>
            <p:nvPr/>
          </p:nvSpPr>
          <p:spPr>
            <a:xfrm>
              <a:off x="3474334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CC1A6D3-C5A3-C649-A53F-FA27156D0AA6}"/>
                </a:ext>
              </a:extLst>
            </p:cNvPr>
            <p:cNvSpPr txBox="1"/>
            <p:nvPr/>
          </p:nvSpPr>
          <p:spPr>
            <a:xfrm>
              <a:off x="3983619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75F5467-91A4-9C47-941F-952D469D8654}"/>
                </a:ext>
              </a:extLst>
            </p:cNvPr>
            <p:cNvSpPr txBox="1"/>
            <p:nvPr/>
          </p:nvSpPr>
          <p:spPr>
            <a:xfrm>
              <a:off x="4492904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CF221E3-AE66-3C43-B429-41145CCE595C}"/>
                </a:ext>
              </a:extLst>
            </p:cNvPr>
            <p:cNvSpPr txBox="1"/>
            <p:nvPr/>
          </p:nvSpPr>
          <p:spPr>
            <a:xfrm>
              <a:off x="5002189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A4C5683-8BEE-B24E-BA73-A3712519C9D8}"/>
                </a:ext>
              </a:extLst>
            </p:cNvPr>
            <p:cNvSpPr txBox="1"/>
            <p:nvPr/>
          </p:nvSpPr>
          <p:spPr>
            <a:xfrm>
              <a:off x="3474334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00C9619-E05D-FA4B-BB95-0C7262F81C9F}"/>
                </a:ext>
              </a:extLst>
            </p:cNvPr>
            <p:cNvSpPr txBox="1"/>
            <p:nvPr/>
          </p:nvSpPr>
          <p:spPr>
            <a:xfrm>
              <a:off x="3983619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58084C8-CFDB-174E-A0F7-4348EC51B434}"/>
                </a:ext>
              </a:extLst>
            </p:cNvPr>
            <p:cNvSpPr txBox="1"/>
            <p:nvPr/>
          </p:nvSpPr>
          <p:spPr>
            <a:xfrm>
              <a:off x="4492904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05A9AC0-96A9-1C4A-B746-A9EDF3D28AA0}"/>
                </a:ext>
              </a:extLst>
            </p:cNvPr>
            <p:cNvSpPr txBox="1"/>
            <p:nvPr/>
          </p:nvSpPr>
          <p:spPr>
            <a:xfrm>
              <a:off x="5002189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8</a:t>
              </a:r>
              <a:endParaRPr kumimoji="1"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6E10929-FE95-2246-893B-5ED103204FD9}"/>
                </a:ext>
              </a:extLst>
            </p:cNvPr>
            <p:cNvSpPr txBox="1"/>
            <p:nvPr/>
          </p:nvSpPr>
          <p:spPr>
            <a:xfrm>
              <a:off x="4238262" y="752354"/>
              <a:ext cx="588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/>
                <a:t>dfi</a:t>
              </a:r>
              <a:endParaRPr kumimoji="1"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C89F9D8-E9F2-7B4F-B125-AF0BA52DB05D}"/>
                </a:ext>
              </a:extLst>
            </p:cNvPr>
            <p:cNvSpPr txBox="1"/>
            <p:nvPr/>
          </p:nvSpPr>
          <p:spPr>
            <a:xfrm>
              <a:off x="5517258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2.1</a:t>
              </a:r>
              <a:endParaRPr kumimoji="1"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C5E76EA-B9EC-8649-8108-33582594B976}"/>
                </a:ext>
              </a:extLst>
            </p:cNvPr>
            <p:cNvSpPr txBox="1"/>
            <p:nvPr/>
          </p:nvSpPr>
          <p:spPr>
            <a:xfrm>
              <a:off x="6026543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2.0</a:t>
              </a:r>
              <a:endParaRPr kumimoji="1"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A69225E-AF93-904F-B284-F5969D8C3FB5}"/>
                </a:ext>
              </a:extLst>
            </p:cNvPr>
            <p:cNvSpPr txBox="1"/>
            <p:nvPr/>
          </p:nvSpPr>
          <p:spPr>
            <a:xfrm>
              <a:off x="6535828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01ABB85-33CD-6549-A8F2-2ED3F587B431}"/>
                </a:ext>
              </a:extLst>
            </p:cNvPr>
            <p:cNvSpPr txBox="1"/>
            <p:nvPr/>
          </p:nvSpPr>
          <p:spPr>
            <a:xfrm>
              <a:off x="7045113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8137ADF-F55D-7B4B-9160-0CC7FE8BB7BA}"/>
                </a:ext>
              </a:extLst>
            </p:cNvPr>
            <p:cNvSpPr txBox="1"/>
            <p:nvPr/>
          </p:nvSpPr>
          <p:spPr>
            <a:xfrm>
              <a:off x="5517258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1.5</a:t>
              </a:r>
              <a:endParaRPr kumimoji="1"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5A8BA1F-65CA-D849-9800-00D525F46074}"/>
                </a:ext>
              </a:extLst>
            </p:cNvPr>
            <p:cNvSpPr txBox="1"/>
            <p:nvPr/>
          </p:nvSpPr>
          <p:spPr>
            <a:xfrm>
              <a:off x="6026543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2.2</a:t>
              </a:r>
              <a:endParaRPr kumimoji="1"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6524B45-14A0-3748-AFAA-D93CF4C6AADD}"/>
                </a:ext>
              </a:extLst>
            </p:cNvPr>
            <p:cNvSpPr txBox="1"/>
            <p:nvPr/>
          </p:nvSpPr>
          <p:spPr>
            <a:xfrm>
              <a:off x="6535828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54DC3DF-ABC3-C54B-B833-931289FB8569}"/>
                </a:ext>
              </a:extLst>
            </p:cNvPr>
            <p:cNvSpPr txBox="1"/>
            <p:nvPr/>
          </p:nvSpPr>
          <p:spPr>
            <a:xfrm>
              <a:off x="7045113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7181BC7-C88A-3C43-961A-572FC7E4A50A}"/>
                </a:ext>
              </a:extLst>
            </p:cNvPr>
            <p:cNvSpPr txBox="1"/>
            <p:nvPr/>
          </p:nvSpPr>
          <p:spPr>
            <a:xfrm>
              <a:off x="5517258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1.6</a:t>
              </a:r>
              <a:endParaRPr kumimoji="1"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6546EDB-FDFD-C248-BC39-828F551F96BF}"/>
                </a:ext>
              </a:extLst>
            </p:cNvPr>
            <p:cNvSpPr txBox="1"/>
            <p:nvPr/>
          </p:nvSpPr>
          <p:spPr>
            <a:xfrm>
              <a:off x="6026543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2.8</a:t>
              </a:r>
              <a:endParaRPr kumimoji="1"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7347067-7594-144A-AA71-15A645621DF4}"/>
                </a:ext>
              </a:extLst>
            </p:cNvPr>
            <p:cNvSpPr txBox="1"/>
            <p:nvPr/>
          </p:nvSpPr>
          <p:spPr>
            <a:xfrm>
              <a:off x="6535828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9F5290F-53DB-1B43-AF3A-A3B673571A24}"/>
                </a:ext>
              </a:extLst>
            </p:cNvPr>
            <p:cNvSpPr txBox="1"/>
            <p:nvPr/>
          </p:nvSpPr>
          <p:spPr>
            <a:xfrm>
              <a:off x="7045113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7DD9411-64C3-8142-88E2-A859D257AEA7}"/>
                </a:ext>
              </a:extLst>
            </p:cNvPr>
            <p:cNvSpPr txBox="1"/>
            <p:nvPr/>
          </p:nvSpPr>
          <p:spPr>
            <a:xfrm>
              <a:off x="6188600" y="752354"/>
              <a:ext cx="584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/>
                <a:t>dfv</a:t>
              </a:r>
              <a:endParaRPr kumimoji="1" lang="zh-CN" altLang="en-US" dirty="0"/>
            </a:p>
          </p:txBody>
        </p:sp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A0A963DD-6E9E-B743-ABAC-B54A053B2056}"/>
                </a:ext>
              </a:extLst>
            </p:cNvPr>
            <p:cNvCxnSpPr>
              <a:cxnSpLocks/>
            </p:cNvCxnSpPr>
            <p:nvPr/>
          </p:nvCxnSpPr>
          <p:spPr>
            <a:xfrm>
              <a:off x="3310355" y="557514"/>
              <a:ext cx="0" cy="191946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B1A0183E-1D1E-A64A-990A-18BCB11A2DFC}"/>
                </a:ext>
              </a:extLst>
            </p:cNvPr>
            <p:cNvCxnSpPr>
              <a:cxnSpLocks/>
            </p:cNvCxnSpPr>
            <p:nvPr/>
          </p:nvCxnSpPr>
          <p:spPr>
            <a:xfrm>
              <a:off x="5384152" y="557514"/>
              <a:ext cx="0" cy="191946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672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28DE2392-4C98-1347-BF0B-4DC2AC534AEE}"/>
              </a:ext>
            </a:extLst>
          </p:cNvPr>
          <p:cNvGrpSpPr/>
          <p:nvPr/>
        </p:nvGrpSpPr>
        <p:grpSpPr>
          <a:xfrm>
            <a:off x="1116281" y="1294409"/>
            <a:ext cx="9262753" cy="3141023"/>
            <a:chOff x="1116281" y="1294409"/>
            <a:chExt cx="9262753" cy="314102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56BD80F-E5D3-6C47-BEF8-F0981B7232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  <a14:imgEffect>
                        <a14:brightnessContrast bright="20000" contrast="-40000"/>
                      </a14:imgEffect>
                    </a14:imgLayer>
                  </a14:imgProps>
                </a:ext>
              </a:extLst>
            </a:blip>
            <a:srcRect l="2902" t="1855" r="1759"/>
            <a:stretch/>
          </p:blipFill>
          <p:spPr>
            <a:xfrm>
              <a:off x="1116281" y="1294409"/>
              <a:ext cx="9262753" cy="3141023"/>
            </a:xfrm>
            <a:prstGeom prst="rect">
              <a:avLst/>
            </a:prstGeom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6FCAD2A8-18D7-CD43-B7CA-55A6F790E222}"/>
                </a:ext>
              </a:extLst>
            </p:cNvPr>
            <p:cNvSpPr/>
            <p:nvPr/>
          </p:nvSpPr>
          <p:spPr>
            <a:xfrm>
              <a:off x="9240669" y="2449283"/>
              <a:ext cx="127321" cy="1388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8651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F7ECF4-EDA3-9144-A8C4-D7D7B1142A3B}"/>
              </a:ext>
            </a:extLst>
          </p:cNvPr>
          <p:cNvGrpSpPr/>
          <p:nvPr/>
        </p:nvGrpSpPr>
        <p:grpSpPr>
          <a:xfrm>
            <a:off x="2307101" y="1782501"/>
            <a:ext cx="6372665" cy="2581154"/>
            <a:chOff x="2307101" y="1782501"/>
            <a:chExt cx="6372665" cy="2581154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C06D6C6-69E3-2C46-8505-C079D3B05EB1}"/>
                </a:ext>
              </a:extLst>
            </p:cNvPr>
            <p:cNvSpPr/>
            <p:nvPr/>
          </p:nvSpPr>
          <p:spPr>
            <a:xfrm>
              <a:off x="2307101" y="1782501"/>
              <a:ext cx="6372665" cy="2581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BD73C9A-016B-214D-803F-F30D54BFD297}"/>
                </a:ext>
              </a:extLst>
            </p:cNvPr>
            <p:cNvGrpSpPr/>
            <p:nvPr/>
          </p:nvGrpSpPr>
          <p:grpSpPr>
            <a:xfrm>
              <a:off x="4143737" y="1782501"/>
              <a:ext cx="2824222" cy="2581154"/>
              <a:chOff x="4143737" y="1782501"/>
              <a:chExt cx="2824222" cy="2581154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46BFC7B4-05A4-1543-9551-9D43640FA5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7863" t="15787" r="725" b="19693"/>
              <a:stretch/>
            </p:blipFill>
            <p:spPr>
              <a:xfrm>
                <a:off x="4143737" y="1782501"/>
                <a:ext cx="2824222" cy="2581154"/>
              </a:xfrm>
              <a:prstGeom prst="rect">
                <a:avLst/>
              </a:prstGeom>
            </p:spPr>
          </p:pic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0061350-17FE-CF4C-A282-8BB9F39F639A}"/>
                  </a:ext>
                </a:extLst>
              </p:cNvPr>
              <p:cNvSpPr txBox="1"/>
              <p:nvPr/>
            </p:nvSpPr>
            <p:spPr>
              <a:xfrm>
                <a:off x="4572001" y="2338163"/>
                <a:ext cx="343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3</a:t>
                </a:r>
                <a:endParaRPr kumimoji="1" lang="zh-CN" altLang="en-US" sz="1400" b="1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E48F795-C168-B84C-AF04-6F270FA2779D}"/>
                  </a:ext>
                </a:extLst>
              </p:cNvPr>
              <p:cNvSpPr txBox="1"/>
              <p:nvPr/>
            </p:nvSpPr>
            <p:spPr>
              <a:xfrm>
                <a:off x="4804181" y="3153349"/>
                <a:ext cx="343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2</a:t>
                </a:r>
                <a:endParaRPr kumimoji="1" lang="zh-CN" altLang="en-US" sz="1400" b="1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D30B0ED-FF1D-024C-B0C0-F783E6AFCD5A}"/>
                  </a:ext>
                </a:extLst>
              </p:cNvPr>
              <p:cNvSpPr txBox="1"/>
              <p:nvPr/>
            </p:nvSpPr>
            <p:spPr>
              <a:xfrm>
                <a:off x="5384014" y="3461126"/>
                <a:ext cx="343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1</a:t>
                </a:r>
                <a:endParaRPr kumimoji="1" lang="zh-CN" altLang="en-US" sz="1400" b="1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6E62615-7076-B74F-A803-E5C8317CB083}"/>
                  </a:ext>
                </a:extLst>
              </p:cNvPr>
              <p:cNvSpPr txBox="1"/>
              <p:nvPr/>
            </p:nvSpPr>
            <p:spPr>
              <a:xfrm>
                <a:off x="6004152" y="3307237"/>
                <a:ext cx="343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4</a:t>
                </a:r>
                <a:endParaRPr kumimoji="1" lang="zh-CN" altLang="en-US" sz="1400" b="1" dirty="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F890F10-0F73-FA42-8BCB-2FE89E9847CC}"/>
                  </a:ext>
                </a:extLst>
              </p:cNvPr>
              <p:cNvSpPr txBox="1"/>
              <p:nvPr/>
            </p:nvSpPr>
            <p:spPr>
              <a:xfrm>
                <a:off x="5886528" y="2765301"/>
                <a:ext cx="343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5</a:t>
                </a:r>
                <a:endParaRPr kumimoji="1" lang="zh-CN" altLang="en-US" sz="1400" b="1" dirty="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94B7136-F83F-BC4E-9338-2093487B4750}"/>
                  </a:ext>
                </a:extLst>
              </p:cNvPr>
              <p:cNvSpPr txBox="1"/>
              <p:nvPr/>
            </p:nvSpPr>
            <p:spPr>
              <a:xfrm>
                <a:off x="5886528" y="2336182"/>
                <a:ext cx="343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6</a:t>
                </a:r>
                <a:endParaRPr kumimoji="1" lang="zh-CN" altLang="en-US" sz="1400" b="1" dirty="0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88E3251-5EC8-B546-9484-453BBF4CA362}"/>
                  </a:ext>
                </a:extLst>
              </p:cNvPr>
              <p:cNvSpPr txBox="1"/>
              <p:nvPr/>
            </p:nvSpPr>
            <p:spPr>
              <a:xfrm>
                <a:off x="6118707" y="1948134"/>
                <a:ext cx="343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7</a:t>
                </a:r>
                <a:endParaRPr kumimoji="1" lang="zh-CN" altLang="en-US" sz="1400" b="1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8786718-53D8-6047-9E47-E6217971F8A3}"/>
                  </a:ext>
                </a:extLst>
              </p:cNvPr>
              <p:cNvSpPr txBox="1"/>
              <p:nvPr/>
            </p:nvSpPr>
            <p:spPr>
              <a:xfrm>
                <a:off x="6578063" y="3248137"/>
                <a:ext cx="343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2</a:t>
                </a:r>
                <a:endParaRPr kumimoji="1" lang="zh-CN" altLang="en-US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6952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>
            <a:extLst>
              <a:ext uri="{FF2B5EF4-FFF2-40B4-BE49-F238E27FC236}">
                <a16:creationId xmlns:a16="http://schemas.microsoft.com/office/drawing/2014/main" id="{8EDC0D15-DF32-C240-AE7D-08E26005A048}"/>
              </a:ext>
            </a:extLst>
          </p:cNvPr>
          <p:cNvGrpSpPr/>
          <p:nvPr/>
        </p:nvGrpSpPr>
        <p:grpSpPr>
          <a:xfrm>
            <a:off x="1147418" y="1805650"/>
            <a:ext cx="10000527" cy="3023108"/>
            <a:chOff x="1147418" y="1805650"/>
            <a:chExt cx="10000527" cy="3023108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D1C1446-6172-0C46-8534-5FE825DA684B}"/>
                </a:ext>
              </a:extLst>
            </p:cNvPr>
            <p:cNvSpPr/>
            <p:nvPr/>
          </p:nvSpPr>
          <p:spPr>
            <a:xfrm>
              <a:off x="1147418" y="1805650"/>
              <a:ext cx="10000527" cy="30231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D7A6EF7F-A92F-6649-B5BA-FE35A7EB43B7}"/>
                </a:ext>
              </a:extLst>
            </p:cNvPr>
            <p:cNvGrpSpPr/>
            <p:nvPr/>
          </p:nvGrpSpPr>
          <p:grpSpPr>
            <a:xfrm>
              <a:off x="3161471" y="1805650"/>
              <a:ext cx="5547703" cy="3023108"/>
              <a:chOff x="1309522" y="1979271"/>
              <a:chExt cx="5547703" cy="302310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文本框 3">
                    <a:extLst>
                      <a:ext uri="{FF2B5EF4-FFF2-40B4-BE49-F238E27FC236}">
                        <a16:creationId xmlns:a16="http://schemas.microsoft.com/office/drawing/2014/main" id="{A992ADB3-5C87-5E49-B4A7-C64C82A6FC50}"/>
                      </a:ext>
                    </a:extLst>
                  </p:cNvPr>
                  <p:cNvSpPr txBox="1"/>
                  <p:nvPr/>
                </p:nvSpPr>
                <p:spPr>
                  <a:xfrm>
                    <a:off x="2592729" y="1979271"/>
                    <a:ext cx="283579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1" dirty="0"/>
                  </a:p>
                </p:txBody>
              </p:sp>
            </mc:Choice>
            <mc:Fallback xmlns="">
              <p:sp>
                <p:nvSpPr>
                  <p:cNvPr id="4" name="文本框 3">
                    <a:extLst>
                      <a:ext uri="{FF2B5EF4-FFF2-40B4-BE49-F238E27FC236}">
                        <a16:creationId xmlns:a16="http://schemas.microsoft.com/office/drawing/2014/main" id="{A992ADB3-5C87-5E49-B4A7-C64C82A6FC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2729" y="1979271"/>
                    <a:ext cx="2835798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矩形 4">
                    <a:extLst>
                      <a:ext uri="{FF2B5EF4-FFF2-40B4-BE49-F238E27FC236}">
                        <a16:creationId xmlns:a16="http://schemas.microsoft.com/office/drawing/2014/main" id="{455B834E-CD43-4D42-A216-C734DECF3161}"/>
                      </a:ext>
                    </a:extLst>
                  </p:cNvPr>
                  <p:cNvSpPr/>
                  <p:nvPr/>
                </p:nvSpPr>
                <p:spPr>
                  <a:xfrm>
                    <a:off x="1958001" y="2735048"/>
                    <a:ext cx="148284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5" name="矩形 4">
                    <a:extLst>
                      <a:ext uri="{FF2B5EF4-FFF2-40B4-BE49-F238E27FC236}">
                        <a16:creationId xmlns:a16="http://schemas.microsoft.com/office/drawing/2014/main" id="{455B834E-CD43-4D42-A216-C734DECF316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8001" y="2735048"/>
                    <a:ext cx="148284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6E049192-D00A-BC4C-8579-040A46568D95}"/>
                      </a:ext>
                    </a:extLst>
                  </p:cNvPr>
                  <p:cNvSpPr/>
                  <p:nvPr/>
                </p:nvSpPr>
                <p:spPr>
                  <a:xfrm>
                    <a:off x="4651735" y="2735048"/>
                    <a:ext cx="14908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6E049192-D00A-BC4C-8579-040A46568D9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51735" y="2735048"/>
                    <a:ext cx="149085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矩形 6">
                    <a:extLst>
                      <a:ext uri="{FF2B5EF4-FFF2-40B4-BE49-F238E27FC236}">
                        <a16:creationId xmlns:a16="http://schemas.microsoft.com/office/drawing/2014/main" id="{DD007FC0-DAAC-EF48-9432-3A9C6F482EBE}"/>
                      </a:ext>
                    </a:extLst>
                  </p:cNvPr>
                  <p:cNvSpPr/>
                  <p:nvPr/>
                </p:nvSpPr>
                <p:spPr>
                  <a:xfrm>
                    <a:off x="1534199" y="3490825"/>
                    <a:ext cx="84337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7" name="矩形 6">
                    <a:extLst>
                      <a:ext uri="{FF2B5EF4-FFF2-40B4-BE49-F238E27FC236}">
                        <a16:creationId xmlns:a16="http://schemas.microsoft.com/office/drawing/2014/main" id="{DD007FC0-DAAC-EF48-9432-3A9C6F482EB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4199" y="3490825"/>
                    <a:ext cx="84337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D25ED745-F234-2C4B-B1A3-E2B35500E709}"/>
                      </a:ext>
                    </a:extLst>
                  </p:cNvPr>
                  <p:cNvSpPr/>
                  <p:nvPr/>
                </p:nvSpPr>
                <p:spPr>
                  <a:xfrm>
                    <a:off x="2911538" y="3497670"/>
                    <a:ext cx="81451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D25ED745-F234-2C4B-B1A3-E2B35500E7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1538" y="3497670"/>
                    <a:ext cx="814518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82E7DCE3-03E2-CC4A-9C24-226F09F78597}"/>
                      </a:ext>
                    </a:extLst>
                  </p:cNvPr>
                  <p:cNvSpPr/>
                  <p:nvPr/>
                </p:nvSpPr>
                <p:spPr>
                  <a:xfrm>
                    <a:off x="4265347" y="3490825"/>
                    <a:ext cx="81451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82E7DCE3-03E2-CC4A-9C24-226F09F7859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5347" y="3490825"/>
                    <a:ext cx="81451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E2F85F2C-F5B0-7944-A621-77BCF48E0B7E}"/>
                      </a:ext>
                    </a:extLst>
                  </p:cNvPr>
                  <p:cNvSpPr/>
                  <p:nvPr/>
                </p:nvSpPr>
                <p:spPr>
                  <a:xfrm>
                    <a:off x="5799188" y="3490825"/>
                    <a:ext cx="81451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E2F85F2C-F5B0-7944-A621-77BCF48E0B7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9188" y="3490825"/>
                    <a:ext cx="81451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E1E954EE-0180-EA4F-8417-079EAFC6A1D1}"/>
                      </a:ext>
                    </a:extLst>
                  </p:cNvPr>
                  <p:cNvSpPr/>
                  <p:nvPr/>
                </p:nvSpPr>
                <p:spPr>
                  <a:xfrm>
                    <a:off x="1309522" y="4246602"/>
                    <a:ext cx="47634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E1E954EE-0180-EA4F-8417-079EAFC6A1D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9522" y="4246602"/>
                    <a:ext cx="47634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10C90132-93AA-8647-8D63-29F9D2F99660}"/>
                      </a:ext>
                    </a:extLst>
                  </p:cNvPr>
                  <p:cNvSpPr/>
                  <p:nvPr/>
                </p:nvSpPr>
                <p:spPr>
                  <a:xfrm>
                    <a:off x="2026474" y="4246602"/>
                    <a:ext cx="61581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10C90132-93AA-8647-8D63-29F9D2F9966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6474" y="4246602"/>
                    <a:ext cx="615810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3B32723A-AAA9-E74C-85DC-8CA322319BD9}"/>
                      </a:ext>
                    </a:extLst>
                  </p:cNvPr>
                  <p:cNvSpPr/>
                  <p:nvPr/>
                </p:nvSpPr>
                <p:spPr>
                  <a:xfrm>
                    <a:off x="2628896" y="4246602"/>
                    <a:ext cx="5869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3B32723A-AAA9-E74C-85DC-8CA322319BD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8896" y="4246602"/>
                    <a:ext cx="586956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3EDD50BD-228B-A843-9173-FF2775D0B68B}"/>
                      </a:ext>
                    </a:extLst>
                  </p:cNvPr>
                  <p:cNvSpPr/>
                  <p:nvPr/>
                </p:nvSpPr>
                <p:spPr>
                  <a:xfrm>
                    <a:off x="3456976" y="4246602"/>
                    <a:ext cx="47634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3EDD50BD-228B-A843-9173-FF2775D0B6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6976" y="4246602"/>
                    <a:ext cx="476348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9D7F33FE-A79E-FF47-8C2D-9D86F7FBC824}"/>
                      </a:ext>
                    </a:extLst>
                  </p:cNvPr>
                  <p:cNvSpPr/>
                  <p:nvPr/>
                </p:nvSpPr>
                <p:spPr>
                  <a:xfrm>
                    <a:off x="3982705" y="4246602"/>
                    <a:ext cx="5869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9D7F33FE-A79E-FF47-8C2D-9D86F7FBC82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2705" y="4246602"/>
                    <a:ext cx="586956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161D7B4A-ACF2-CA4C-91F8-FD534DBB3151}"/>
                      </a:ext>
                    </a:extLst>
                  </p:cNvPr>
                  <p:cNvSpPr/>
                  <p:nvPr/>
                </p:nvSpPr>
                <p:spPr>
                  <a:xfrm>
                    <a:off x="4830930" y="4246602"/>
                    <a:ext cx="47634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161D7B4A-ACF2-CA4C-91F8-FD534DBB31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0930" y="4246602"/>
                    <a:ext cx="476348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F0166805-2AB9-4D42-8B6D-C9C0F52A7F3D}"/>
                      </a:ext>
                    </a:extLst>
                  </p:cNvPr>
                  <p:cNvSpPr/>
                  <p:nvPr/>
                </p:nvSpPr>
                <p:spPr>
                  <a:xfrm>
                    <a:off x="5569699" y="4246602"/>
                    <a:ext cx="5869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F0166805-2AB9-4D42-8B6D-C9C0F52A7F3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9699" y="4246602"/>
                    <a:ext cx="586956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AE8BAC61-C8DF-6448-8BAC-015FE2C00607}"/>
                      </a:ext>
                    </a:extLst>
                  </p:cNvPr>
                  <p:cNvSpPr/>
                  <p:nvPr/>
                </p:nvSpPr>
                <p:spPr>
                  <a:xfrm>
                    <a:off x="6344626" y="4246602"/>
                    <a:ext cx="47634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AE8BAC61-C8DF-6448-8BAC-015FE2C0060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4626" y="4246602"/>
                    <a:ext cx="476348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直线箭头连接符 19">
                <a:extLst>
                  <a:ext uri="{FF2B5EF4-FFF2-40B4-BE49-F238E27FC236}">
                    <a16:creationId xmlns:a16="http://schemas.microsoft.com/office/drawing/2014/main" id="{7AB37023-CF18-344A-8030-E99FB4704612}"/>
                  </a:ext>
                </a:extLst>
              </p:cNvPr>
              <p:cNvCxnSpPr>
                <a:stCxn id="4" idx="2"/>
                <a:endCxn id="5" idx="0"/>
              </p:cNvCxnSpPr>
              <p:nvPr/>
            </p:nvCxnSpPr>
            <p:spPr>
              <a:xfrm flipH="1">
                <a:off x="2699422" y="2348603"/>
                <a:ext cx="1311206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线箭头连接符 21">
                <a:extLst>
                  <a:ext uri="{FF2B5EF4-FFF2-40B4-BE49-F238E27FC236}">
                    <a16:creationId xmlns:a16="http://schemas.microsoft.com/office/drawing/2014/main" id="{84F99461-98A2-9045-8FA7-FA2D8CCE2A52}"/>
                  </a:ext>
                </a:extLst>
              </p:cNvPr>
              <p:cNvCxnSpPr>
                <a:stCxn id="4" idx="2"/>
                <a:endCxn id="6" idx="0"/>
              </p:cNvCxnSpPr>
              <p:nvPr/>
            </p:nvCxnSpPr>
            <p:spPr>
              <a:xfrm>
                <a:off x="4010628" y="2348603"/>
                <a:ext cx="1386536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箭头连接符 23">
                <a:extLst>
                  <a:ext uri="{FF2B5EF4-FFF2-40B4-BE49-F238E27FC236}">
                    <a16:creationId xmlns:a16="http://schemas.microsoft.com/office/drawing/2014/main" id="{B2A6011C-1E9E-9C45-9628-739DDA3ECB5F}"/>
                  </a:ext>
                </a:extLst>
              </p:cNvPr>
              <p:cNvCxnSpPr>
                <a:stCxn id="5" idx="2"/>
                <a:endCxn id="7" idx="0"/>
              </p:cNvCxnSpPr>
              <p:nvPr/>
            </p:nvCxnSpPr>
            <p:spPr>
              <a:xfrm flipH="1">
                <a:off x="1955885" y="3104380"/>
                <a:ext cx="743537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041882F5-4E1D-5148-ACD1-8DE489D5B4B4}"/>
                  </a:ext>
                </a:extLst>
              </p:cNvPr>
              <p:cNvCxnSpPr>
                <a:cxnSpLocks/>
                <a:stCxn id="5" idx="2"/>
                <a:endCxn id="8" idx="0"/>
              </p:cNvCxnSpPr>
              <p:nvPr/>
            </p:nvCxnSpPr>
            <p:spPr>
              <a:xfrm>
                <a:off x="2699422" y="3104380"/>
                <a:ext cx="619375" cy="3932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箭头连接符 27">
                <a:extLst>
                  <a:ext uri="{FF2B5EF4-FFF2-40B4-BE49-F238E27FC236}">
                    <a16:creationId xmlns:a16="http://schemas.microsoft.com/office/drawing/2014/main" id="{9A14FA05-BAFB-6F40-9052-68844A1F0C72}"/>
                  </a:ext>
                </a:extLst>
              </p:cNvPr>
              <p:cNvCxnSpPr>
                <a:stCxn id="6" idx="2"/>
                <a:endCxn id="9" idx="0"/>
              </p:cNvCxnSpPr>
              <p:nvPr/>
            </p:nvCxnSpPr>
            <p:spPr>
              <a:xfrm flipH="1">
                <a:off x="4672606" y="3104380"/>
                <a:ext cx="724558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箭头连接符 29">
                <a:extLst>
                  <a:ext uri="{FF2B5EF4-FFF2-40B4-BE49-F238E27FC236}">
                    <a16:creationId xmlns:a16="http://schemas.microsoft.com/office/drawing/2014/main" id="{A5973F1A-2FDE-754D-986C-0112DAE2998E}"/>
                  </a:ext>
                </a:extLst>
              </p:cNvPr>
              <p:cNvCxnSpPr>
                <a:cxnSpLocks/>
                <a:stCxn id="6" idx="2"/>
                <a:endCxn id="10" idx="0"/>
              </p:cNvCxnSpPr>
              <p:nvPr/>
            </p:nvCxnSpPr>
            <p:spPr>
              <a:xfrm>
                <a:off x="5397164" y="3104380"/>
                <a:ext cx="809283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箭头连接符 33">
                <a:extLst>
                  <a:ext uri="{FF2B5EF4-FFF2-40B4-BE49-F238E27FC236}">
                    <a16:creationId xmlns:a16="http://schemas.microsoft.com/office/drawing/2014/main" id="{ED5A598E-C1B1-E147-9C44-A3A7D9504946}"/>
                  </a:ext>
                </a:extLst>
              </p:cNvPr>
              <p:cNvCxnSpPr>
                <a:stCxn id="7" idx="2"/>
                <a:endCxn id="11" idx="0"/>
              </p:cNvCxnSpPr>
              <p:nvPr/>
            </p:nvCxnSpPr>
            <p:spPr>
              <a:xfrm flipH="1">
                <a:off x="1547696" y="3860157"/>
                <a:ext cx="408189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箭头连接符 35">
                <a:extLst>
                  <a:ext uri="{FF2B5EF4-FFF2-40B4-BE49-F238E27FC236}">
                    <a16:creationId xmlns:a16="http://schemas.microsoft.com/office/drawing/2014/main" id="{924A471E-F177-C442-A369-0B197E7BF093}"/>
                  </a:ext>
                </a:extLst>
              </p:cNvPr>
              <p:cNvCxnSpPr>
                <a:stCxn id="7" idx="2"/>
                <a:endCxn id="12" idx="0"/>
              </p:cNvCxnSpPr>
              <p:nvPr/>
            </p:nvCxnSpPr>
            <p:spPr>
              <a:xfrm>
                <a:off x="1955885" y="3860157"/>
                <a:ext cx="378494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箭头连接符 37">
                <a:extLst>
                  <a:ext uri="{FF2B5EF4-FFF2-40B4-BE49-F238E27FC236}">
                    <a16:creationId xmlns:a16="http://schemas.microsoft.com/office/drawing/2014/main" id="{0C974DFF-BDBF-EF4C-9AF9-1272F5FB7A93}"/>
                  </a:ext>
                </a:extLst>
              </p:cNvPr>
              <p:cNvCxnSpPr>
                <a:stCxn id="8" idx="2"/>
                <a:endCxn id="13" idx="0"/>
              </p:cNvCxnSpPr>
              <p:nvPr/>
            </p:nvCxnSpPr>
            <p:spPr>
              <a:xfrm flipH="1">
                <a:off x="2922374" y="3867002"/>
                <a:ext cx="396423" cy="3796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线箭头连接符 39">
                <a:extLst>
                  <a:ext uri="{FF2B5EF4-FFF2-40B4-BE49-F238E27FC236}">
                    <a16:creationId xmlns:a16="http://schemas.microsoft.com/office/drawing/2014/main" id="{538CA175-F55C-A64E-BC6F-8FA7C6C5FAD2}"/>
                  </a:ext>
                </a:extLst>
              </p:cNvPr>
              <p:cNvCxnSpPr>
                <a:stCxn id="8" idx="2"/>
                <a:endCxn id="14" idx="0"/>
              </p:cNvCxnSpPr>
              <p:nvPr/>
            </p:nvCxnSpPr>
            <p:spPr>
              <a:xfrm>
                <a:off x="3318797" y="3867002"/>
                <a:ext cx="376353" cy="3796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箭头连接符 41">
                <a:extLst>
                  <a:ext uri="{FF2B5EF4-FFF2-40B4-BE49-F238E27FC236}">
                    <a16:creationId xmlns:a16="http://schemas.microsoft.com/office/drawing/2014/main" id="{B44F9226-E0C2-D747-8873-DB22B8E55A8D}"/>
                  </a:ext>
                </a:extLst>
              </p:cNvPr>
              <p:cNvCxnSpPr>
                <a:stCxn id="9" idx="2"/>
                <a:endCxn id="15" idx="0"/>
              </p:cNvCxnSpPr>
              <p:nvPr/>
            </p:nvCxnSpPr>
            <p:spPr>
              <a:xfrm flipH="1">
                <a:off x="4276183" y="3860157"/>
                <a:ext cx="396423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箭头连接符 43">
                <a:extLst>
                  <a:ext uri="{FF2B5EF4-FFF2-40B4-BE49-F238E27FC236}">
                    <a16:creationId xmlns:a16="http://schemas.microsoft.com/office/drawing/2014/main" id="{4FF5DACC-47F1-B746-9640-C83DB4991CF6}"/>
                  </a:ext>
                </a:extLst>
              </p:cNvPr>
              <p:cNvCxnSpPr>
                <a:cxnSpLocks/>
                <a:endCxn id="16" idx="0"/>
              </p:cNvCxnSpPr>
              <p:nvPr/>
            </p:nvCxnSpPr>
            <p:spPr>
              <a:xfrm>
                <a:off x="4667952" y="3860157"/>
                <a:ext cx="401152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箭头连接符 45">
                <a:extLst>
                  <a:ext uri="{FF2B5EF4-FFF2-40B4-BE49-F238E27FC236}">
                    <a16:creationId xmlns:a16="http://schemas.microsoft.com/office/drawing/2014/main" id="{7F14F8E8-68E8-4147-9914-BE9DE6C83712}"/>
                  </a:ext>
                </a:extLst>
              </p:cNvPr>
              <p:cNvCxnSpPr>
                <a:stCxn id="10" idx="2"/>
                <a:endCxn id="17" idx="0"/>
              </p:cNvCxnSpPr>
              <p:nvPr/>
            </p:nvCxnSpPr>
            <p:spPr>
              <a:xfrm flipH="1">
                <a:off x="5863177" y="3860157"/>
                <a:ext cx="343270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箭头连接符 47">
                <a:extLst>
                  <a:ext uri="{FF2B5EF4-FFF2-40B4-BE49-F238E27FC236}">
                    <a16:creationId xmlns:a16="http://schemas.microsoft.com/office/drawing/2014/main" id="{431DA464-BDF9-0142-BDE4-D0B338B8F58A}"/>
                  </a:ext>
                </a:extLst>
              </p:cNvPr>
              <p:cNvCxnSpPr>
                <a:stCxn id="10" idx="2"/>
                <a:endCxn id="18" idx="0"/>
              </p:cNvCxnSpPr>
              <p:nvPr/>
            </p:nvCxnSpPr>
            <p:spPr>
              <a:xfrm>
                <a:off x="6206447" y="3860157"/>
                <a:ext cx="376353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269E0DEA-AEA5-BC4E-9EDD-0F724D896E85}"/>
                  </a:ext>
                </a:extLst>
              </p:cNvPr>
              <p:cNvSpPr txBox="1"/>
              <p:nvPr/>
            </p:nvSpPr>
            <p:spPr>
              <a:xfrm>
                <a:off x="1344275" y="4633047"/>
                <a:ext cx="414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3</a:t>
                </a:r>
                <a:endParaRPr kumimoji="1" lang="zh-CN" altLang="en-US" b="1" dirty="0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1A18376-0C6E-B646-8C84-FEB402CE16E9}"/>
                  </a:ext>
                </a:extLst>
              </p:cNvPr>
              <p:cNvSpPr txBox="1"/>
              <p:nvPr/>
            </p:nvSpPr>
            <p:spPr>
              <a:xfrm>
                <a:off x="2175009" y="4633047"/>
                <a:ext cx="414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3</a:t>
                </a:r>
                <a:endParaRPr kumimoji="1" lang="zh-CN" altLang="en-US" b="1" dirty="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F49DED76-99C7-2E44-B19D-42A53CCC5CE8}"/>
                  </a:ext>
                </a:extLst>
              </p:cNvPr>
              <p:cNvSpPr txBox="1"/>
              <p:nvPr/>
            </p:nvSpPr>
            <p:spPr>
              <a:xfrm>
                <a:off x="2681764" y="4633047"/>
                <a:ext cx="414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3</a:t>
                </a:r>
                <a:endParaRPr kumimoji="1" lang="zh-CN" altLang="en-US" b="1" dirty="0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93A0C40A-2337-494A-A9A0-2565D9913EED}"/>
                  </a:ext>
                </a:extLst>
              </p:cNvPr>
              <p:cNvSpPr txBox="1"/>
              <p:nvPr/>
            </p:nvSpPr>
            <p:spPr>
              <a:xfrm>
                <a:off x="3477013" y="4633047"/>
                <a:ext cx="414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3</a:t>
                </a:r>
                <a:endParaRPr kumimoji="1" lang="zh-CN" altLang="en-US" b="1" dirty="0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E48946F-2B85-F54E-8096-674C46F88913}"/>
                  </a:ext>
                </a:extLst>
              </p:cNvPr>
              <p:cNvSpPr txBox="1"/>
              <p:nvPr/>
            </p:nvSpPr>
            <p:spPr>
              <a:xfrm>
                <a:off x="4043940" y="4633047"/>
                <a:ext cx="414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3</a:t>
                </a:r>
                <a:endParaRPr kumimoji="1" lang="zh-CN" altLang="en-US" b="1" dirty="0"/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D3AFFA3-6311-9E4E-ACF4-755A736615DB}"/>
                  </a:ext>
                </a:extLst>
              </p:cNvPr>
              <p:cNvSpPr txBox="1"/>
              <p:nvPr/>
            </p:nvSpPr>
            <p:spPr>
              <a:xfrm>
                <a:off x="4893292" y="4633047"/>
                <a:ext cx="414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3</a:t>
                </a:r>
                <a:endParaRPr kumimoji="1" lang="zh-CN" altLang="en-US" b="1" dirty="0"/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F1F0650-19C5-C64E-A14B-B43D36B1D751}"/>
                  </a:ext>
                </a:extLst>
              </p:cNvPr>
              <p:cNvSpPr txBox="1"/>
              <p:nvPr/>
            </p:nvSpPr>
            <p:spPr>
              <a:xfrm>
                <a:off x="5620103" y="4633047"/>
                <a:ext cx="414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3</a:t>
                </a:r>
                <a:endParaRPr kumimoji="1" lang="zh-CN" altLang="en-US" b="1" dirty="0"/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1E373B3-5005-FB4D-9241-CFB924DCD69A}"/>
                  </a:ext>
                </a:extLst>
              </p:cNvPr>
              <p:cNvSpPr txBox="1"/>
              <p:nvPr/>
            </p:nvSpPr>
            <p:spPr>
              <a:xfrm>
                <a:off x="6442624" y="4633047"/>
                <a:ext cx="414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3</a:t>
                </a:r>
                <a:endParaRPr kumimoji="1" lang="zh-CN" alt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9715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>
            <a:extLst>
              <a:ext uri="{FF2B5EF4-FFF2-40B4-BE49-F238E27FC236}">
                <a16:creationId xmlns:a16="http://schemas.microsoft.com/office/drawing/2014/main" id="{EA026B3B-059A-5B46-9D11-6E249CD53D2A}"/>
              </a:ext>
            </a:extLst>
          </p:cNvPr>
          <p:cNvGrpSpPr/>
          <p:nvPr/>
        </p:nvGrpSpPr>
        <p:grpSpPr>
          <a:xfrm>
            <a:off x="1147418" y="1805649"/>
            <a:ext cx="10000527" cy="3750945"/>
            <a:chOff x="1147418" y="1805649"/>
            <a:chExt cx="10000527" cy="3750945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D1C1446-6172-0C46-8534-5FE825DA684B}"/>
                </a:ext>
              </a:extLst>
            </p:cNvPr>
            <p:cNvSpPr/>
            <p:nvPr/>
          </p:nvSpPr>
          <p:spPr>
            <a:xfrm>
              <a:off x="1147418" y="1805649"/>
              <a:ext cx="10000527" cy="37509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A992ADB3-5C87-5E49-B4A7-C64C82A6FC50}"/>
                    </a:ext>
                  </a:extLst>
                </p:cNvPr>
                <p:cNvSpPr txBox="1"/>
                <p:nvPr/>
              </p:nvSpPr>
              <p:spPr>
                <a:xfrm>
                  <a:off x="4444678" y="1805650"/>
                  <a:ext cx="28357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A992ADB3-5C87-5E49-B4A7-C64C82A6FC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4678" y="1805650"/>
                  <a:ext cx="2835798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455B834E-CD43-4D42-A216-C734DECF3161}"/>
                    </a:ext>
                  </a:extLst>
                </p:cNvPr>
                <p:cNvSpPr/>
                <p:nvPr/>
              </p:nvSpPr>
              <p:spPr>
                <a:xfrm>
                  <a:off x="4323782" y="2585385"/>
                  <a:ext cx="47634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455B834E-CD43-4D42-A216-C734DECF31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3782" y="2585385"/>
                  <a:ext cx="47634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6E049192-D00A-BC4C-8579-040A46568D95}"/>
                    </a:ext>
                  </a:extLst>
                </p:cNvPr>
                <p:cNvSpPr/>
                <p:nvPr/>
              </p:nvSpPr>
              <p:spPr>
                <a:xfrm>
                  <a:off x="6022949" y="2561427"/>
                  <a:ext cx="26512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zh-CN" altLang="en-US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kumimoji="1" lang="zh-CN" altLang="en-US" b="1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kumimoji="1" lang="zh-CN" altLang="en-US" b="1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6E049192-D00A-BC4C-8579-040A46568D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2949" y="2561427"/>
                  <a:ext cx="2651239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82E7DCE3-03E2-CC4A-9C24-226F09F78597}"/>
                    </a:ext>
                  </a:extLst>
                </p:cNvPr>
                <p:cNvSpPr/>
                <p:nvPr/>
              </p:nvSpPr>
              <p:spPr>
                <a:xfrm>
                  <a:off x="5436821" y="3305405"/>
                  <a:ext cx="17473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zh-CN" altLang="en-US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kumimoji="1" lang="zh-CN" altLang="en-US" b="1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kumimoji="1" lang="zh-CN" altLang="en-US" b="1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  <m:r>
                              <a:rPr kumimoji="1" lang="zh-CN" altLang="en-US" b="1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kumimoji="1" lang="zh-CN" altLang="en-US" b="1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82E7DCE3-03E2-CC4A-9C24-226F09F785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821" y="3305405"/>
                  <a:ext cx="1747338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E2F85F2C-F5B0-7944-A621-77BCF48E0B7E}"/>
                    </a:ext>
                  </a:extLst>
                </p:cNvPr>
                <p:cNvSpPr/>
                <p:nvPr/>
              </p:nvSpPr>
              <p:spPr>
                <a:xfrm>
                  <a:off x="7724109" y="3325760"/>
                  <a:ext cx="11526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kumimoji="1" lang="zh-CN" altLang="en-US" b="1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sub>
                            </m:s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E2F85F2C-F5B0-7944-A621-77BCF48E0B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4109" y="3325760"/>
                  <a:ext cx="1152688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9D7F33FE-A79E-FF47-8C2D-9D86F7FBC824}"/>
                    </a:ext>
                  </a:extLst>
                </p:cNvPr>
                <p:cNvSpPr/>
                <p:nvPr/>
              </p:nvSpPr>
              <p:spPr>
                <a:xfrm>
                  <a:off x="5171604" y="4090094"/>
                  <a:ext cx="10277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kumimoji="1" lang="zh-CN" altLang="en-US" b="1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kumimoji="1" lang="zh-CN" altLang="en-US" b="1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9D7F33FE-A79E-FF47-8C2D-9D86F7FBC8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1604" y="4090094"/>
                  <a:ext cx="102771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161D7B4A-ACF2-CA4C-91F8-FD534DBB3151}"/>
                    </a:ext>
                  </a:extLst>
                </p:cNvPr>
                <p:cNvSpPr/>
                <p:nvPr/>
              </p:nvSpPr>
              <p:spPr>
                <a:xfrm>
                  <a:off x="6432826" y="4100922"/>
                  <a:ext cx="9171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kumimoji="1" lang="zh-CN" altLang="en-US" b="1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161D7B4A-ACF2-CA4C-91F8-FD534DBB31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826" y="4100922"/>
                  <a:ext cx="917110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F0166805-2AB9-4D42-8B6D-C9C0F52A7F3D}"/>
                    </a:ext>
                  </a:extLst>
                </p:cNvPr>
                <p:cNvSpPr/>
                <p:nvPr/>
              </p:nvSpPr>
              <p:spPr>
                <a:xfrm>
                  <a:off x="7421648" y="4072981"/>
                  <a:ext cx="8145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𝟔</m:t>
                            </m:r>
                            <m:r>
                              <a:rPr kumimoji="1" lang="zh-CN" altLang="en-US" b="1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F0166805-2AB9-4D42-8B6D-C9C0F52A7F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648" y="4072981"/>
                  <a:ext cx="81451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AE8BAC61-C8DF-6448-8BAC-015FE2C00607}"/>
                    </a:ext>
                  </a:extLst>
                </p:cNvPr>
                <p:cNvSpPr/>
                <p:nvPr/>
              </p:nvSpPr>
              <p:spPr>
                <a:xfrm>
                  <a:off x="8638623" y="4090094"/>
                  <a:ext cx="4763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AE8BAC61-C8DF-6448-8BAC-015FE2C006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8623" y="4090094"/>
                  <a:ext cx="47634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7AB37023-CF18-344A-8030-E99FB4704612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flipH="1">
              <a:off x="4561957" y="2174982"/>
              <a:ext cx="1300620" cy="410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84F99461-98A2-9045-8FA7-FA2D8CCE2A52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5862577" y="2174982"/>
              <a:ext cx="1485992" cy="3864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9A14FA05-BAFB-6F40-9052-68844A1F0C72}"/>
                </a:ext>
              </a:extLst>
            </p:cNvPr>
            <p:cNvCxnSpPr>
              <a:stCxn id="6" idx="2"/>
              <a:endCxn id="9" idx="0"/>
            </p:cNvCxnSpPr>
            <p:nvPr/>
          </p:nvCxnSpPr>
          <p:spPr>
            <a:xfrm flipH="1">
              <a:off x="6310490" y="2930759"/>
              <a:ext cx="1038079" cy="374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A5973F1A-2FDE-754D-986C-0112DAE2998E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7348569" y="2930759"/>
              <a:ext cx="951884" cy="3950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B44F9226-E0C2-D747-8873-DB22B8E55A8D}"/>
                </a:ext>
              </a:extLst>
            </p:cNvPr>
            <p:cNvCxnSpPr>
              <a:stCxn id="9" idx="2"/>
              <a:endCxn id="15" idx="0"/>
            </p:cNvCxnSpPr>
            <p:nvPr/>
          </p:nvCxnSpPr>
          <p:spPr>
            <a:xfrm flipH="1">
              <a:off x="5685463" y="3674737"/>
              <a:ext cx="625027" cy="4153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4FF5DACC-47F1-B746-9640-C83DB4991CF6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6298530" y="3684690"/>
              <a:ext cx="592851" cy="416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7F14F8E8-68E8-4147-9914-BE9DE6C83712}"/>
                </a:ext>
              </a:extLst>
            </p:cNvPr>
            <p:cNvCxnSpPr>
              <a:stCxn id="10" idx="2"/>
              <a:endCxn id="17" idx="0"/>
            </p:cNvCxnSpPr>
            <p:nvPr/>
          </p:nvCxnSpPr>
          <p:spPr>
            <a:xfrm flipH="1">
              <a:off x="7828907" y="3695092"/>
              <a:ext cx="471546" cy="3778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431DA464-BDF9-0142-BDE4-D0B338B8F58A}"/>
                </a:ext>
              </a:extLst>
            </p:cNvPr>
            <p:cNvCxnSpPr>
              <a:stCxn id="10" idx="2"/>
              <a:endCxn id="18" idx="0"/>
            </p:cNvCxnSpPr>
            <p:nvPr/>
          </p:nvCxnSpPr>
          <p:spPr>
            <a:xfrm>
              <a:off x="8300453" y="3695092"/>
              <a:ext cx="576344" cy="3950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A487ABE7-22FA-D946-8BCC-1E8CC3698FD2}"/>
                    </a:ext>
                  </a:extLst>
                </p:cNvPr>
                <p:cNvSpPr/>
                <p:nvPr/>
              </p:nvSpPr>
              <p:spPr>
                <a:xfrm>
                  <a:off x="5136954" y="4808041"/>
                  <a:ext cx="4763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A487ABE7-22FA-D946-8BCC-1E8CC3698F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6954" y="4808041"/>
                  <a:ext cx="47634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B42AF5CE-C5AE-AA48-92F9-6C28963B73FC}"/>
                    </a:ext>
                  </a:extLst>
                </p:cNvPr>
                <p:cNvSpPr/>
                <p:nvPr/>
              </p:nvSpPr>
              <p:spPr>
                <a:xfrm>
                  <a:off x="5685463" y="4814015"/>
                  <a:ext cx="6158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B42AF5CE-C5AE-AA48-92F9-6C28963B73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5463" y="4814015"/>
                  <a:ext cx="61581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直线箭头连接符 64">
              <a:extLst>
                <a:ext uri="{FF2B5EF4-FFF2-40B4-BE49-F238E27FC236}">
                  <a16:creationId xmlns:a16="http://schemas.microsoft.com/office/drawing/2014/main" id="{022B15C2-4C9B-324B-A16E-316AC6071219}"/>
                </a:ext>
              </a:extLst>
            </p:cNvPr>
            <p:cNvCxnSpPr>
              <a:cxnSpLocks/>
              <a:stCxn id="15" idx="2"/>
              <a:endCxn id="63" idx="0"/>
            </p:cNvCxnSpPr>
            <p:nvPr/>
          </p:nvCxnSpPr>
          <p:spPr>
            <a:xfrm flipH="1">
              <a:off x="5375128" y="4459426"/>
              <a:ext cx="310335" cy="3486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8824BCAD-E79E-5144-B2A8-60D3758987F2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>
              <a:off x="5683033" y="4442313"/>
              <a:ext cx="310335" cy="3717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E74E5657-37AD-9F4E-A5EA-C54B9325E6CF}"/>
                    </a:ext>
                  </a:extLst>
                </p:cNvPr>
                <p:cNvSpPr/>
                <p:nvPr/>
              </p:nvSpPr>
              <p:spPr>
                <a:xfrm>
                  <a:off x="6319507" y="4802067"/>
                  <a:ext cx="4763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E74E5657-37AD-9F4E-A5EA-C54B9325E6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507" y="4802067"/>
                  <a:ext cx="476348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4A9D0B25-6CCF-B741-B635-A470545FFD29}"/>
                    </a:ext>
                  </a:extLst>
                </p:cNvPr>
                <p:cNvSpPr/>
                <p:nvPr/>
              </p:nvSpPr>
              <p:spPr>
                <a:xfrm>
                  <a:off x="6868016" y="4808041"/>
                  <a:ext cx="6158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4A9D0B25-6CCF-B741-B635-A470545FFD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8016" y="4808041"/>
                  <a:ext cx="615810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582C37BE-7A73-ED4F-8EBF-E7CF1386E115}"/>
                </a:ext>
              </a:extLst>
            </p:cNvPr>
            <p:cNvCxnSpPr>
              <a:cxnSpLocks/>
              <a:stCxn id="16" idx="2"/>
              <a:endCxn id="67" idx="0"/>
            </p:cNvCxnSpPr>
            <p:nvPr/>
          </p:nvCxnSpPr>
          <p:spPr>
            <a:xfrm flipH="1">
              <a:off x="6557681" y="4470254"/>
              <a:ext cx="333700" cy="3318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8EFBAAD2-ADE8-7349-A96F-39474CCA643A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>
              <a:off x="6888166" y="4473915"/>
              <a:ext cx="287755" cy="3341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F048D85B-CDA2-B148-A59A-B01EAB37D70A}"/>
                    </a:ext>
                  </a:extLst>
                </p:cNvPr>
                <p:cNvSpPr/>
                <p:nvPr/>
              </p:nvSpPr>
              <p:spPr>
                <a:xfrm>
                  <a:off x="7280398" y="4804025"/>
                  <a:ext cx="4763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F048D85B-CDA2-B148-A59A-B01EAB37D7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0398" y="4804025"/>
                  <a:ext cx="476348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0C827576-8B8E-4B4E-AA84-EFF278C554F7}"/>
                    </a:ext>
                  </a:extLst>
                </p:cNvPr>
                <p:cNvSpPr/>
                <p:nvPr/>
              </p:nvSpPr>
              <p:spPr>
                <a:xfrm>
                  <a:off x="7828907" y="4809999"/>
                  <a:ext cx="6158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0C827576-8B8E-4B4E-AA84-EFF278C554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8907" y="4809999"/>
                  <a:ext cx="615810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直线箭头连接符 77">
              <a:extLst>
                <a:ext uri="{FF2B5EF4-FFF2-40B4-BE49-F238E27FC236}">
                  <a16:creationId xmlns:a16="http://schemas.microsoft.com/office/drawing/2014/main" id="{BEA82B5B-2F1F-C049-B5E9-9FD3E405D3B7}"/>
                </a:ext>
              </a:extLst>
            </p:cNvPr>
            <p:cNvCxnSpPr>
              <a:cxnSpLocks/>
              <a:stCxn id="17" idx="2"/>
              <a:endCxn id="76" idx="0"/>
            </p:cNvCxnSpPr>
            <p:nvPr/>
          </p:nvCxnSpPr>
          <p:spPr>
            <a:xfrm flipH="1">
              <a:off x="7518572" y="4442313"/>
              <a:ext cx="310335" cy="3617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箭头连接符 81">
              <a:extLst>
                <a:ext uri="{FF2B5EF4-FFF2-40B4-BE49-F238E27FC236}">
                  <a16:creationId xmlns:a16="http://schemas.microsoft.com/office/drawing/2014/main" id="{CBC108F3-3F0C-9145-ACDF-D9A3B451234C}"/>
                </a:ext>
              </a:extLst>
            </p:cNvPr>
            <p:cNvCxnSpPr>
              <a:cxnSpLocks/>
              <a:endCxn id="77" idx="0"/>
            </p:cNvCxnSpPr>
            <p:nvPr/>
          </p:nvCxnSpPr>
          <p:spPr>
            <a:xfrm>
              <a:off x="7834479" y="4459426"/>
              <a:ext cx="302333" cy="350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3FC67924-8639-1346-970F-56BC8037AAF9}"/>
                </a:ext>
              </a:extLst>
            </p:cNvPr>
            <p:cNvSpPr txBox="1"/>
            <p:nvPr/>
          </p:nvSpPr>
          <p:spPr>
            <a:xfrm>
              <a:off x="4354655" y="2968407"/>
              <a:ext cx="414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1</a:t>
              </a:r>
              <a:endParaRPr kumimoji="1" lang="zh-CN" altLang="en-US" b="1" dirty="0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08EAFE2F-4AD5-D741-B2A5-E3441C815A31}"/>
                </a:ext>
              </a:extLst>
            </p:cNvPr>
            <p:cNvSpPr txBox="1"/>
            <p:nvPr/>
          </p:nvSpPr>
          <p:spPr>
            <a:xfrm>
              <a:off x="5194791" y="5179331"/>
              <a:ext cx="414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4</a:t>
              </a:r>
              <a:endParaRPr kumimoji="1" lang="zh-CN" altLang="en-US" b="1" dirty="0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D7B02B10-CCF0-5C44-8642-450370F6AAEB}"/>
                </a:ext>
              </a:extLst>
            </p:cNvPr>
            <p:cNvSpPr txBox="1"/>
            <p:nvPr/>
          </p:nvSpPr>
          <p:spPr>
            <a:xfrm>
              <a:off x="5886131" y="5180977"/>
              <a:ext cx="414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4</a:t>
              </a:r>
              <a:endParaRPr kumimoji="1" lang="zh-CN" altLang="en-US" b="1" dirty="0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ADD7E0D9-A2DA-744B-BE5A-7982554FB15D}"/>
                </a:ext>
              </a:extLst>
            </p:cNvPr>
            <p:cNvSpPr txBox="1"/>
            <p:nvPr/>
          </p:nvSpPr>
          <p:spPr>
            <a:xfrm>
              <a:off x="6400946" y="5179331"/>
              <a:ext cx="414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4</a:t>
              </a:r>
              <a:endParaRPr kumimoji="1" lang="zh-CN" altLang="en-US" b="1" dirty="0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606F1F7A-2CCF-634E-B067-0F378F6ABEB4}"/>
                </a:ext>
              </a:extLst>
            </p:cNvPr>
            <p:cNvSpPr txBox="1"/>
            <p:nvPr/>
          </p:nvSpPr>
          <p:spPr>
            <a:xfrm>
              <a:off x="7026216" y="5179331"/>
              <a:ext cx="414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4</a:t>
              </a:r>
              <a:endParaRPr kumimoji="1" lang="zh-CN" altLang="en-US" b="1" dirty="0"/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4A63D80F-1C6F-E44D-9745-ACAB1CDC60BD}"/>
                </a:ext>
              </a:extLst>
            </p:cNvPr>
            <p:cNvSpPr txBox="1"/>
            <p:nvPr/>
          </p:nvSpPr>
          <p:spPr>
            <a:xfrm>
              <a:off x="7391481" y="5179331"/>
              <a:ext cx="414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4</a:t>
              </a:r>
              <a:endParaRPr kumimoji="1" lang="zh-CN" altLang="en-US" b="1" dirty="0"/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A01F72E8-6B86-9E42-B8D8-67BCBAF40196}"/>
                </a:ext>
              </a:extLst>
            </p:cNvPr>
            <p:cNvSpPr txBox="1"/>
            <p:nvPr/>
          </p:nvSpPr>
          <p:spPr>
            <a:xfrm>
              <a:off x="8036443" y="5179331"/>
              <a:ext cx="414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4</a:t>
              </a:r>
              <a:endParaRPr kumimoji="1" lang="zh-CN" altLang="en-US" b="1" dirty="0"/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6B5FB493-C60C-7E4A-B7C9-9AE5E40F6B28}"/>
                </a:ext>
              </a:extLst>
            </p:cNvPr>
            <p:cNvSpPr txBox="1"/>
            <p:nvPr/>
          </p:nvSpPr>
          <p:spPr>
            <a:xfrm>
              <a:off x="8723374" y="4432735"/>
              <a:ext cx="414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3</a:t>
              </a:r>
              <a:endParaRPr kumimoji="1"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74564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组合 89">
            <a:extLst>
              <a:ext uri="{FF2B5EF4-FFF2-40B4-BE49-F238E27FC236}">
                <a16:creationId xmlns:a16="http://schemas.microsoft.com/office/drawing/2014/main" id="{94DF6CAA-1ACA-CF41-87A5-B8B7B1422D6C}"/>
              </a:ext>
            </a:extLst>
          </p:cNvPr>
          <p:cNvGrpSpPr/>
          <p:nvPr/>
        </p:nvGrpSpPr>
        <p:grpSpPr>
          <a:xfrm>
            <a:off x="964097" y="924340"/>
            <a:ext cx="10187608" cy="4422912"/>
            <a:chOff x="964097" y="924340"/>
            <a:chExt cx="10187608" cy="4422912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094401E0-45F3-754B-A6C5-649A41F08E9D}"/>
                </a:ext>
              </a:extLst>
            </p:cNvPr>
            <p:cNvGrpSpPr/>
            <p:nvPr/>
          </p:nvGrpSpPr>
          <p:grpSpPr>
            <a:xfrm>
              <a:off x="964097" y="924340"/>
              <a:ext cx="10187608" cy="4422912"/>
              <a:chOff x="964097" y="924340"/>
              <a:chExt cx="10187608" cy="4422912"/>
            </a:xfrm>
          </p:grpSpPr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2B0113CF-9584-C641-82EA-7B179AFA05F5}"/>
                  </a:ext>
                </a:extLst>
              </p:cNvPr>
              <p:cNvSpPr/>
              <p:nvPr/>
            </p:nvSpPr>
            <p:spPr>
              <a:xfrm>
                <a:off x="964097" y="924340"/>
                <a:ext cx="10187608" cy="44229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CAA60517-FB61-D847-852A-6D8C62487F1E}"/>
                  </a:ext>
                </a:extLst>
              </p:cNvPr>
              <p:cNvSpPr/>
              <p:nvPr/>
            </p:nvSpPr>
            <p:spPr>
              <a:xfrm>
                <a:off x="4363656" y="2858947"/>
                <a:ext cx="567160" cy="56716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kumimoji="1"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E770809-4692-3747-93E6-EE185B3C64AC}"/>
                  </a:ext>
                </a:extLst>
              </p:cNvPr>
              <p:cNvSpPr/>
              <p:nvPr/>
            </p:nvSpPr>
            <p:spPr>
              <a:xfrm>
                <a:off x="6043915" y="2858947"/>
                <a:ext cx="567160" cy="56716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endParaRPr kumimoji="1"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DF519155-D03C-2B41-BD42-022670E1CA46}"/>
                  </a:ext>
                </a:extLst>
              </p:cNvPr>
              <p:cNvSpPr/>
              <p:nvPr/>
            </p:nvSpPr>
            <p:spPr>
              <a:xfrm>
                <a:off x="6043915" y="4099367"/>
                <a:ext cx="567160" cy="56716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x5</a:t>
                </a:r>
                <a:endParaRPr kumimoji="1"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DF2E472E-F1DF-8A4B-9DCB-DBC489B61107}"/>
                  </a:ext>
                </a:extLst>
              </p:cNvPr>
              <p:cNvSpPr/>
              <p:nvPr/>
            </p:nvSpPr>
            <p:spPr>
              <a:xfrm>
                <a:off x="6043915" y="1618527"/>
                <a:ext cx="567160" cy="56716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x1</a:t>
                </a:r>
                <a:endParaRPr kumimoji="1"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298C5648-C126-1E48-8E76-6ABFE9B3C677}"/>
                  </a:ext>
                </a:extLst>
              </p:cNvPr>
              <p:cNvSpPr/>
              <p:nvPr/>
            </p:nvSpPr>
            <p:spPr>
              <a:xfrm>
                <a:off x="2816507" y="2858947"/>
                <a:ext cx="567160" cy="56716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kumimoji="1"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BF718F45-D9CB-2A4C-9B9D-A53A0549BCDE}"/>
                  </a:ext>
                </a:extLst>
              </p:cNvPr>
              <p:cNvSpPr/>
              <p:nvPr/>
            </p:nvSpPr>
            <p:spPr>
              <a:xfrm>
                <a:off x="7724174" y="2858946"/>
                <a:ext cx="567160" cy="56716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x2</a:t>
                </a:r>
                <a:endParaRPr kumimoji="1"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16A816D1-CB9F-DF49-B53A-CC1901145F43}"/>
                  </a:ext>
                </a:extLst>
              </p:cNvPr>
              <p:cNvCxnSpPr>
                <a:stCxn id="4" idx="6"/>
                <a:endCxn id="5" idx="2"/>
              </p:cNvCxnSpPr>
              <p:nvPr/>
            </p:nvCxnSpPr>
            <p:spPr>
              <a:xfrm>
                <a:off x="4930816" y="3142527"/>
                <a:ext cx="1113099" cy="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2E1750C4-5D1E-054D-BB4A-C5DD3B347C9B}"/>
                  </a:ext>
                </a:extLst>
              </p:cNvPr>
              <p:cNvCxnSpPr>
                <a:stCxn id="7" idx="4"/>
              </p:cNvCxnSpPr>
              <p:nvPr/>
            </p:nvCxnSpPr>
            <p:spPr>
              <a:xfrm>
                <a:off x="6327495" y="2185687"/>
                <a:ext cx="0" cy="67326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16">
                <a:extLst>
                  <a:ext uri="{FF2B5EF4-FFF2-40B4-BE49-F238E27FC236}">
                    <a16:creationId xmlns:a16="http://schemas.microsoft.com/office/drawing/2014/main" id="{CF766A3E-53D0-B149-875C-AB63D38672FC}"/>
                  </a:ext>
                </a:extLst>
              </p:cNvPr>
              <p:cNvCxnSpPr>
                <a:cxnSpLocks/>
                <a:stCxn id="5" idx="4"/>
                <a:endCxn id="6" idx="0"/>
              </p:cNvCxnSpPr>
              <p:nvPr/>
            </p:nvCxnSpPr>
            <p:spPr>
              <a:xfrm>
                <a:off x="6327495" y="3426107"/>
                <a:ext cx="0" cy="67326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C426C83C-876A-D743-94A3-C37AEA165CBF}"/>
                  </a:ext>
                </a:extLst>
              </p:cNvPr>
              <p:cNvCxnSpPr>
                <a:cxnSpLocks/>
                <a:stCxn id="5" idx="6"/>
                <a:endCxn id="9" idx="2"/>
              </p:cNvCxnSpPr>
              <p:nvPr/>
            </p:nvCxnSpPr>
            <p:spPr>
              <a:xfrm flipV="1">
                <a:off x="6611075" y="3142526"/>
                <a:ext cx="1113099" cy="1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72E67A3E-5E5A-7940-9DE7-71A2D3427887}"/>
                  </a:ext>
                </a:extLst>
              </p:cNvPr>
              <p:cNvCxnSpPr>
                <a:cxnSpLocks/>
                <a:stCxn id="8" idx="6"/>
                <a:endCxn id="4" idx="2"/>
              </p:cNvCxnSpPr>
              <p:nvPr/>
            </p:nvCxnSpPr>
            <p:spPr>
              <a:xfrm>
                <a:off x="3383667" y="3142527"/>
                <a:ext cx="979989" cy="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符 26">
                <a:extLst>
                  <a:ext uri="{FF2B5EF4-FFF2-40B4-BE49-F238E27FC236}">
                    <a16:creationId xmlns:a16="http://schemas.microsoft.com/office/drawing/2014/main" id="{C56D6168-7A9C-D340-9883-FD238E317EA2}"/>
                  </a:ext>
                </a:extLst>
              </p:cNvPr>
              <p:cNvCxnSpPr>
                <a:cxnSpLocks/>
                <a:stCxn id="4" idx="7"/>
                <a:endCxn id="7" idx="3"/>
              </p:cNvCxnSpPr>
              <p:nvPr/>
            </p:nvCxnSpPr>
            <p:spPr>
              <a:xfrm flipV="1">
                <a:off x="4847757" y="2102628"/>
                <a:ext cx="1279217" cy="839378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符 29">
                <a:extLst>
                  <a:ext uri="{FF2B5EF4-FFF2-40B4-BE49-F238E27FC236}">
                    <a16:creationId xmlns:a16="http://schemas.microsoft.com/office/drawing/2014/main" id="{AD631709-C483-9D4D-86F0-4C4923C306EE}"/>
                  </a:ext>
                </a:extLst>
              </p:cNvPr>
              <p:cNvCxnSpPr>
                <a:cxnSpLocks/>
                <a:stCxn id="4" idx="5"/>
                <a:endCxn id="6" idx="1"/>
              </p:cNvCxnSpPr>
              <p:nvPr/>
            </p:nvCxnSpPr>
            <p:spPr>
              <a:xfrm>
                <a:off x="4847757" y="3343048"/>
                <a:ext cx="1279217" cy="839378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箭头连接符 34">
                <a:extLst>
                  <a:ext uri="{FF2B5EF4-FFF2-40B4-BE49-F238E27FC236}">
                    <a16:creationId xmlns:a16="http://schemas.microsoft.com/office/drawing/2014/main" id="{4F2A778F-73F7-A947-902C-69F37AC6C705}"/>
                  </a:ext>
                </a:extLst>
              </p:cNvPr>
              <p:cNvCxnSpPr/>
              <p:nvPr/>
            </p:nvCxnSpPr>
            <p:spPr>
              <a:xfrm>
                <a:off x="5127585" y="3042590"/>
                <a:ext cx="775504" cy="0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箭头连接符 35">
                <a:extLst>
                  <a:ext uri="{FF2B5EF4-FFF2-40B4-BE49-F238E27FC236}">
                    <a16:creationId xmlns:a16="http://schemas.microsoft.com/office/drawing/2014/main" id="{4BBB2DF3-4DD4-B046-89A3-1B6D319AF4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99613" y="3251608"/>
                <a:ext cx="775504" cy="0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B60BBA8E-C29C-B346-85FC-9EEAD9AA13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05986" y="2286365"/>
                <a:ext cx="597276" cy="409687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箭头连接符 43">
                <a:extLst>
                  <a:ext uri="{FF2B5EF4-FFF2-40B4-BE49-F238E27FC236}">
                    <a16:creationId xmlns:a16="http://schemas.microsoft.com/office/drawing/2014/main" id="{0FB5292B-10F2-7847-9662-CC8A78555C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00021" y="2457905"/>
                <a:ext cx="574688" cy="415217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箭头连接符 46">
                <a:extLst>
                  <a:ext uri="{FF2B5EF4-FFF2-40B4-BE49-F238E27FC236}">
                    <a16:creationId xmlns:a16="http://schemas.microsoft.com/office/drawing/2014/main" id="{4F1A2A8F-D09A-F242-8628-B7EDEA244B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50710" y="3634636"/>
                <a:ext cx="594671" cy="384375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B08DB5D-4AA3-C44B-8933-24136BAA137C}"/>
                  </a:ext>
                </a:extLst>
              </p:cNvPr>
              <p:cNvSpPr txBox="1"/>
              <p:nvPr/>
            </p:nvSpPr>
            <p:spPr>
              <a:xfrm>
                <a:off x="5346116" y="2764418"/>
                <a:ext cx="2824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1</a:t>
                </a:r>
                <a:endParaRPr kumimoji="1" lang="zh-CN" altLang="en-US" sz="1400" b="1" dirty="0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7F7B464C-EE17-7840-8DAD-B0AF103A50E3}"/>
                  </a:ext>
                </a:extLst>
              </p:cNvPr>
              <p:cNvSpPr txBox="1"/>
              <p:nvPr/>
            </p:nvSpPr>
            <p:spPr>
              <a:xfrm>
                <a:off x="5362883" y="3272231"/>
                <a:ext cx="2824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2</a:t>
                </a:r>
                <a:endParaRPr kumimoji="1" lang="zh-CN" altLang="en-US" sz="1400" b="1" dirty="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3F2B52C1-FED7-294E-BFA7-287146754ECA}"/>
                  </a:ext>
                </a:extLst>
              </p:cNvPr>
              <p:cNvSpPr txBox="1"/>
              <p:nvPr/>
            </p:nvSpPr>
            <p:spPr>
              <a:xfrm>
                <a:off x="5576610" y="2557226"/>
                <a:ext cx="2824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3</a:t>
                </a:r>
                <a:endParaRPr kumimoji="1" lang="zh-CN" altLang="en-US" sz="1400" b="1" dirty="0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96890A5-A189-2641-9FFA-529EF8182057}"/>
                  </a:ext>
                </a:extLst>
              </p:cNvPr>
              <p:cNvSpPr txBox="1"/>
              <p:nvPr/>
            </p:nvSpPr>
            <p:spPr>
              <a:xfrm>
                <a:off x="5129635" y="2196295"/>
                <a:ext cx="2824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4</a:t>
                </a:r>
                <a:endParaRPr kumimoji="1" lang="zh-CN" altLang="en-US" sz="1400" b="1" dirty="0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D6B5767-8FAC-1249-B9CA-23CBAF68C18B}"/>
                  </a:ext>
                </a:extLst>
              </p:cNvPr>
              <p:cNvSpPr txBox="1"/>
              <p:nvPr/>
            </p:nvSpPr>
            <p:spPr>
              <a:xfrm>
                <a:off x="5163338" y="3851776"/>
                <a:ext cx="2824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5</a:t>
                </a:r>
                <a:endParaRPr kumimoji="1" lang="zh-CN" altLang="en-US" sz="1400" b="1" dirty="0"/>
              </a:p>
            </p:txBody>
          </p:sp>
        </p:grpSp>
        <p:cxnSp>
          <p:nvCxnSpPr>
            <p:cNvPr id="59" name="直线连接符 58">
              <a:extLst>
                <a:ext uri="{FF2B5EF4-FFF2-40B4-BE49-F238E27FC236}">
                  <a16:creationId xmlns:a16="http://schemas.microsoft.com/office/drawing/2014/main" id="{52AFAF32-D58F-5141-8365-9AAE6AC80AC9}"/>
                </a:ext>
              </a:extLst>
            </p:cNvPr>
            <p:cNvCxnSpPr>
              <a:cxnSpLocks/>
            </p:cNvCxnSpPr>
            <p:nvPr/>
          </p:nvCxnSpPr>
          <p:spPr>
            <a:xfrm>
              <a:off x="2548641" y="2557226"/>
              <a:ext cx="351576" cy="35212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32701A55-8C6A-F346-B75B-14C1CC02E310}"/>
                </a:ext>
              </a:extLst>
            </p:cNvPr>
            <p:cNvCxnSpPr>
              <a:cxnSpLocks/>
            </p:cNvCxnSpPr>
            <p:nvPr/>
          </p:nvCxnSpPr>
          <p:spPr>
            <a:xfrm>
              <a:off x="2342217" y="3181965"/>
              <a:ext cx="474290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>
              <a:extLst>
                <a:ext uri="{FF2B5EF4-FFF2-40B4-BE49-F238E27FC236}">
                  <a16:creationId xmlns:a16="http://schemas.microsoft.com/office/drawing/2014/main" id="{357F14FB-5F1E-4949-87DF-751CE74C1694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2532928" y="3343048"/>
              <a:ext cx="366638" cy="38478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59A9218C-B47C-C743-BB63-270C26C698E2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6528016" y="1329857"/>
              <a:ext cx="429375" cy="37172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10A9AF8D-7924-C442-A291-4BE3D57DE69A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6327495" y="1075191"/>
              <a:ext cx="0" cy="543336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72">
              <a:extLst>
                <a:ext uri="{FF2B5EF4-FFF2-40B4-BE49-F238E27FC236}">
                  <a16:creationId xmlns:a16="http://schemas.microsoft.com/office/drawing/2014/main" id="{92DEC06E-780B-114B-95D3-4806BA026DEB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 flipV="1">
              <a:off x="5657613" y="1329857"/>
              <a:ext cx="469361" cy="37172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连接符 79">
              <a:extLst>
                <a:ext uri="{FF2B5EF4-FFF2-40B4-BE49-F238E27FC236}">
                  <a16:creationId xmlns:a16="http://schemas.microsoft.com/office/drawing/2014/main" id="{0E55F03C-B3DF-4543-AE10-6D4E1030505F}"/>
                </a:ext>
              </a:extLst>
            </p:cNvPr>
            <p:cNvCxnSpPr>
              <a:cxnSpLocks/>
            </p:cNvCxnSpPr>
            <p:nvPr/>
          </p:nvCxnSpPr>
          <p:spPr>
            <a:xfrm>
              <a:off x="6477492" y="4644551"/>
              <a:ext cx="429375" cy="37172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连接符 80">
              <a:extLst>
                <a:ext uri="{FF2B5EF4-FFF2-40B4-BE49-F238E27FC236}">
                  <a16:creationId xmlns:a16="http://schemas.microsoft.com/office/drawing/2014/main" id="{9796D601-4D49-8B40-9334-714D7179E7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09169" y="4696880"/>
              <a:ext cx="0" cy="543336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连接符 81">
              <a:extLst>
                <a:ext uri="{FF2B5EF4-FFF2-40B4-BE49-F238E27FC236}">
                  <a16:creationId xmlns:a16="http://schemas.microsoft.com/office/drawing/2014/main" id="{9CF601A7-BA6C-CD48-AB86-6080D9371B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4695" y="4644552"/>
              <a:ext cx="469361" cy="37172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连接符 82">
              <a:extLst>
                <a:ext uri="{FF2B5EF4-FFF2-40B4-BE49-F238E27FC236}">
                  <a16:creationId xmlns:a16="http://schemas.microsoft.com/office/drawing/2014/main" id="{4F719381-8DA5-AE4A-A0EF-BB88DA7A7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4640" y="2557226"/>
              <a:ext cx="568460" cy="38478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83">
              <a:extLst>
                <a:ext uri="{FF2B5EF4-FFF2-40B4-BE49-F238E27FC236}">
                  <a16:creationId xmlns:a16="http://schemas.microsoft.com/office/drawing/2014/main" id="{BD2AE23F-2C9B-D440-B00A-4EA8A4FFF9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18810" y="3142526"/>
              <a:ext cx="474290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84">
              <a:extLst>
                <a:ext uri="{FF2B5EF4-FFF2-40B4-BE49-F238E27FC236}">
                  <a16:creationId xmlns:a16="http://schemas.microsoft.com/office/drawing/2014/main" id="{5D8FA94D-2DA3-0D41-956B-0044625E015E}"/>
                </a:ext>
              </a:extLst>
            </p:cNvPr>
            <p:cNvCxnSpPr>
              <a:cxnSpLocks/>
            </p:cNvCxnSpPr>
            <p:nvPr/>
          </p:nvCxnSpPr>
          <p:spPr>
            <a:xfrm>
              <a:off x="8224640" y="3343047"/>
              <a:ext cx="450690" cy="37049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6554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7764CE23-CD06-3547-AB2F-811209498B8E}"/>
              </a:ext>
            </a:extLst>
          </p:cNvPr>
          <p:cNvGrpSpPr/>
          <p:nvPr/>
        </p:nvGrpSpPr>
        <p:grpSpPr>
          <a:xfrm>
            <a:off x="1696935" y="642551"/>
            <a:ext cx="4014799" cy="3015049"/>
            <a:chOff x="1696935" y="642551"/>
            <a:chExt cx="4014799" cy="3015049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21ABC75-B830-CB49-836A-442E761CF9B2}"/>
                </a:ext>
              </a:extLst>
            </p:cNvPr>
            <p:cNvSpPr/>
            <p:nvPr/>
          </p:nvSpPr>
          <p:spPr>
            <a:xfrm>
              <a:off x="1696935" y="642551"/>
              <a:ext cx="4014799" cy="30150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id="{08EBB214-5004-CD4C-A515-27AAF77A65F3}"/>
                </a:ext>
              </a:extLst>
            </p:cNvPr>
            <p:cNvCxnSpPr>
              <a:cxnSpLocks/>
            </p:cNvCxnSpPr>
            <p:nvPr/>
          </p:nvCxnSpPr>
          <p:spPr>
            <a:xfrm>
              <a:off x="2045970" y="3200400"/>
              <a:ext cx="3486150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99ECCEAE-4A62-0F41-8FDC-485005CAD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6164" y="823784"/>
              <a:ext cx="0" cy="237661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70558E85-D1BF-A743-9B55-0791DAA9E48D}"/>
                </a:ext>
              </a:extLst>
            </p:cNvPr>
            <p:cNvCxnSpPr/>
            <p:nvPr/>
          </p:nvCxnSpPr>
          <p:spPr>
            <a:xfrm flipV="1">
              <a:off x="2503714" y="1839686"/>
              <a:ext cx="0" cy="1360714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3231B5D1-E7F0-5545-A365-2CFC2635CF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0028" y="2275114"/>
              <a:ext cx="0" cy="925286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86EC603E-7766-7948-B39E-88448166CB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342" y="1295400"/>
              <a:ext cx="0" cy="190500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>
              <a:extLst>
                <a:ext uri="{FF2B5EF4-FFF2-40B4-BE49-F238E27FC236}">
                  <a16:creationId xmlns:a16="http://schemas.microsoft.com/office/drawing/2014/main" id="{1C56AA60-4494-EF48-AC33-5C10F3AEFD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3543" y="1719943"/>
              <a:ext cx="0" cy="1480457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7EFC0CE4-73FB-2A4F-BE74-71C0C2064E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9857" y="1959429"/>
              <a:ext cx="0" cy="124097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26FC9CAC-D1A6-5544-8823-9BD1915A2F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171" y="1499286"/>
              <a:ext cx="0" cy="170111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C5F81D6-B584-AA46-BDA9-B70445F52EB1}"/>
                </a:ext>
              </a:extLst>
            </p:cNvPr>
            <p:cNvSpPr txBox="1"/>
            <p:nvPr/>
          </p:nvSpPr>
          <p:spPr>
            <a:xfrm>
              <a:off x="5352505" y="3200399"/>
              <a:ext cx="359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0AC8F90-6341-CD4D-8C54-EAEC20867450}"/>
                </a:ext>
              </a:extLst>
            </p:cNvPr>
            <p:cNvSpPr txBox="1"/>
            <p:nvPr/>
          </p:nvSpPr>
          <p:spPr>
            <a:xfrm>
              <a:off x="1696935" y="722135"/>
              <a:ext cx="359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759021D-8600-E140-9816-38037511A2FD}"/>
                    </a:ext>
                  </a:extLst>
                </p:cNvPr>
                <p:cNvSpPr txBox="1"/>
                <p:nvPr/>
              </p:nvSpPr>
              <p:spPr>
                <a:xfrm>
                  <a:off x="2300601" y="3200399"/>
                  <a:ext cx="41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b="0" dirty="0"/>
                </a:p>
              </p:txBody>
            </p:sp>
          </mc:Choice>
          <mc:Fallback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759021D-8600-E140-9816-38037511A2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0601" y="3200399"/>
                  <a:ext cx="41587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2C1EB5DD-9872-D647-B585-562158DFCF08}"/>
                    </a:ext>
                  </a:extLst>
                </p:cNvPr>
                <p:cNvSpPr txBox="1"/>
                <p:nvPr/>
              </p:nvSpPr>
              <p:spPr>
                <a:xfrm>
                  <a:off x="2773905" y="3200399"/>
                  <a:ext cx="41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b="0" dirty="0"/>
                </a:p>
              </p:txBody>
            </p:sp>
          </mc:Choice>
          <mc:Fallback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2C1EB5DD-9872-D647-B585-562158DFCF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3905" y="3200399"/>
                  <a:ext cx="41587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08F822F5-7AFC-6141-B3B6-2857508AD16D}"/>
                    </a:ext>
                  </a:extLst>
                </p:cNvPr>
                <p:cNvSpPr txBox="1"/>
                <p:nvPr/>
              </p:nvSpPr>
              <p:spPr>
                <a:xfrm>
                  <a:off x="3204115" y="3200399"/>
                  <a:ext cx="41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b="0" dirty="0"/>
                </a:p>
              </p:txBody>
            </p:sp>
          </mc:Choice>
          <mc:Fallback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08F822F5-7AFC-6141-B3B6-2857508AD1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4115" y="3200399"/>
                  <a:ext cx="41587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F042020C-7F53-8540-9F12-D59B47A9063C}"/>
                    </a:ext>
                  </a:extLst>
                </p:cNvPr>
                <p:cNvSpPr txBox="1"/>
                <p:nvPr/>
              </p:nvSpPr>
              <p:spPr>
                <a:xfrm>
                  <a:off x="3677419" y="3200399"/>
                  <a:ext cx="41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b="0" dirty="0"/>
                </a:p>
              </p:txBody>
            </p:sp>
          </mc:Choice>
          <mc:Fallback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F042020C-7F53-8540-9F12-D59B47A906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7419" y="3200399"/>
                  <a:ext cx="41587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7C8DF0DD-EEB2-0049-9784-67618D90B7A6}"/>
                    </a:ext>
                  </a:extLst>
                </p:cNvPr>
                <p:cNvSpPr txBox="1"/>
                <p:nvPr/>
              </p:nvSpPr>
              <p:spPr>
                <a:xfrm>
                  <a:off x="4120731" y="3200399"/>
                  <a:ext cx="41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b="0" dirty="0"/>
                </a:p>
              </p:txBody>
            </p:sp>
          </mc:Choice>
          <mc:Fallback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7C8DF0DD-EEB2-0049-9784-67618D90B7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0731" y="3200399"/>
                  <a:ext cx="41587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97061DD2-9463-CF4E-A933-FE33DF215E12}"/>
                    </a:ext>
                  </a:extLst>
                </p:cNvPr>
                <p:cNvSpPr txBox="1"/>
                <p:nvPr/>
              </p:nvSpPr>
              <p:spPr>
                <a:xfrm>
                  <a:off x="4594035" y="3200399"/>
                  <a:ext cx="41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b="0" dirty="0"/>
                </a:p>
              </p:txBody>
            </p:sp>
          </mc:Choice>
          <mc:Fallback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97061DD2-9463-CF4E-A933-FE33DF215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4035" y="3200399"/>
                  <a:ext cx="41587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29A5A9B-2EA5-0841-A71E-47F67C7CEC60}"/>
                </a:ext>
              </a:extLst>
            </p:cNvPr>
            <p:cNvSpPr txBox="1"/>
            <p:nvPr/>
          </p:nvSpPr>
          <p:spPr>
            <a:xfrm>
              <a:off x="5009914" y="1959429"/>
              <a:ext cx="428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…</a:t>
              </a:r>
              <a:endParaRPr kumimoji="1" lang="zh-CN" altLang="en-US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98A312DB-B509-5F4C-85AD-7DF2F54E84B5}"/>
                    </a:ext>
                  </a:extLst>
                </p:cNvPr>
                <p:cNvSpPr txBox="1"/>
                <p:nvPr/>
              </p:nvSpPr>
              <p:spPr>
                <a:xfrm>
                  <a:off x="2328823" y="1350611"/>
                  <a:ext cx="41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b="0" dirty="0"/>
                </a:p>
              </p:txBody>
            </p:sp>
          </mc:Choice>
          <mc:Fallback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98A312DB-B509-5F4C-85AD-7DF2F54E84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8823" y="1350611"/>
                  <a:ext cx="41587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478BE78C-0579-CE48-91EB-AFE6CD19CB1F}"/>
                    </a:ext>
                  </a:extLst>
                </p:cNvPr>
                <p:cNvSpPr txBox="1"/>
                <p:nvPr/>
              </p:nvSpPr>
              <p:spPr>
                <a:xfrm>
                  <a:off x="2744702" y="1839686"/>
                  <a:ext cx="41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b="0" dirty="0"/>
                </a:p>
              </p:txBody>
            </p:sp>
          </mc:Choice>
          <mc:Fallback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478BE78C-0579-CE48-91EB-AFE6CD19CB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4702" y="1839686"/>
                  <a:ext cx="41587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EA8D2E53-3D34-0642-8E5E-F6B56815C4C8}"/>
                    </a:ext>
                  </a:extLst>
                </p:cNvPr>
                <p:cNvSpPr txBox="1"/>
                <p:nvPr/>
              </p:nvSpPr>
              <p:spPr>
                <a:xfrm>
                  <a:off x="3221662" y="873505"/>
                  <a:ext cx="41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b="0" dirty="0"/>
                </a:p>
              </p:txBody>
            </p:sp>
          </mc:Choice>
          <mc:Fallback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EA8D2E53-3D34-0642-8E5E-F6B56815C4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662" y="873505"/>
                  <a:ext cx="41587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00004B70-BF69-7744-9516-351598A43E8F}"/>
                    </a:ext>
                  </a:extLst>
                </p:cNvPr>
                <p:cNvSpPr txBox="1"/>
                <p:nvPr/>
              </p:nvSpPr>
              <p:spPr>
                <a:xfrm>
                  <a:off x="3677419" y="1295400"/>
                  <a:ext cx="41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b="0" dirty="0"/>
                </a:p>
              </p:txBody>
            </p:sp>
          </mc:Choice>
          <mc:Fallback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00004B70-BF69-7744-9516-351598A43E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7419" y="1295400"/>
                  <a:ext cx="41587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13EEB6B5-AC8C-D449-B91A-64D56A4265C5}"/>
                    </a:ext>
                  </a:extLst>
                </p:cNvPr>
                <p:cNvSpPr txBox="1"/>
                <p:nvPr/>
              </p:nvSpPr>
              <p:spPr>
                <a:xfrm>
                  <a:off x="4134619" y="1573621"/>
                  <a:ext cx="41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b="0" dirty="0"/>
                </a:p>
              </p:txBody>
            </p:sp>
          </mc:Choice>
          <mc:Fallback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13EEB6B5-AC8C-D449-B91A-64D56A4265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4619" y="1573621"/>
                  <a:ext cx="41587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CB3CD1D5-CB02-EB42-B74C-6134FDB66219}"/>
                    </a:ext>
                  </a:extLst>
                </p:cNvPr>
                <p:cNvSpPr txBox="1"/>
                <p:nvPr/>
              </p:nvSpPr>
              <p:spPr>
                <a:xfrm>
                  <a:off x="4592996" y="1082935"/>
                  <a:ext cx="415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b="0" dirty="0"/>
                </a:p>
              </p:txBody>
            </p:sp>
          </mc:Choice>
          <mc:Fallback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CB3CD1D5-CB02-EB42-B74C-6134FDB662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996" y="1082935"/>
                  <a:ext cx="41587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6099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E0ACE13C-99A0-6A49-B875-A375666C324D}"/>
              </a:ext>
            </a:extLst>
          </p:cNvPr>
          <p:cNvGrpSpPr/>
          <p:nvPr/>
        </p:nvGrpSpPr>
        <p:grpSpPr>
          <a:xfrm>
            <a:off x="2000250" y="614363"/>
            <a:ext cx="6500813" cy="2514600"/>
            <a:chOff x="2000250" y="614363"/>
            <a:chExt cx="6500813" cy="251460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D34187F-40BC-EE4A-8FD7-E76170D5D655}"/>
                </a:ext>
              </a:extLst>
            </p:cNvPr>
            <p:cNvSpPr/>
            <p:nvPr/>
          </p:nvSpPr>
          <p:spPr>
            <a:xfrm>
              <a:off x="2000250" y="614363"/>
              <a:ext cx="6500813" cy="2514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66C493E-2B0E-5147-BC97-51BF15D5FE3E}"/>
                </a:ext>
              </a:extLst>
            </p:cNvPr>
            <p:cNvGrpSpPr/>
            <p:nvPr/>
          </p:nvGrpSpPr>
          <p:grpSpPr>
            <a:xfrm>
              <a:off x="2257063" y="871235"/>
              <a:ext cx="6053554" cy="1951400"/>
              <a:chOff x="2257063" y="871235"/>
              <a:chExt cx="6053554" cy="1951400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CBA5F15-DACB-CD40-9340-D255CB36C0AB}"/>
                  </a:ext>
                </a:extLst>
              </p:cNvPr>
              <p:cNvSpPr/>
              <p:nvPr/>
            </p:nvSpPr>
            <p:spPr>
              <a:xfrm>
                <a:off x="2349661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D23A378-98BD-E84D-803E-B9D0C4B68047}"/>
                  </a:ext>
                </a:extLst>
              </p:cNvPr>
              <p:cNvSpPr/>
              <p:nvPr/>
            </p:nvSpPr>
            <p:spPr>
              <a:xfrm>
                <a:off x="2777924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E1F7336-05A0-D24E-AB43-B2ABA6F81249}"/>
                  </a:ext>
                </a:extLst>
              </p:cNvPr>
              <p:cNvSpPr/>
              <p:nvPr/>
            </p:nvSpPr>
            <p:spPr>
              <a:xfrm>
                <a:off x="3206187" y="1365812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4F901FB-96ED-C24E-B4F9-1EC1F6CD42A2}"/>
                  </a:ext>
                </a:extLst>
              </p:cNvPr>
              <p:cNvSpPr/>
              <p:nvPr/>
            </p:nvSpPr>
            <p:spPr>
              <a:xfrm>
                <a:off x="3634450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C4F3E55-C0B7-144B-9D66-79F1DABF1265}"/>
                  </a:ext>
                </a:extLst>
              </p:cNvPr>
              <p:cNvSpPr/>
              <p:nvPr/>
            </p:nvSpPr>
            <p:spPr>
              <a:xfrm>
                <a:off x="4062713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064C346-B79E-6E40-AFD6-F71EA6A38FBF}"/>
                  </a:ext>
                </a:extLst>
              </p:cNvPr>
              <p:cNvSpPr/>
              <p:nvPr/>
            </p:nvSpPr>
            <p:spPr>
              <a:xfrm>
                <a:off x="4490976" y="1365812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AC5A297-CAB0-B049-89A7-17DFF80FBBB0}"/>
                  </a:ext>
                </a:extLst>
              </p:cNvPr>
              <p:cNvSpPr/>
              <p:nvPr/>
            </p:nvSpPr>
            <p:spPr>
              <a:xfrm>
                <a:off x="4919239" y="1365812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5F72164-9874-364D-9E6E-E7FA0B317994}"/>
                  </a:ext>
                </a:extLst>
              </p:cNvPr>
              <p:cNvSpPr/>
              <p:nvPr/>
            </p:nvSpPr>
            <p:spPr>
              <a:xfrm>
                <a:off x="5312776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46E1A5-98FA-D546-86BE-4BA94B047762}"/>
                  </a:ext>
                </a:extLst>
              </p:cNvPr>
              <p:cNvSpPr/>
              <p:nvPr/>
            </p:nvSpPr>
            <p:spPr>
              <a:xfrm>
                <a:off x="5741039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F6E01B3-A74A-8243-A0AA-AA451FD993CA}"/>
                  </a:ext>
                </a:extLst>
              </p:cNvPr>
              <p:cNvSpPr/>
              <p:nvPr/>
            </p:nvSpPr>
            <p:spPr>
              <a:xfrm>
                <a:off x="6169302" y="1365812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3B008D1-AD18-204E-A69A-E1774495E5FF}"/>
                  </a:ext>
                </a:extLst>
              </p:cNvPr>
              <p:cNvSpPr/>
              <p:nvPr/>
            </p:nvSpPr>
            <p:spPr>
              <a:xfrm>
                <a:off x="6597565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944CCC0-22C4-D44B-BBC0-CAD95D6442AD}"/>
                  </a:ext>
                </a:extLst>
              </p:cNvPr>
              <p:cNvSpPr/>
              <p:nvPr/>
            </p:nvSpPr>
            <p:spPr>
              <a:xfrm>
                <a:off x="7025828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AE0B172-06EC-3A4E-9138-F5E590169750}"/>
                  </a:ext>
                </a:extLst>
              </p:cNvPr>
              <p:cNvSpPr/>
              <p:nvPr/>
            </p:nvSpPr>
            <p:spPr>
              <a:xfrm>
                <a:off x="7454091" y="1365812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659D644-CF72-304A-A4FF-4C6A4B3AEA36}"/>
                  </a:ext>
                </a:extLst>
              </p:cNvPr>
              <p:cNvSpPr/>
              <p:nvPr/>
            </p:nvSpPr>
            <p:spPr>
              <a:xfrm>
                <a:off x="7882354" y="1365812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A2941C1-5FBA-AE4A-858C-DA7FE561C76F}"/>
                  </a:ext>
                </a:extLst>
              </p:cNvPr>
              <p:cNvSpPr/>
              <p:nvPr/>
            </p:nvSpPr>
            <p:spPr>
              <a:xfrm>
                <a:off x="2257063" y="1273215"/>
                <a:ext cx="1377387" cy="613458"/>
              </a:xfrm>
              <a:prstGeom prst="rect">
                <a:avLst/>
              </a:prstGeom>
              <a:solidFill>
                <a:schemeClr val="accent4">
                  <a:alpha val="47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460E172-B31E-DA43-9B8B-4D2BCDEF9A4E}"/>
                  </a:ext>
                </a:extLst>
              </p:cNvPr>
              <p:cNvSpPr/>
              <p:nvPr/>
            </p:nvSpPr>
            <p:spPr>
              <a:xfrm>
                <a:off x="3626490" y="1273214"/>
                <a:ext cx="2114549" cy="613458"/>
              </a:xfrm>
              <a:prstGeom prst="rect">
                <a:avLst/>
              </a:prstGeom>
              <a:solidFill>
                <a:schemeClr val="accent6">
                  <a:alpha val="47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1E7C06A-9EDF-7240-99EB-4BF37D6F7364}"/>
                  </a:ext>
                </a:extLst>
              </p:cNvPr>
              <p:cNvSpPr txBox="1"/>
              <p:nvPr/>
            </p:nvSpPr>
            <p:spPr>
              <a:xfrm>
                <a:off x="2777924" y="871235"/>
                <a:ext cx="6881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n=3</a:t>
                </a:r>
                <a:endParaRPr kumimoji="1"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50FD581-6FF8-BA46-BCB7-20417EF15B52}"/>
                  </a:ext>
                </a:extLst>
              </p:cNvPr>
              <p:cNvSpPr txBox="1"/>
              <p:nvPr/>
            </p:nvSpPr>
            <p:spPr>
              <a:xfrm>
                <a:off x="4385073" y="871235"/>
                <a:ext cx="7086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k=5</a:t>
                </a:r>
                <a:endParaRPr kumimoji="1"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43F1BD2-D91D-7D46-8525-2FEFDEA46249}"/>
                  </a:ext>
                </a:extLst>
              </p:cNvPr>
              <p:cNvSpPr txBox="1"/>
              <p:nvPr/>
            </p:nvSpPr>
            <p:spPr>
              <a:xfrm>
                <a:off x="2928639" y="2422525"/>
                <a:ext cx="9833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中心词</a:t>
                </a:r>
              </a:p>
            </p:txBody>
          </p:sp>
          <p:sp>
            <p:nvSpPr>
              <p:cNvPr id="24" name="右箭头 23">
                <a:extLst>
                  <a:ext uri="{FF2B5EF4-FFF2-40B4-BE49-F238E27FC236}">
                    <a16:creationId xmlns:a16="http://schemas.microsoft.com/office/drawing/2014/main" id="{884DCBD4-03C3-9C44-A635-093F437F5A0A}"/>
                  </a:ext>
                </a:extLst>
              </p:cNvPr>
              <p:cNvSpPr/>
              <p:nvPr/>
            </p:nvSpPr>
            <p:spPr>
              <a:xfrm rot="16354696">
                <a:off x="3206186" y="2029447"/>
                <a:ext cx="428263" cy="3429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9375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6C42CC78-7811-FE4C-9FD4-4DAB340DD37D}"/>
              </a:ext>
            </a:extLst>
          </p:cNvPr>
          <p:cNvGrpSpPr/>
          <p:nvPr/>
        </p:nvGrpSpPr>
        <p:grpSpPr>
          <a:xfrm>
            <a:off x="3687181" y="1487990"/>
            <a:ext cx="4414391" cy="2794000"/>
            <a:chOff x="1117600" y="178603"/>
            <a:chExt cx="9832051" cy="6223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1DC0D65-9276-624B-BE92-97FCEDCBE122}"/>
                </a:ext>
              </a:extLst>
            </p:cNvPr>
            <p:cNvSpPr/>
            <p:nvPr/>
          </p:nvSpPr>
          <p:spPr>
            <a:xfrm>
              <a:off x="1117600" y="178603"/>
              <a:ext cx="9832051" cy="6223000"/>
            </a:xfrm>
            <a:prstGeom prst="rect">
              <a:avLst/>
            </a:prstGeom>
            <a:solidFill>
              <a:srgbClr val="CFCB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ACB2189-4AF1-9F46-B60E-64504C134A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r="3785"/>
            <a:stretch/>
          </p:blipFill>
          <p:spPr>
            <a:xfrm>
              <a:off x="1253924" y="178603"/>
              <a:ext cx="9579980" cy="622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805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E82CF9A6-095C-394D-A900-36956B9A6755}"/>
              </a:ext>
            </a:extLst>
          </p:cNvPr>
          <p:cNvGrpSpPr/>
          <p:nvPr/>
        </p:nvGrpSpPr>
        <p:grpSpPr>
          <a:xfrm>
            <a:off x="3648729" y="1068176"/>
            <a:ext cx="4094734" cy="2994538"/>
            <a:chOff x="3648729" y="1068176"/>
            <a:chExt cx="4094734" cy="299453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D253B44-0489-0248-ADF6-F1253A9E40A5}"/>
                </a:ext>
              </a:extLst>
            </p:cNvPr>
            <p:cNvSpPr/>
            <p:nvPr/>
          </p:nvSpPr>
          <p:spPr>
            <a:xfrm>
              <a:off x="3648729" y="1068176"/>
              <a:ext cx="4094734" cy="2994538"/>
            </a:xfrm>
            <a:prstGeom prst="rect">
              <a:avLst/>
            </a:prstGeom>
            <a:solidFill>
              <a:srgbClr val="CFCB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7D7AD5C0-76BA-0646-B3A3-C4305B322244}"/>
                </a:ext>
              </a:extLst>
            </p:cNvPr>
            <p:cNvSpPr/>
            <p:nvPr/>
          </p:nvSpPr>
          <p:spPr>
            <a:xfrm>
              <a:off x="3761772" y="2296415"/>
              <a:ext cx="1180618" cy="916717"/>
            </a:xfrm>
            <a:prstGeom prst="roundRect">
              <a:avLst>
                <a:gd name="adj" fmla="val 8527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B3B0EA6E-D894-984C-8867-5AB6B289D9A1}"/>
                </a:ext>
              </a:extLst>
            </p:cNvPr>
            <p:cNvSpPr/>
            <p:nvPr/>
          </p:nvSpPr>
          <p:spPr>
            <a:xfrm>
              <a:off x="3886200" y="1326409"/>
              <a:ext cx="369332" cy="369332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a</a:t>
              </a:r>
              <a:endParaRPr kumimoji="1" lang="zh-CN" altLang="en-US"/>
            </a:p>
          </p:txBody>
        </p:sp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9F23C625-1F0E-2445-8B64-5D8FF03E9339}"/>
                </a:ext>
              </a:extLst>
            </p:cNvPr>
            <p:cNvSpPr/>
            <p:nvPr/>
          </p:nvSpPr>
          <p:spPr>
            <a:xfrm>
              <a:off x="4472940" y="1326409"/>
              <a:ext cx="369332" cy="36933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b</a:t>
              </a:r>
              <a:endParaRPr kumimoji="1" lang="zh-CN" altLang="en-US"/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AA3D0716-2DE3-A747-BA0D-AF33CD7F2A8E}"/>
                </a:ext>
              </a:extLst>
            </p:cNvPr>
            <p:cNvSpPr/>
            <p:nvPr/>
          </p:nvSpPr>
          <p:spPr>
            <a:xfrm>
              <a:off x="5059680" y="1326409"/>
              <a:ext cx="369332" cy="36933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c</a:t>
              </a:r>
              <a:endParaRPr kumimoji="1" lang="zh-CN" altLang="en-US"/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08E757B7-62C3-994E-B8BC-9FCCEBEA4910}"/>
                </a:ext>
              </a:extLst>
            </p:cNvPr>
            <p:cNvSpPr/>
            <p:nvPr/>
          </p:nvSpPr>
          <p:spPr>
            <a:xfrm>
              <a:off x="5646420" y="1326409"/>
              <a:ext cx="369332" cy="36933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d</a:t>
              </a:r>
              <a:endParaRPr kumimoji="1" lang="zh-CN" altLang="en-US"/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48B9B2E6-64BF-364E-8C72-3C2B49760D7F}"/>
                </a:ext>
              </a:extLst>
            </p:cNvPr>
            <p:cNvSpPr/>
            <p:nvPr/>
          </p:nvSpPr>
          <p:spPr>
            <a:xfrm>
              <a:off x="6233160" y="1326409"/>
              <a:ext cx="369332" cy="36933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e</a:t>
              </a:r>
              <a:endParaRPr kumimoji="1" lang="zh-CN" altLang="en-US"/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4092830D-819B-BA49-B0ED-F2B288524A43}"/>
                </a:ext>
              </a:extLst>
            </p:cNvPr>
            <p:cNvSpPr/>
            <p:nvPr/>
          </p:nvSpPr>
          <p:spPr>
            <a:xfrm>
              <a:off x="6819900" y="1326409"/>
              <a:ext cx="369332" cy="36933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f</a:t>
              </a:r>
              <a:endParaRPr kumimoji="1" lang="zh-CN" altLang="en-US"/>
            </a:p>
          </p:txBody>
        </p:sp>
        <p:sp>
          <p:nvSpPr>
            <p:cNvPr id="10" name="虚尾箭头 9">
              <a:extLst>
                <a:ext uri="{FF2B5EF4-FFF2-40B4-BE49-F238E27FC236}">
                  <a16:creationId xmlns:a16="http://schemas.microsoft.com/office/drawing/2014/main" id="{062D7EED-1C3B-564A-B3DC-3A15BEE8DE19}"/>
                </a:ext>
              </a:extLst>
            </p:cNvPr>
            <p:cNvSpPr/>
            <p:nvPr/>
          </p:nvSpPr>
          <p:spPr>
            <a:xfrm rot="5400000">
              <a:off x="5370583" y="1577176"/>
              <a:ext cx="422236" cy="868102"/>
            </a:xfrm>
            <a:prstGeom prst="stripedRightArrow">
              <a:avLst>
                <a:gd name="adj1" fmla="val 63333"/>
                <a:gd name="adj2" fmla="val 45158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DB2A0BB-7DFE-C441-A562-F8E97B7650B2}"/>
                </a:ext>
              </a:extLst>
            </p:cNvPr>
            <p:cNvSpPr txBox="1"/>
            <p:nvPr/>
          </p:nvSpPr>
          <p:spPr>
            <a:xfrm>
              <a:off x="6015752" y="1800109"/>
              <a:ext cx="1727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/>
                <a:t>Gradient</a:t>
              </a:r>
              <a:r>
                <a:rPr kumimoji="1" lang="zh-CN" altLang="en-US" b="1"/>
                <a:t> </a:t>
              </a:r>
              <a:r>
                <a:rPr kumimoji="1" lang="en-US" altLang="zh-CN" b="1"/>
                <a:t>Sort</a:t>
              </a:r>
              <a:endParaRPr kumimoji="1" lang="zh-CN" altLang="en-US" b="1"/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8D4277B0-3EF0-1E49-946E-231E594393CD}"/>
                </a:ext>
              </a:extLst>
            </p:cNvPr>
            <p:cNvSpPr/>
            <p:nvPr/>
          </p:nvSpPr>
          <p:spPr>
            <a:xfrm>
              <a:off x="3886200" y="2423991"/>
              <a:ext cx="369332" cy="406265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a</a:t>
              </a:r>
              <a:endParaRPr kumimoji="1" lang="zh-CN" altLang="en-US"/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F4328005-AF75-534F-8B4D-95702B5410C1}"/>
                </a:ext>
              </a:extLst>
            </p:cNvPr>
            <p:cNvSpPr/>
            <p:nvPr/>
          </p:nvSpPr>
          <p:spPr>
            <a:xfrm>
              <a:off x="5646420" y="2423991"/>
              <a:ext cx="369332" cy="40626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b</a:t>
              </a:r>
              <a:endParaRPr kumimoji="1" lang="zh-CN" altLang="en-US"/>
            </a:p>
          </p:txBody>
        </p:sp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06A4602A-6EA7-B841-A9EE-FA625D682DD0}"/>
                </a:ext>
              </a:extLst>
            </p:cNvPr>
            <p:cNvSpPr/>
            <p:nvPr/>
          </p:nvSpPr>
          <p:spPr>
            <a:xfrm>
              <a:off x="6233160" y="2423991"/>
              <a:ext cx="369332" cy="406265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c</a:t>
              </a:r>
              <a:endParaRPr kumimoji="1" lang="zh-CN" altLang="en-US"/>
            </a:p>
          </p:txBody>
        </p:sp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ADA854A4-0820-254D-84F3-DE8471C88FF6}"/>
                </a:ext>
              </a:extLst>
            </p:cNvPr>
            <p:cNvSpPr/>
            <p:nvPr/>
          </p:nvSpPr>
          <p:spPr>
            <a:xfrm>
              <a:off x="4472940" y="2423991"/>
              <a:ext cx="369332" cy="40626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d</a:t>
              </a:r>
              <a:endParaRPr kumimoji="1" lang="zh-CN" altLang="en-US"/>
            </a:p>
          </p:txBody>
        </p:sp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7E2C5499-713B-E140-9104-23E4E65EBA6E}"/>
                </a:ext>
              </a:extLst>
            </p:cNvPr>
            <p:cNvSpPr/>
            <p:nvPr/>
          </p:nvSpPr>
          <p:spPr>
            <a:xfrm>
              <a:off x="5059680" y="2436712"/>
              <a:ext cx="369332" cy="38102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e</a:t>
              </a:r>
              <a:endParaRPr kumimoji="1" lang="zh-CN" altLang="en-US"/>
            </a:p>
          </p:txBody>
        </p:sp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C483E1BA-5F46-C542-B522-0B7DD3464733}"/>
                </a:ext>
              </a:extLst>
            </p:cNvPr>
            <p:cNvSpPr/>
            <p:nvPr/>
          </p:nvSpPr>
          <p:spPr>
            <a:xfrm>
              <a:off x="6819900" y="2423991"/>
              <a:ext cx="369332" cy="40626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f</a:t>
              </a:r>
              <a:endParaRPr kumimoji="1"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3DEBEC1-1682-5E47-9CBF-53AD3B94C06A}"/>
                </a:ext>
              </a:extLst>
            </p:cNvPr>
            <p:cNvSpPr txBox="1"/>
            <p:nvPr/>
          </p:nvSpPr>
          <p:spPr>
            <a:xfrm>
              <a:off x="4166886" y="2839821"/>
              <a:ext cx="370390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/>
                <a:t>A</a:t>
              </a:r>
              <a:endParaRPr kumimoji="1" lang="zh-CN" altLang="en-US" b="1"/>
            </a:p>
          </p:txBody>
        </p:sp>
        <p:sp>
          <p:nvSpPr>
            <p:cNvPr id="20" name="圆角矩形 19">
              <a:extLst>
                <a:ext uri="{FF2B5EF4-FFF2-40B4-BE49-F238E27FC236}">
                  <a16:creationId xmlns:a16="http://schemas.microsoft.com/office/drawing/2014/main" id="{9BF8AA9B-77AC-2149-88C8-E7FF14EC0EE5}"/>
                </a:ext>
              </a:extLst>
            </p:cNvPr>
            <p:cNvSpPr/>
            <p:nvPr/>
          </p:nvSpPr>
          <p:spPr>
            <a:xfrm>
              <a:off x="5013718" y="2296416"/>
              <a:ext cx="1699598" cy="916716"/>
            </a:xfrm>
            <a:prstGeom prst="roundRect">
              <a:avLst>
                <a:gd name="adj" fmla="val 8527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1BFF1DC-351C-ED4A-AB5A-ECF0915D5CF4}"/>
                </a:ext>
              </a:extLst>
            </p:cNvPr>
            <p:cNvSpPr txBox="1"/>
            <p:nvPr/>
          </p:nvSpPr>
          <p:spPr>
            <a:xfrm>
              <a:off x="5645362" y="2839821"/>
              <a:ext cx="370390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/>
                <a:t>B</a:t>
              </a:r>
              <a:endParaRPr kumimoji="1" lang="zh-CN" altLang="en-US" b="1"/>
            </a:p>
          </p:txBody>
        </p:sp>
        <p:sp>
          <p:nvSpPr>
            <p:cNvPr id="22" name="虚尾箭头 21">
              <a:extLst>
                <a:ext uri="{FF2B5EF4-FFF2-40B4-BE49-F238E27FC236}">
                  <a16:creationId xmlns:a16="http://schemas.microsoft.com/office/drawing/2014/main" id="{A733EBAA-2D53-4246-AE34-2BF22F8E706E}"/>
                </a:ext>
              </a:extLst>
            </p:cNvPr>
            <p:cNvSpPr/>
            <p:nvPr/>
          </p:nvSpPr>
          <p:spPr>
            <a:xfrm rot="5400000">
              <a:off x="5370583" y="3128746"/>
              <a:ext cx="422236" cy="868102"/>
            </a:xfrm>
            <a:prstGeom prst="stripedRightArrow">
              <a:avLst>
                <a:gd name="adj1" fmla="val 63333"/>
                <a:gd name="adj2" fmla="val 45158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A67144A-49A7-5643-83FC-33963D528F2A}"/>
                </a:ext>
              </a:extLst>
            </p:cNvPr>
            <p:cNvSpPr txBox="1"/>
            <p:nvPr/>
          </p:nvSpPr>
          <p:spPr>
            <a:xfrm>
              <a:off x="6015753" y="3351679"/>
              <a:ext cx="1727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/>
                <a:t>Tree</a:t>
              </a:r>
              <a:r>
                <a:rPr kumimoji="1" lang="zh-CN" altLang="en-US" b="1"/>
                <a:t> </a:t>
              </a:r>
              <a:r>
                <a:rPr kumimoji="1" lang="en-US" altLang="zh-CN" b="1"/>
                <a:t>Compute</a:t>
              </a:r>
              <a:endParaRPr kumimoji="1" lang="zh-CN" altLang="en-US" b="1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1A9E0E1-8CC7-614D-815E-D8BB97385ED7}"/>
                </a:ext>
              </a:extLst>
            </p:cNvPr>
            <p:cNvSpPr txBox="1"/>
            <p:nvPr/>
          </p:nvSpPr>
          <p:spPr>
            <a:xfrm>
              <a:off x="5429012" y="3703306"/>
              <a:ext cx="453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/>
                <a:t>…</a:t>
              </a:r>
              <a:endParaRPr kumimoji="1" lang="zh-CN" altLang="en-US" sz="1600" b="1"/>
            </a:p>
          </p:txBody>
        </p:sp>
      </p:grpSp>
    </p:spTree>
    <p:extLst>
      <p:ext uri="{BB962C8B-B14F-4D97-AF65-F5344CB8AC3E}">
        <p14:creationId xmlns:p14="http://schemas.microsoft.com/office/powerpoint/2010/main" val="146362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7D1B227-EB62-884C-9D0C-2DE072E126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15" t="2797" r="23286" b="2968"/>
          <a:stretch/>
        </p:blipFill>
        <p:spPr>
          <a:xfrm>
            <a:off x="5185457" y="787079"/>
            <a:ext cx="3229338" cy="31714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B3D1A28-F124-314E-8A05-F8FDA7F0D630}"/>
              </a:ext>
            </a:extLst>
          </p:cNvPr>
          <p:cNvSpPr txBox="1"/>
          <p:nvPr/>
        </p:nvSpPr>
        <p:spPr>
          <a:xfrm>
            <a:off x="5185457" y="4224760"/>
            <a:ext cx="4051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不该出界面：非人机或者</a:t>
            </a:r>
            <a:r>
              <a:rPr kumimoji="1" lang="en-US" altLang="zh-CN" sz="1400" err="1"/>
              <a:t>asr</a:t>
            </a:r>
            <a:r>
              <a:rPr kumimoji="1" lang="zh-CN" altLang="en-US" sz="1400"/>
              <a:t>识别错误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CD8828-CF33-6D4D-86CF-245BBA205878}"/>
              </a:ext>
            </a:extLst>
          </p:cNvPr>
          <p:cNvSpPr txBox="1"/>
          <p:nvPr/>
        </p:nvSpPr>
        <p:spPr>
          <a:xfrm>
            <a:off x="5185457" y="4532537"/>
            <a:ext cx="4051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召回问题：召回资源本身有问题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881BB8-089A-4841-B952-0777ED2104A3}"/>
              </a:ext>
            </a:extLst>
          </p:cNvPr>
          <p:cNvSpPr txBox="1"/>
          <p:nvPr/>
        </p:nvSpPr>
        <p:spPr>
          <a:xfrm>
            <a:off x="5185457" y="4840314"/>
            <a:ext cx="4629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排序问题：好的资源没有排序到靠前的位置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B9FF559-0B62-CC46-BAE5-99E63ED30B1D}"/>
              </a:ext>
            </a:extLst>
          </p:cNvPr>
          <p:cNvSpPr txBox="1"/>
          <p:nvPr/>
        </p:nvSpPr>
        <p:spPr>
          <a:xfrm>
            <a:off x="5185457" y="5148091"/>
            <a:ext cx="4884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未知：没有召回和排序问题，用户依然没有点</a:t>
            </a:r>
          </a:p>
        </p:txBody>
      </p:sp>
    </p:spTree>
    <p:extLst>
      <p:ext uri="{BB962C8B-B14F-4D97-AF65-F5344CB8AC3E}">
        <p14:creationId xmlns:p14="http://schemas.microsoft.com/office/powerpoint/2010/main" val="232719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E0C84F7C-4EB2-CE47-B5FD-72BE1B11A339}"/>
              </a:ext>
            </a:extLst>
          </p:cNvPr>
          <p:cNvSpPr txBox="1"/>
          <p:nvPr/>
        </p:nvSpPr>
        <p:spPr>
          <a:xfrm>
            <a:off x="3744409" y="1487876"/>
            <a:ext cx="38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+mj-lt"/>
                <a:cs typeface="Times New Roman" panose="02020603050405020304" pitchFamily="18" charset="0"/>
              </a:rPr>
              <a:t>X</a:t>
            </a:r>
            <a:endParaRPr kumimoji="1" lang="zh-CN" altLang="en-US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03EFC9D2-D913-214F-8463-50CCBEE89C6C}"/>
              </a:ext>
            </a:extLst>
          </p:cNvPr>
          <p:cNvSpPr/>
          <p:nvPr/>
        </p:nvSpPr>
        <p:spPr>
          <a:xfrm>
            <a:off x="8160146" y="1483677"/>
            <a:ext cx="648182" cy="33566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B0B6FCF-17CB-BB40-AA4B-692D29D85142}"/>
              </a:ext>
            </a:extLst>
          </p:cNvPr>
          <p:cNvSpPr txBox="1"/>
          <p:nvPr/>
        </p:nvSpPr>
        <p:spPr>
          <a:xfrm>
            <a:off x="7986525" y="1114345"/>
            <a:ext cx="99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2AD0047-9F50-474E-86D5-1795461869C0}"/>
              </a:ext>
            </a:extLst>
          </p:cNvPr>
          <p:cNvSpPr/>
          <p:nvPr/>
        </p:nvSpPr>
        <p:spPr>
          <a:xfrm>
            <a:off x="6769257" y="1038052"/>
            <a:ext cx="335666" cy="335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D9F71E4-2BC0-B24C-9999-8F48B0A036D3}"/>
              </a:ext>
            </a:extLst>
          </p:cNvPr>
          <p:cNvSpPr/>
          <p:nvPr/>
        </p:nvSpPr>
        <p:spPr>
          <a:xfrm>
            <a:off x="6769257" y="1464200"/>
            <a:ext cx="335666" cy="335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7BF7F58-FF82-664F-B087-2D6C8535BC85}"/>
              </a:ext>
            </a:extLst>
          </p:cNvPr>
          <p:cNvSpPr/>
          <p:nvPr/>
        </p:nvSpPr>
        <p:spPr>
          <a:xfrm>
            <a:off x="6769257" y="1915613"/>
            <a:ext cx="335666" cy="335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36C55F9-8AA2-ED40-B91A-F049151B7C10}"/>
              </a:ext>
            </a:extLst>
          </p:cNvPr>
          <p:cNvSpPr txBox="1"/>
          <p:nvPr/>
        </p:nvSpPr>
        <p:spPr>
          <a:xfrm>
            <a:off x="5878009" y="1483677"/>
            <a:ext cx="100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3B92028-8577-5D4E-9A09-018B20C7041A}"/>
              </a:ext>
            </a:extLst>
          </p:cNvPr>
          <p:cNvSpPr/>
          <p:nvPr/>
        </p:nvSpPr>
        <p:spPr>
          <a:xfrm>
            <a:off x="9489302" y="1040698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FEC6067-923B-9E42-A733-A7DE604E2915}"/>
              </a:ext>
            </a:extLst>
          </p:cNvPr>
          <p:cNvSpPr/>
          <p:nvPr/>
        </p:nvSpPr>
        <p:spPr>
          <a:xfrm>
            <a:off x="9489302" y="1466846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398F382-9ADE-4443-913E-CCE819B1C691}"/>
              </a:ext>
            </a:extLst>
          </p:cNvPr>
          <p:cNvSpPr/>
          <p:nvPr/>
        </p:nvSpPr>
        <p:spPr>
          <a:xfrm>
            <a:off x="9489302" y="1918259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C7B6D35-D38A-814D-87C8-B15780D1EDA5}"/>
              </a:ext>
            </a:extLst>
          </p:cNvPr>
          <p:cNvSpPr txBox="1"/>
          <p:nvPr/>
        </p:nvSpPr>
        <p:spPr>
          <a:xfrm>
            <a:off x="6638079" y="2635853"/>
            <a:ext cx="6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[3,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2DA0E99-9B92-EB41-A444-E113118591AA}"/>
              </a:ext>
            </a:extLst>
          </p:cNvPr>
          <p:cNvSpPr txBox="1"/>
          <p:nvPr/>
        </p:nvSpPr>
        <p:spPr>
          <a:xfrm>
            <a:off x="9343654" y="2635853"/>
            <a:ext cx="6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[3,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7616061-64F2-3942-9701-88C8ADE3A65A}"/>
              </a:ext>
            </a:extLst>
          </p:cNvPr>
          <p:cNvSpPr/>
          <p:nvPr/>
        </p:nvSpPr>
        <p:spPr>
          <a:xfrm>
            <a:off x="2068968" y="3936300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1E4F80E-ADB2-E245-AEB5-59F5E9B6F551}"/>
              </a:ext>
            </a:extLst>
          </p:cNvPr>
          <p:cNvSpPr/>
          <p:nvPr/>
        </p:nvSpPr>
        <p:spPr>
          <a:xfrm>
            <a:off x="2068968" y="4362448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D02B3C76-8CB3-0643-95D4-AA2DD1B4CA5D}"/>
              </a:ext>
            </a:extLst>
          </p:cNvPr>
          <p:cNvSpPr/>
          <p:nvPr/>
        </p:nvSpPr>
        <p:spPr>
          <a:xfrm>
            <a:off x="2068968" y="4813861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47DBFBD-4B02-FD49-8492-B724B4AA66F0}"/>
              </a:ext>
            </a:extLst>
          </p:cNvPr>
          <p:cNvSpPr txBox="1"/>
          <p:nvPr/>
        </p:nvSpPr>
        <p:spPr>
          <a:xfrm>
            <a:off x="1923320" y="5531455"/>
            <a:ext cx="6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[3,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05B58019-8F19-CF41-8B87-C756ED892777}"/>
              </a:ext>
            </a:extLst>
          </p:cNvPr>
          <p:cNvSpPr/>
          <p:nvPr/>
        </p:nvSpPr>
        <p:spPr>
          <a:xfrm>
            <a:off x="4317354" y="3835390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2399686C-99DC-8B4F-89F6-AB1B034B7B93}"/>
              </a:ext>
            </a:extLst>
          </p:cNvPr>
          <p:cNvSpPr/>
          <p:nvPr/>
        </p:nvSpPr>
        <p:spPr>
          <a:xfrm>
            <a:off x="4793845" y="3835390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FBFA38F-2750-234F-BDB1-0C2A2BAA1D24}"/>
              </a:ext>
            </a:extLst>
          </p:cNvPr>
          <p:cNvSpPr/>
          <p:nvPr/>
        </p:nvSpPr>
        <p:spPr>
          <a:xfrm>
            <a:off x="5270336" y="3835390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06568E86-4741-3741-8625-C5457E934B09}"/>
              </a:ext>
            </a:extLst>
          </p:cNvPr>
          <p:cNvSpPr/>
          <p:nvPr/>
        </p:nvSpPr>
        <p:spPr>
          <a:xfrm>
            <a:off x="4317354" y="4372555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48FED88-C91D-274F-9F73-904A6DB0D479}"/>
              </a:ext>
            </a:extLst>
          </p:cNvPr>
          <p:cNvSpPr/>
          <p:nvPr/>
        </p:nvSpPr>
        <p:spPr>
          <a:xfrm>
            <a:off x="4793845" y="4372555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AE163B7D-E519-4140-A135-756103736FF0}"/>
              </a:ext>
            </a:extLst>
          </p:cNvPr>
          <p:cNvSpPr/>
          <p:nvPr/>
        </p:nvSpPr>
        <p:spPr>
          <a:xfrm>
            <a:off x="5270336" y="4372555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B4017381-60D3-DD40-8952-1D152E9E0812}"/>
              </a:ext>
            </a:extLst>
          </p:cNvPr>
          <p:cNvSpPr/>
          <p:nvPr/>
        </p:nvSpPr>
        <p:spPr>
          <a:xfrm>
            <a:off x="4328925" y="4880784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B2772E30-CD8F-9441-8A91-3023116CF1CE}"/>
              </a:ext>
            </a:extLst>
          </p:cNvPr>
          <p:cNvSpPr/>
          <p:nvPr/>
        </p:nvSpPr>
        <p:spPr>
          <a:xfrm>
            <a:off x="4805416" y="4880784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DEAA94A0-E506-0B43-91A8-159A10968C55}"/>
              </a:ext>
            </a:extLst>
          </p:cNvPr>
          <p:cNvSpPr/>
          <p:nvPr/>
        </p:nvSpPr>
        <p:spPr>
          <a:xfrm>
            <a:off x="5281907" y="4880784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AB19850-13CF-5D4E-B72F-1D3C761EB70F}"/>
              </a:ext>
            </a:extLst>
          </p:cNvPr>
          <p:cNvSpPr txBox="1"/>
          <p:nvPr/>
        </p:nvSpPr>
        <p:spPr>
          <a:xfrm>
            <a:off x="3647466" y="4345615"/>
            <a:ext cx="38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+mj-lt"/>
                <a:cs typeface="Times New Roman" panose="02020603050405020304" pitchFamily="18" charset="0"/>
              </a:rPr>
              <a:t>X</a:t>
            </a:r>
            <a:endParaRPr kumimoji="1" lang="zh-CN" altLang="en-US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EBE4C6A-8AD7-EF41-AF7B-16D9C97F9F41}"/>
              </a:ext>
            </a:extLst>
          </p:cNvPr>
          <p:cNvSpPr txBox="1"/>
          <p:nvPr/>
        </p:nvSpPr>
        <p:spPr>
          <a:xfrm>
            <a:off x="5878009" y="4328782"/>
            <a:ext cx="100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D6E3520B-4536-E749-BCA8-1DB49DD6A32A}"/>
              </a:ext>
            </a:extLst>
          </p:cNvPr>
          <p:cNvSpPr/>
          <p:nvPr/>
        </p:nvSpPr>
        <p:spPr>
          <a:xfrm>
            <a:off x="6388256" y="4328782"/>
            <a:ext cx="335666" cy="335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61F66DB8-00E1-DF4D-84A3-207F2A4BA761}"/>
              </a:ext>
            </a:extLst>
          </p:cNvPr>
          <p:cNvSpPr/>
          <p:nvPr/>
        </p:nvSpPr>
        <p:spPr>
          <a:xfrm>
            <a:off x="6864747" y="4328782"/>
            <a:ext cx="335666" cy="335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4BFD785A-E75B-8845-9D35-F5D919B832D5}"/>
              </a:ext>
            </a:extLst>
          </p:cNvPr>
          <p:cNvSpPr/>
          <p:nvPr/>
        </p:nvSpPr>
        <p:spPr>
          <a:xfrm>
            <a:off x="7341238" y="4328782"/>
            <a:ext cx="335666" cy="335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BBF075E-5942-3A4F-B94F-582FD7BB2F29}"/>
              </a:ext>
            </a:extLst>
          </p:cNvPr>
          <p:cNvSpPr txBox="1"/>
          <p:nvPr/>
        </p:nvSpPr>
        <p:spPr>
          <a:xfrm>
            <a:off x="6691122" y="5548734"/>
            <a:ext cx="91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[1,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1ABF78F-8A30-BC47-A164-3BE290EB51DB}"/>
              </a:ext>
            </a:extLst>
          </p:cNvPr>
          <p:cNvSpPr txBox="1"/>
          <p:nvPr/>
        </p:nvSpPr>
        <p:spPr>
          <a:xfrm>
            <a:off x="4650121" y="5549201"/>
            <a:ext cx="91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[3,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右箭头 57">
            <a:extLst>
              <a:ext uri="{FF2B5EF4-FFF2-40B4-BE49-F238E27FC236}">
                <a16:creationId xmlns:a16="http://schemas.microsoft.com/office/drawing/2014/main" id="{8E593E32-0EBE-1147-A577-04E9A6735BD7}"/>
              </a:ext>
            </a:extLst>
          </p:cNvPr>
          <p:cNvSpPr/>
          <p:nvPr/>
        </p:nvSpPr>
        <p:spPr>
          <a:xfrm>
            <a:off x="8145678" y="4271966"/>
            <a:ext cx="648182" cy="33566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034831B-8D2F-5C4D-A9B8-68721BA1E6C4}"/>
              </a:ext>
            </a:extLst>
          </p:cNvPr>
          <p:cNvSpPr txBox="1"/>
          <p:nvPr/>
        </p:nvSpPr>
        <p:spPr>
          <a:xfrm>
            <a:off x="7972057" y="3902634"/>
            <a:ext cx="99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1CE63A5D-7BB2-CD46-9B89-B1C1BDA32448}"/>
              </a:ext>
            </a:extLst>
          </p:cNvPr>
          <p:cNvSpPr/>
          <p:nvPr/>
        </p:nvSpPr>
        <p:spPr>
          <a:xfrm>
            <a:off x="9109268" y="4271966"/>
            <a:ext cx="335666" cy="3356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F1CDEEA7-9427-D74B-BB6E-FBC05F590DBA}"/>
              </a:ext>
            </a:extLst>
          </p:cNvPr>
          <p:cNvSpPr/>
          <p:nvPr/>
        </p:nvSpPr>
        <p:spPr>
          <a:xfrm>
            <a:off x="9585759" y="4271966"/>
            <a:ext cx="335666" cy="3356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449F5F55-F99A-0B4D-88CB-ED350C78AC36}"/>
              </a:ext>
            </a:extLst>
          </p:cNvPr>
          <p:cNvSpPr/>
          <p:nvPr/>
        </p:nvSpPr>
        <p:spPr>
          <a:xfrm>
            <a:off x="10062250" y="4271966"/>
            <a:ext cx="335666" cy="3356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797EAE0-5B0C-E34F-8798-9C0B59CEE2AB}"/>
              </a:ext>
            </a:extLst>
          </p:cNvPr>
          <p:cNvSpPr txBox="1"/>
          <p:nvPr/>
        </p:nvSpPr>
        <p:spPr>
          <a:xfrm>
            <a:off x="9412134" y="5491918"/>
            <a:ext cx="91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[1,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56F7976-F0E3-A442-A1F8-8D1C55BADF9E}"/>
              </a:ext>
            </a:extLst>
          </p:cNvPr>
          <p:cNvGrpSpPr/>
          <p:nvPr/>
        </p:nvGrpSpPr>
        <p:grpSpPr>
          <a:xfrm>
            <a:off x="1250066" y="272626"/>
            <a:ext cx="2123954" cy="2122275"/>
            <a:chOff x="1250066" y="272626"/>
            <a:chExt cx="2123954" cy="2122275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DDADD39C-D7D3-1044-831F-7927564ED76F}"/>
                </a:ext>
              </a:extLst>
            </p:cNvPr>
            <p:cNvSpPr/>
            <p:nvPr/>
          </p:nvSpPr>
          <p:spPr>
            <a:xfrm>
              <a:off x="1250066" y="1504709"/>
              <a:ext cx="335666" cy="33566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AB8B34F-C612-E346-9BCA-9807582C874A}"/>
                </a:ext>
              </a:extLst>
            </p:cNvPr>
            <p:cNvSpPr/>
            <p:nvPr/>
          </p:nvSpPr>
          <p:spPr>
            <a:xfrm>
              <a:off x="1726557" y="1504709"/>
              <a:ext cx="335666" cy="33566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3336BE3-99D3-0241-BB22-FA0B00549415}"/>
                </a:ext>
              </a:extLst>
            </p:cNvPr>
            <p:cNvSpPr/>
            <p:nvPr/>
          </p:nvSpPr>
          <p:spPr>
            <a:xfrm>
              <a:off x="2203048" y="1504709"/>
              <a:ext cx="335666" cy="33566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2F0F380-C5CB-034E-8032-E3B7E8755C51}"/>
                </a:ext>
              </a:extLst>
            </p:cNvPr>
            <p:cNvSpPr txBox="1"/>
            <p:nvPr/>
          </p:nvSpPr>
          <p:spPr>
            <a:xfrm>
              <a:off x="2610089" y="1430001"/>
              <a:ext cx="358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453F9F4-4C85-1E46-A121-6DE081B06BF8}"/>
                </a:ext>
              </a:extLst>
            </p:cNvPr>
            <p:cNvSpPr/>
            <p:nvPr/>
          </p:nvSpPr>
          <p:spPr>
            <a:xfrm>
              <a:off x="3038354" y="1504709"/>
              <a:ext cx="335666" cy="33566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FE6C480-9058-A74C-9BBB-43411F5E6EAA}"/>
                </a:ext>
              </a:extLst>
            </p:cNvPr>
            <p:cNvSpPr txBox="1"/>
            <p:nvPr/>
          </p:nvSpPr>
          <p:spPr>
            <a:xfrm>
              <a:off x="1940688" y="2025569"/>
              <a:ext cx="918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[1,</a:t>
              </a:r>
              <a:r>
                <a: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500]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79A36C4-E2DE-184B-A960-A4FE1EB980D1}"/>
                </a:ext>
              </a:extLst>
            </p:cNvPr>
            <p:cNvSpPr txBox="1"/>
            <p:nvPr/>
          </p:nvSpPr>
          <p:spPr>
            <a:xfrm>
              <a:off x="1726557" y="272626"/>
              <a:ext cx="1311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input_layer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45ECA36D-1620-3848-A2B6-E1F375DF06A7}"/>
              </a:ext>
            </a:extLst>
          </p:cNvPr>
          <p:cNvGrpSpPr/>
          <p:nvPr/>
        </p:nvGrpSpPr>
        <p:grpSpPr>
          <a:xfrm>
            <a:off x="4191954" y="260989"/>
            <a:ext cx="1834591" cy="2744196"/>
            <a:chOff x="4191954" y="260989"/>
            <a:chExt cx="1834591" cy="2744196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CDABD89-F7BE-CE4B-842C-76CB57701A0B}"/>
                </a:ext>
              </a:extLst>
            </p:cNvPr>
            <p:cNvSpPr/>
            <p:nvPr/>
          </p:nvSpPr>
          <p:spPr>
            <a:xfrm>
              <a:off x="4334717" y="800769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9B02631-62FE-1449-9EAE-58BBD690B976}"/>
                </a:ext>
              </a:extLst>
            </p:cNvPr>
            <p:cNvSpPr/>
            <p:nvPr/>
          </p:nvSpPr>
          <p:spPr>
            <a:xfrm>
              <a:off x="4811208" y="800769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700871C-A488-E84E-A351-B647ACC00CA0}"/>
                </a:ext>
              </a:extLst>
            </p:cNvPr>
            <p:cNvSpPr/>
            <p:nvPr/>
          </p:nvSpPr>
          <p:spPr>
            <a:xfrm>
              <a:off x="5287699" y="800769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6DD8EA7-2768-4340-971A-A128A2C88E14}"/>
                </a:ext>
              </a:extLst>
            </p:cNvPr>
            <p:cNvSpPr txBox="1"/>
            <p:nvPr/>
          </p:nvSpPr>
          <p:spPr>
            <a:xfrm>
              <a:off x="4311568" y="1690961"/>
              <a:ext cx="358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5C3A37E-5BCF-4543-98DC-AE3F41167337}"/>
                </a:ext>
              </a:extLst>
            </p:cNvPr>
            <p:cNvSpPr/>
            <p:nvPr/>
          </p:nvSpPr>
          <p:spPr>
            <a:xfrm>
              <a:off x="4334717" y="1337934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32C093C-7D13-DB4C-9098-19A441340A47}"/>
                </a:ext>
              </a:extLst>
            </p:cNvPr>
            <p:cNvSpPr/>
            <p:nvPr/>
          </p:nvSpPr>
          <p:spPr>
            <a:xfrm>
              <a:off x="4811208" y="1337934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8A1AA44-F8BD-254A-B4AB-B89D4638A768}"/>
                </a:ext>
              </a:extLst>
            </p:cNvPr>
            <p:cNvSpPr/>
            <p:nvPr/>
          </p:nvSpPr>
          <p:spPr>
            <a:xfrm>
              <a:off x="5287699" y="1337934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F7C44FE-2928-934D-9390-2EE2EB4EB251}"/>
                </a:ext>
              </a:extLst>
            </p:cNvPr>
            <p:cNvSpPr txBox="1"/>
            <p:nvPr/>
          </p:nvSpPr>
          <p:spPr>
            <a:xfrm>
              <a:off x="4799633" y="1690961"/>
              <a:ext cx="358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7CCFF02-C6AA-444A-A8D5-D94F95B25222}"/>
                </a:ext>
              </a:extLst>
            </p:cNvPr>
            <p:cNvSpPr txBox="1"/>
            <p:nvPr/>
          </p:nvSpPr>
          <p:spPr>
            <a:xfrm>
              <a:off x="5276124" y="1701478"/>
              <a:ext cx="358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CC7ED11-44C8-854F-8735-9B27E907BF71}"/>
                </a:ext>
              </a:extLst>
            </p:cNvPr>
            <p:cNvSpPr/>
            <p:nvPr/>
          </p:nvSpPr>
          <p:spPr>
            <a:xfrm>
              <a:off x="4336646" y="2059235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A0E8421-5314-5343-A1F1-0C9BAEBE742D}"/>
                </a:ext>
              </a:extLst>
            </p:cNvPr>
            <p:cNvSpPr/>
            <p:nvPr/>
          </p:nvSpPr>
          <p:spPr>
            <a:xfrm>
              <a:off x="4813137" y="2059235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C31AC8F8-C573-5642-9951-E731D6FAB782}"/>
                </a:ext>
              </a:extLst>
            </p:cNvPr>
            <p:cNvSpPr/>
            <p:nvPr/>
          </p:nvSpPr>
          <p:spPr>
            <a:xfrm>
              <a:off x="5289628" y="2059235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09F2D61-EAEB-3A4B-B951-F46AA08A66BE}"/>
                </a:ext>
              </a:extLst>
            </p:cNvPr>
            <p:cNvSpPr txBox="1"/>
            <p:nvPr/>
          </p:nvSpPr>
          <p:spPr>
            <a:xfrm>
              <a:off x="4519911" y="2635853"/>
              <a:ext cx="918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[500,</a:t>
              </a:r>
              <a:r>
                <a: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3]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6D356C3-EB4A-1041-948D-1F6B203C4D2F}"/>
                </a:ext>
              </a:extLst>
            </p:cNvPr>
            <p:cNvSpPr txBox="1"/>
            <p:nvPr/>
          </p:nvSpPr>
          <p:spPr>
            <a:xfrm>
              <a:off x="4191954" y="260989"/>
              <a:ext cx="183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hiddern_layer_w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矩形 69">
            <a:extLst>
              <a:ext uri="{FF2B5EF4-FFF2-40B4-BE49-F238E27FC236}">
                <a16:creationId xmlns:a16="http://schemas.microsoft.com/office/drawing/2014/main" id="{2DF7EE23-324A-5541-97FF-A5B54EB07C54}"/>
              </a:ext>
            </a:extLst>
          </p:cNvPr>
          <p:cNvSpPr/>
          <p:nvPr/>
        </p:nvSpPr>
        <p:spPr>
          <a:xfrm>
            <a:off x="6036843" y="178152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hidden_layer</a:t>
            </a:r>
            <a:endParaRPr lang="e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before_activation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F7D92B1-89C7-BA45-9FCE-2D4FF73DC0E2}"/>
              </a:ext>
            </a:extLst>
          </p:cNvPr>
          <p:cNvSpPr/>
          <p:nvPr/>
        </p:nvSpPr>
        <p:spPr>
          <a:xfrm>
            <a:off x="8865049" y="260989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hidden_layer</a:t>
            </a:r>
            <a:endParaRPr lang="e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D6AB966-56FD-0846-B08C-5EFD5F73875B}"/>
              </a:ext>
            </a:extLst>
          </p:cNvPr>
          <p:cNvSpPr/>
          <p:nvPr/>
        </p:nvSpPr>
        <p:spPr>
          <a:xfrm>
            <a:off x="1516091" y="6106331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hidden_layer</a:t>
            </a:r>
            <a:endParaRPr lang="e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3C198E8-25F2-534F-8CD3-9FBFA7E8714E}"/>
              </a:ext>
            </a:extLst>
          </p:cNvPr>
          <p:cNvSpPr/>
          <p:nvPr/>
        </p:nvSpPr>
        <p:spPr>
          <a:xfrm>
            <a:off x="4035218" y="6106828"/>
            <a:ext cx="1677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output_layer_w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5F6F7CA-4175-1647-90E9-BF106A5F67FD}"/>
              </a:ext>
            </a:extLst>
          </p:cNvPr>
          <p:cNvSpPr/>
          <p:nvPr/>
        </p:nvSpPr>
        <p:spPr>
          <a:xfrm>
            <a:off x="6145155" y="5988045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output_layer</a:t>
            </a:r>
            <a:endParaRPr lang="e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before_activation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0B4901C-34D6-9342-813C-5716AD6A7E61}"/>
              </a:ext>
            </a:extLst>
          </p:cNvPr>
          <p:cNvSpPr/>
          <p:nvPr/>
        </p:nvSpPr>
        <p:spPr>
          <a:xfrm>
            <a:off x="9044103" y="6053295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output_layer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0C873928-86ED-5E45-A742-3800F06EA88B}"/>
              </a:ext>
            </a:extLst>
          </p:cNvPr>
          <p:cNvCxnSpPr>
            <a:cxnSpLocks/>
          </p:cNvCxnSpPr>
          <p:nvPr/>
        </p:nvCxnSpPr>
        <p:spPr>
          <a:xfrm>
            <a:off x="862959" y="3310359"/>
            <a:ext cx="97343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581EA294-232C-354D-88A2-E617D498BC9F}"/>
              </a:ext>
            </a:extLst>
          </p:cNvPr>
          <p:cNvSpPr/>
          <p:nvPr/>
        </p:nvSpPr>
        <p:spPr>
          <a:xfrm>
            <a:off x="862958" y="178152"/>
            <a:ext cx="9734309" cy="65583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5663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63EA9EF1-587C-1E4C-8B2F-D6448F923E72}"/>
              </a:ext>
            </a:extLst>
          </p:cNvPr>
          <p:cNvGrpSpPr/>
          <p:nvPr/>
        </p:nvGrpSpPr>
        <p:grpSpPr>
          <a:xfrm>
            <a:off x="266218" y="1215342"/>
            <a:ext cx="9884779" cy="3981691"/>
            <a:chOff x="266218" y="1215342"/>
            <a:chExt cx="9884779" cy="3981691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A20CF412-5DB3-8F46-8DFA-99BE0A626E0A}"/>
                </a:ext>
              </a:extLst>
            </p:cNvPr>
            <p:cNvGrpSpPr/>
            <p:nvPr/>
          </p:nvGrpSpPr>
          <p:grpSpPr>
            <a:xfrm>
              <a:off x="476502" y="1441974"/>
              <a:ext cx="9498272" cy="3472042"/>
              <a:chOff x="476501" y="1441973"/>
              <a:chExt cx="9641021" cy="3522507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06C64F6-9C2D-2B44-8D8B-4AF8D56AFE1F}"/>
                  </a:ext>
                </a:extLst>
              </p:cNvPr>
              <p:cNvSpPr/>
              <p:nvPr/>
            </p:nvSpPr>
            <p:spPr>
              <a:xfrm>
                <a:off x="2199190" y="1597306"/>
                <a:ext cx="335666" cy="335666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40205FE-E595-4B44-9732-74E28622F87C}"/>
                  </a:ext>
                </a:extLst>
              </p:cNvPr>
              <p:cNvSpPr/>
              <p:nvPr/>
            </p:nvSpPr>
            <p:spPr>
              <a:xfrm>
                <a:off x="2675681" y="1597306"/>
                <a:ext cx="335666" cy="335666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4A21CDFE-66B1-6A44-B6FD-E700E0B9F2F4}"/>
                  </a:ext>
                </a:extLst>
              </p:cNvPr>
              <p:cNvSpPr/>
              <p:nvPr/>
            </p:nvSpPr>
            <p:spPr>
              <a:xfrm>
                <a:off x="3152172" y="1597306"/>
                <a:ext cx="335666" cy="335666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9958EC3-5FCB-9948-8079-6CF81317C62D}"/>
                  </a:ext>
                </a:extLst>
              </p:cNvPr>
              <p:cNvSpPr txBox="1"/>
              <p:nvPr/>
            </p:nvSpPr>
            <p:spPr>
              <a:xfrm>
                <a:off x="3559213" y="1522598"/>
                <a:ext cx="358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38DCCECE-D2A7-EA40-ADF5-37C79F41CB99}"/>
                  </a:ext>
                </a:extLst>
              </p:cNvPr>
              <p:cNvSpPr/>
              <p:nvPr/>
            </p:nvSpPr>
            <p:spPr>
              <a:xfrm>
                <a:off x="3987478" y="1597306"/>
                <a:ext cx="335666" cy="335666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88C1113-886D-224A-B275-CF889243939D}"/>
                  </a:ext>
                </a:extLst>
              </p:cNvPr>
              <p:cNvSpPr txBox="1"/>
              <p:nvPr/>
            </p:nvSpPr>
            <p:spPr>
              <a:xfrm>
                <a:off x="2889812" y="2118166"/>
                <a:ext cx="918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[1,</a:t>
                </a:r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500]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DC3972B-AAFD-E948-8364-CAB590F79ABE}"/>
                  </a:ext>
                </a:extLst>
              </p:cNvPr>
              <p:cNvSpPr txBox="1"/>
              <p:nvPr/>
            </p:nvSpPr>
            <p:spPr>
              <a:xfrm>
                <a:off x="742219" y="1441973"/>
                <a:ext cx="12992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d_loss</a:t>
                </a:r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kumimoji="1"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input_layer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EF38F1B1-76AC-3248-8BD0-D937F4E82C01}"/>
                  </a:ext>
                </a:extLst>
              </p:cNvPr>
              <p:cNvSpPr/>
              <p:nvPr/>
            </p:nvSpPr>
            <p:spPr>
              <a:xfrm>
                <a:off x="2625529" y="3370348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725E754A-9C1C-E54F-9107-A2E68D7EAEE9}"/>
                  </a:ext>
                </a:extLst>
              </p:cNvPr>
              <p:cNvSpPr/>
              <p:nvPr/>
            </p:nvSpPr>
            <p:spPr>
              <a:xfrm>
                <a:off x="3102020" y="3370348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99C987CA-3255-9446-A9CD-0C4094733266}"/>
                  </a:ext>
                </a:extLst>
              </p:cNvPr>
              <p:cNvSpPr/>
              <p:nvPr/>
            </p:nvSpPr>
            <p:spPr>
              <a:xfrm>
                <a:off x="3578511" y="3370348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F98302D-8288-BB43-A24B-C79FE79DBF04}"/>
                  </a:ext>
                </a:extLst>
              </p:cNvPr>
              <p:cNvSpPr txBox="1"/>
              <p:nvPr/>
            </p:nvSpPr>
            <p:spPr>
              <a:xfrm>
                <a:off x="2602380" y="4260540"/>
                <a:ext cx="358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8BAC16E6-0800-4C42-B453-8242A0EE1B33}"/>
                  </a:ext>
                </a:extLst>
              </p:cNvPr>
              <p:cNvSpPr/>
              <p:nvPr/>
            </p:nvSpPr>
            <p:spPr>
              <a:xfrm>
                <a:off x="2625529" y="3907513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DBAA212F-3D99-8842-ACFB-A2F429E12EF4}"/>
                  </a:ext>
                </a:extLst>
              </p:cNvPr>
              <p:cNvSpPr/>
              <p:nvPr/>
            </p:nvSpPr>
            <p:spPr>
              <a:xfrm>
                <a:off x="3102020" y="3907513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D4089461-9986-BA48-9C45-248E0CDF6B93}"/>
                  </a:ext>
                </a:extLst>
              </p:cNvPr>
              <p:cNvSpPr/>
              <p:nvPr/>
            </p:nvSpPr>
            <p:spPr>
              <a:xfrm>
                <a:off x="3578511" y="3907513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CE08D08-9E2C-3F48-BB6A-A14846BB02D7}"/>
                  </a:ext>
                </a:extLst>
              </p:cNvPr>
              <p:cNvSpPr txBox="1"/>
              <p:nvPr/>
            </p:nvSpPr>
            <p:spPr>
              <a:xfrm>
                <a:off x="3090445" y="4260540"/>
                <a:ext cx="358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B3B4C62-7EEF-F64C-BB66-0114FCB1D59D}"/>
                  </a:ext>
                </a:extLst>
              </p:cNvPr>
              <p:cNvSpPr txBox="1"/>
              <p:nvPr/>
            </p:nvSpPr>
            <p:spPr>
              <a:xfrm>
                <a:off x="3566936" y="4271057"/>
                <a:ext cx="358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42D8381-1EA7-EE46-90C1-C0948B18A5B9}"/>
                  </a:ext>
                </a:extLst>
              </p:cNvPr>
              <p:cNvSpPr/>
              <p:nvPr/>
            </p:nvSpPr>
            <p:spPr>
              <a:xfrm>
                <a:off x="2627458" y="4628814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7B81D355-DB3F-2A4E-8E89-C5231C16351F}"/>
                  </a:ext>
                </a:extLst>
              </p:cNvPr>
              <p:cNvSpPr/>
              <p:nvPr/>
            </p:nvSpPr>
            <p:spPr>
              <a:xfrm>
                <a:off x="3103949" y="4628814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0CA2C550-1D68-4746-83F3-905D7560487C}"/>
                  </a:ext>
                </a:extLst>
              </p:cNvPr>
              <p:cNvSpPr/>
              <p:nvPr/>
            </p:nvSpPr>
            <p:spPr>
              <a:xfrm>
                <a:off x="3580440" y="4628814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F24AFC1-DEBC-1045-960A-4F27D384340E}"/>
                  </a:ext>
                </a:extLst>
              </p:cNvPr>
              <p:cNvSpPr txBox="1"/>
              <p:nvPr/>
            </p:nvSpPr>
            <p:spPr>
              <a:xfrm>
                <a:off x="2889812" y="2918936"/>
                <a:ext cx="918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[500,</a:t>
                </a:r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3]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2E45A9A-F0F4-204C-81B5-6D4A4FCDDC2C}"/>
                  </a:ext>
                </a:extLst>
              </p:cNvPr>
              <p:cNvSpPr txBox="1"/>
              <p:nvPr/>
            </p:nvSpPr>
            <p:spPr>
              <a:xfrm>
                <a:off x="476501" y="3752180"/>
                <a:ext cx="18306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d_loss</a:t>
                </a:r>
                <a:endPara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kumimoji="1" lang="en-US" altLang="zh-CN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hidden_layer_w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" name="直线箭头连接符 27">
                <a:extLst>
                  <a:ext uri="{FF2B5EF4-FFF2-40B4-BE49-F238E27FC236}">
                    <a16:creationId xmlns:a16="http://schemas.microsoft.com/office/drawing/2014/main" id="{966C4546-ACF5-E442-B7B3-43C254E164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72000" y="1949805"/>
                <a:ext cx="1504709" cy="115746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箭头连接符 28">
                <a:extLst>
                  <a:ext uri="{FF2B5EF4-FFF2-40B4-BE49-F238E27FC236}">
                    <a16:creationId xmlns:a16="http://schemas.microsoft.com/office/drawing/2014/main" id="{2E27BA0B-C675-ED4E-A376-0E5826CAC1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71999" y="3353513"/>
                <a:ext cx="1504709" cy="115746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6AD8650-2005-7F4A-A17D-C552DFDABE20}"/>
                  </a:ext>
                </a:extLst>
              </p:cNvPr>
              <p:cNvSpPr txBox="1"/>
              <p:nvPr/>
            </p:nvSpPr>
            <p:spPr>
              <a:xfrm>
                <a:off x="6082495" y="3045728"/>
                <a:ext cx="387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+mj-lt"/>
                    <a:cs typeface="Times New Roman" panose="02020603050405020304" pitchFamily="18" charset="0"/>
                  </a:rPr>
                  <a:t>X</a:t>
                </a:r>
                <a:endParaRPr kumimoji="1" lang="zh-CN" altLang="en-US">
                  <a:latin typeface="+mj-lt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2" name="直线箭头连接符 31">
                <a:extLst>
                  <a:ext uri="{FF2B5EF4-FFF2-40B4-BE49-F238E27FC236}">
                    <a16:creationId xmlns:a16="http://schemas.microsoft.com/office/drawing/2014/main" id="{88DC5DDE-F806-2D46-9DDF-22514E3AAF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89224" y="3230394"/>
                <a:ext cx="983849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E53B5DC5-899C-0B44-8D02-399EC79D0F91}"/>
                  </a:ext>
                </a:extLst>
              </p:cNvPr>
              <p:cNvSpPr/>
              <p:nvPr/>
            </p:nvSpPr>
            <p:spPr>
              <a:xfrm>
                <a:off x="7677218" y="2654900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7FCCF2AB-03C7-2246-B8D5-36426C3AF5F2}"/>
                  </a:ext>
                </a:extLst>
              </p:cNvPr>
              <p:cNvSpPr/>
              <p:nvPr/>
            </p:nvSpPr>
            <p:spPr>
              <a:xfrm>
                <a:off x="7677218" y="3081048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981C06C3-6075-5546-A876-DDD2517157F6}"/>
                  </a:ext>
                </a:extLst>
              </p:cNvPr>
              <p:cNvSpPr/>
              <p:nvPr/>
            </p:nvSpPr>
            <p:spPr>
              <a:xfrm>
                <a:off x="7677218" y="3532461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E727F46-B3F3-6B4D-9F31-24EA74D81057}"/>
                  </a:ext>
                </a:extLst>
              </p:cNvPr>
              <p:cNvSpPr txBox="1"/>
              <p:nvPr/>
            </p:nvSpPr>
            <p:spPr>
              <a:xfrm>
                <a:off x="7546040" y="4252701"/>
                <a:ext cx="626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[3,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1]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712A06DC-D42B-8842-9767-B50E08756287}"/>
                  </a:ext>
                </a:extLst>
              </p:cNvPr>
              <p:cNvSpPr/>
              <p:nvPr/>
            </p:nvSpPr>
            <p:spPr>
              <a:xfrm>
                <a:off x="8317029" y="2654900"/>
                <a:ext cx="180049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d_loss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hidden_layer</a:t>
                </a:r>
                <a:endParaRPr lang="e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before_activation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025556C-0DBB-FB44-B55D-377F3D691A14}"/>
                </a:ext>
              </a:extLst>
            </p:cNvPr>
            <p:cNvSpPr/>
            <p:nvPr/>
          </p:nvSpPr>
          <p:spPr>
            <a:xfrm>
              <a:off x="266218" y="1215342"/>
              <a:ext cx="9884779" cy="39816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1559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029A1D4-1FE0-C84F-A018-F0EDFDAA1164}"/>
              </a:ext>
            </a:extLst>
          </p:cNvPr>
          <p:cNvGrpSpPr/>
          <p:nvPr/>
        </p:nvGrpSpPr>
        <p:grpSpPr>
          <a:xfrm>
            <a:off x="3470903" y="677122"/>
            <a:ext cx="5256407" cy="3269846"/>
            <a:chOff x="3470903" y="677122"/>
            <a:chExt cx="5256407" cy="3269846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4EFB9FC-59F9-A645-B685-65A8506205C8}"/>
                </a:ext>
              </a:extLst>
            </p:cNvPr>
            <p:cNvGrpSpPr/>
            <p:nvPr/>
          </p:nvGrpSpPr>
          <p:grpSpPr>
            <a:xfrm>
              <a:off x="3736477" y="930506"/>
              <a:ext cx="4744114" cy="2827033"/>
              <a:chOff x="3736477" y="930506"/>
              <a:chExt cx="4744114" cy="2827033"/>
            </a:xfrm>
          </p:grpSpPr>
          <p:sp>
            <p:nvSpPr>
              <p:cNvPr id="4" name="右箭头 3">
                <a:extLst>
                  <a:ext uri="{FF2B5EF4-FFF2-40B4-BE49-F238E27FC236}">
                    <a16:creationId xmlns:a16="http://schemas.microsoft.com/office/drawing/2014/main" id="{EAFC2805-8B95-B84B-97DF-406F0FE05469}"/>
                  </a:ext>
                </a:extLst>
              </p:cNvPr>
              <p:cNvSpPr/>
              <p:nvPr/>
            </p:nvSpPr>
            <p:spPr>
              <a:xfrm flipH="1">
                <a:off x="5831922" y="2262373"/>
                <a:ext cx="648182" cy="335666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45A9718-D300-994A-A192-CD76E2638A28}"/>
                  </a:ext>
                </a:extLst>
              </p:cNvPr>
              <p:cNvSpPr txBox="1"/>
              <p:nvPr/>
            </p:nvSpPr>
            <p:spPr>
              <a:xfrm>
                <a:off x="5565701" y="1832020"/>
                <a:ext cx="1180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d_sigmoid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E58773E-765D-0949-9E74-0702DE0963EF}"/>
                  </a:ext>
                </a:extLst>
              </p:cNvPr>
              <p:cNvSpPr/>
              <p:nvPr/>
            </p:nvSpPr>
            <p:spPr>
              <a:xfrm>
                <a:off x="4616366" y="1790406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E9FAC777-ECEF-8E43-A47B-47405DCBE162}"/>
                  </a:ext>
                </a:extLst>
              </p:cNvPr>
              <p:cNvSpPr/>
              <p:nvPr/>
            </p:nvSpPr>
            <p:spPr>
              <a:xfrm>
                <a:off x="4616366" y="2216554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249B8E8A-E55B-B041-99AE-5AA9A735BDE5}"/>
                  </a:ext>
                </a:extLst>
              </p:cNvPr>
              <p:cNvSpPr/>
              <p:nvPr/>
            </p:nvSpPr>
            <p:spPr>
              <a:xfrm>
                <a:off x="4616366" y="2667967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0C14251-CEC3-F044-9FEB-981F4398E90A}"/>
                  </a:ext>
                </a:extLst>
              </p:cNvPr>
              <p:cNvSpPr/>
              <p:nvPr/>
            </p:nvSpPr>
            <p:spPr>
              <a:xfrm>
                <a:off x="7336411" y="1793052"/>
                <a:ext cx="335666" cy="335666"/>
              </a:xfrm>
              <a:prstGeom prst="ellipse">
                <a:avLst/>
              </a:prstGeom>
              <a:solidFill>
                <a:srgbClr val="7030A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D47E41B2-29DB-8643-8E7F-D6BDB2A1EF17}"/>
                  </a:ext>
                </a:extLst>
              </p:cNvPr>
              <p:cNvSpPr/>
              <p:nvPr/>
            </p:nvSpPr>
            <p:spPr>
              <a:xfrm>
                <a:off x="7336411" y="2219200"/>
                <a:ext cx="335666" cy="335666"/>
              </a:xfrm>
              <a:prstGeom prst="ellipse">
                <a:avLst/>
              </a:prstGeom>
              <a:solidFill>
                <a:srgbClr val="7030A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6583BDB-C9E6-B04B-90F7-F1D9EDD0D612}"/>
                  </a:ext>
                </a:extLst>
              </p:cNvPr>
              <p:cNvSpPr/>
              <p:nvPr/>
            </p:nvSpPr>
            <p:spPr>
              <a:xfrm>
                <a:off x="7336411" y="2670613"/>
                <a:ext cx="335666" cy="335666"/>
              </a:xfrm>
              <a:prstGeom prst="ellipse">
                <a:avLst/>
              </a:prstGeom>
              <a:solidFill>
                <a:srgbClr val="7030A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00796E2-AA8E-A44B-9C0F-E3388CC22EB6}"/>
                  </a:ext>
                </a:extLst>
              </p:cNvPr>
              <p:cNvSpPr txBox="1"/>
              <p:nvPr/>
            </p:nvSpPr>
            <p:spPr>
              <a:xfrm>
                <a:off x="4485188" y="3388207"/>
                <a:ext cx="626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[3,</a:t>
                </a:r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1]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E8A25F1-0EEB-4340-A114-38B8AFF59AFD}"/>
                  </a:ext>
                </a:extLst>
              </p:cNvPr>
              <p:cNvSpPr txBox="1"/>
              <p:nvPr/>
            </p:nvSpPr>
            <p:spPr>
              <a:xfrm>
                <a:off x="7190763" y="3388207"/>
                <a:ext cx="626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[3,</a:t>
                </a:r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1]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881398B-26B9-9049-8F73-A69346BB9678}"/>
                  </a:ext>
                </a:extLst>
              </p:cNvPr>
              <p:cNvSpPr/>
              <p:nvPr/>
            </p:nvSpPr>
            <p:spPr>
              <a:xfrm>
                <a:off x="3736477" y="930506"/>
                <a:ext cx="209544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d_loss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</a:t>
                </a:r>
                <a:r>
                  <a:rPr lang="en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hidden_layer</a:t>
                </a:r>
                <a:endParaRPr lang="e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before_activation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FAF30E3-ECEF-3243-99F8-9DA9C73DD698}"/>
                  </a:ext>
                </a:extLst>
              </p:cNvPr>
              <p:cNvSpPr/>
              <p:nvPr/>
            </p:nvSpPr>
            <p:spPr>
              <a:xfrm>
                <a:off x="6385146" y="1013343"/>
                <a:ext cx="20954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d_loss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</a:t>
                </a:r>
                <a:r>
                  <a:rPr lang="en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hidden_layer</a:t>
                </a:r>
                <a:endParaRPr lang="e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10A142A-C4CB-134A-B844-6FDAF9454D71}"/>
                </a:ext>
              </a:extLst>
            </p:cNvPr>
            <p:cNvSpPr/>
            <p:nvPr/>
          </p:nvSpPr>
          <p:spPr>
            <a:xfrm>
              <a:off x="3470903" y="677122"/>
              <a:ext cx="5256407" cy="32698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2642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E3431563-AB47-C34E-A740-2E8C57E20C9B}"/>
              </a:ext>
            </a:extLst>
          </p:cNvPr>
          <p:cNvGrpSpPr/>
          <p:nvPr/>
        </p:nvGrpSpPr>
        <p:grpSpPr>
          <a:xfrm>
            <a:off x="620712" y="1547812"/>
            <a:ext cx="10666413" cy="3164919"/>
            <a:chOff x="620712" y="1547812"/>
            <a:chExt cx="10666413" cy="316491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D70F6C5-095A-D94A-B579-D5A09ABF7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0712" y="1547812"/>
              <a:ext cx="3479800" cy="260985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C901C40-5AAE-934D-955C-64ACD991B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0512" y="1547812"/>
              <a:ext cx="3479800" cy="260985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D914F00-9043-AA49-8071-A5D9CA2EF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07325" y="1547812"/>
              <a:ext cx="3479800" cy="260985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1BA19E7-4AF1-2F40-AEA1-77511391E5A3}"/>
                </a:ext>
              </a:extLst>
            </p:cNvPr>
            <p:cNvSpPr txBox="1"/>
            <p:nvPr/>
          </p:nvSpPr>
          <p:spPr>
            <a:xfrm>
              <a:off x="1389061" y="4329112"/>
              <a:ext cx="194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r>
                <a: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regularization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4D6F906-E20A-0B49-AA22-6243246A40A1}"/>
                </a:ext>
              </a:extLst>
            </p:cNvPr>
            <p:cNvSpPr txBox="1"/>
            <p:nvPr/>
          </p:nvSpPr>
          <p:spPr>
            <a:xfrm>
              <a:off x="5125242" y="4343399"/>
              <a:ext cx="194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l1</a:t>
              </a:r>
              <a:r>
                <a: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regularization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DFC681C-62E0-CA48-8202-9297402F5649}"/>
                </a:ext>
              </a:extLst>
            </p:cNvPr>
            <p:cNvSpPr txBox="1"/>
            <p:nvPr/>
          </p:nvSpPr>
          <p:spPr>
            <a:xfrm>
              <a:off x="8861424" y="4329112"/>
              <a:ext cx="194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l2</a:t>
              </a:r>
              <a:r>
                <a: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regularization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058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7277</TotalTime>
  <Words>400</Words>
  <Application>Microsoft Macintosh PowerPoint</Application>
  <PresentationFormat>宽屏</PresentationFormat>
  <Paragraphs>210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阳</dc:creator>
  <cp:lastModifiedBy>李 阳</cp:lastModifiedBy>
  <cp:revision>124</cp:revision>
  <dcterms:created xsi:type="dcterms:W3CDTF">2019-10-16T13:33:04Z</dcterms:created>
  <dcterms:modified xsi:type="dcterms:W3CDTF">2020-02-16T07:43:49Z</dcterms:modified>
</cp:coreProperties>
</file>