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1F09C-3299-B64C-A6EA-6821601F0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A21EE-868A-7249-A5A7-645B4A9EA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3CBF8-C8F9-DD45-BADB-5767FB4D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CE366-7E36-6F40-80FD-2562C395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B1719-65D7-134D-834B-D44EB73E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4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49F23-71A2-B349-B45D-52E1639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F263A-D8C9-2445-9D21-905EDA1D7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87E19-07A3-F64E-BD9B-971F7A24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F4660-89EC-004C-982F-94BA04DD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8B93A-44EB-ED40-B98D-8280B014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66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A0AF4-2A37-094E-81B3-EF96F2BE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588DE-B192-184A-A309-82FEE20C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808C2-F086-ED4A-8E01-030E28F8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0D5F0-3629-4B4E-AB8C-613AB6FA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73116-DE1E-4C44-A982-476787BC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6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0B9EE-A853-D64D-8F09-8389425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9937A-E394-A64E-B105-E10172FC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DA53E-C0B2-214A-A867-CCEAC9E8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B9092-B2CC-BA4A-863C-8AAC7511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768F5-04F6-0346-8870-F2B7969A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99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AED7C-4BDE-4642-99CB-54303B37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30651-2F82-254B-B90A-38F6884F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38524-D0F1-A14E-9B23-C2FF2738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9CD7B-1C22-3745-8A57-2CEAC1AC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5ACD-D0B0-AB42-BCC4-9741EB2D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9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FB23A-DA58-FF4D-86ED-32B26BB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AED32-6D2B-2E42-8A86-C740D833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02FFE9-C1D1-0F40-98EB-8B7EB8C6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01A2B-EDB3-7D48-80EA-E176FFB7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472BD-2B50-BB40-851F-36722107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D43C1-F4D0-6A48-BCB1-9B358DC1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96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DBEC-A85C-A643-AFE9-5A2AFC7F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D87D3-090C-5A47-B2C9-C41F7BD7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1A5E5-5831-6D42-8F3C-C52E8ACD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B51E2-B7C5-7545-ADD3-14422D44D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8CBAD-C808-1D4D-A158-1AC3C6530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1A2D83-396D-3842-A29B-656A76D6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5BC46D-DBFB-0B49-BFED-215EE09E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BCD58-57D4-C348-BA43-6F35134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7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F36BA-CF75-9E49-95A4-BFF40544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AC74AD-66B4-7745-9D17-CDB80800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8C3F0-6FAC-C040-A6D5-B0FACCF7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CAFF98-31E5-DC46-A0C2-EB0CEEF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8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BFD73-00EB-574B-B3AD-6FFE419B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032F4D-F595-0740-B311-03552F7D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E13D8-0B22-654B-9642-9C3DD655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59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4B3F-3EB1-8D4A-8478-D3547FB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3CD77-F490-8943-B8A0-21F830E0A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518BA-155B-5746-A7C7-B2EFFF4F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4FE01-2694-3545-A6F8-C6DAEC0A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25F8A-326C-3546-8F85-F8B20251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4232D-D6C2-F249-A4FC-F2BB471E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19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0A31A-9948-A04F-95B7-47D4103B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81FA71-3419-EC47-922C-A921EACF8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F8F5F-E009-6D4A-828C-71EAA079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7C99E-6E5E-954E-BB65-02C0F0A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49929-5C74-2640-9856-F850C41B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4117E-DBFE-D448-98C4-C8D0E79D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39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B6B5CA-657A-FB48-B7F7-F6AB1A3B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054D-FEC7-9E46-8CDD-01F0E398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DAF8F-0AAC-364B-8D8B-E0042DB1F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7953-C391-A548-8A23-3B4B09566971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73A38-1CBF-A842-A81B-7F64829E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8BFCF-D982-B946-922C-F4B8F83F0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E10A-04F3-474C-AB16-3587393E0E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1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 182">
            <a:extLst>
              <a:ext uri="{FF2B5EF4-FFF2-40B4-BE49-F238E27FC236}">
                <a16:creationId xmlns:a16="http://schemas.microsoft.com/office/drawing/2014/main" id="{D7F620C3-E1F2-974D-9EEE-4F8A9EC5E51A}"/>
              </a:ext>
            </a:extLst>
          </p:cNvPr>
          <p:cNvSpPr/>
          <p:nvPr/>
        </p:nvSpPr>
        <p:spPr>
          <a:xfrm>
            <a:off x="180622" y="158044"/>
            <a:ext cx="12474222" cy="6524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9D125-035B-AD43-B76A-A19A683F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28" y="458611"/>
            <a:ext cx="1722423" cy="254423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3BAB08F-442C-0F4B-AFC0-7872BF5E0022}"/>
              </a:ext>
            </a:extLst>
          </p:cNvPr>
          <p:cNvCxnSpPr>
            <a:cxnSpLocks/>
          </p:cNvCxnSpPr>
          <p:nvPr/>
        </p:nvCxnSpPr>
        <p:spPr>
          <a:xfrm>
            <a:off x="2709333" y="1817512"/>
            <a:ext cx="2619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D0AD9D-D945-BC48-9378-194CAA2CE27A}"/>
              </a:ext>
            </a:extLst>
          </p:cNvPr>
          <p:cNvSpPr txBox="1"/>
          <p:nvPr/>
        </p:nvSpPr>
        <p:spPr>
          <a:xfrm>
            <a:off x="2630310" y="1361395"/>
            <a:ext cx="30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Tokenizer-&gt;</a:t>
            </a:r>
            <a:r>
              <a:rPr kumimoji="1" lang="en-US" altLang="zh-CN" dirty="0" err="1"/>
              <a:t>fit_transform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7B74338-78DA-7249-BC6A-3FAB59A5310E}"/>
              </a:ext>
            </a:extLst>
          </p:cNvPr>
          <p:cNvSpPr/>
          <p:nvPr/>
        </p:nvSpPr>
        <p:spPr>
          <a:xfrm>
            <a:off x="5633153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21636CB-39A0-5A40-ADA9-ED6CE9DEDD87}"/>
              </a:ext>
            </a:extLst>
          </p:cNvPr>
          <p:cNvSpPr/>
          <p:nvPr/>
        </p:nvSpPr>
        <p:spPr>
          <a:xfrm>
            <a:off x="6022620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B682E2-6084-6643-9EFE-9AC9BF622C98}"/>
              </a:ext>
            </a:extLst>
          </p:cNvPr>
          <p:cNvSpPr/>
          <p:nvPr/>
        </p:nvSpPr>
        <p:spPr>
          <a:xfrm>
            <a:off x="6372574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0DD7E0-24BB-7642-9962-354AF0593D8E}"/>
              </a:ext>
            </a:extLst>
          </p:cNvPr>
          <p:cNvSpPr/>
          <p:nvPr/>
        </p:nvSpPr>
        <p:spPr>
          <a:xfrm>
            <a:off x="676204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1ECB45-6254-014E-BFCA-20FB69866621}"/>
              </a:ext>
            </a:extLst>
          </p:cNvPr>
          <p:cNvSpPr/>
          <p:nvPr/>
        </p:nvSpPr>
        <p:spPr>
          <a:xfrm>
            <a:off x="736035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C435029-FA19-D54B-805B-5E6DE8CCFCC4}"/>
              </a:ext>
            </a:extLst>
          </p:cNvPr>
          <p:cNvSpPr/>
          <p:nvPr/>
        </p:nvSpPr>
        <p:spPr>
          <a:xfrm>
            <a:off x="7749818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F4B5B0-7B4B-F949-BA03-E5E0D8BA63FA}"/>
              </a:ext>
            </a:extLst>
          </p:cNvPr>
          <p:cNvSpPr txBox="1"/>
          <p:nvPr/>
        </p:nvSpPr>
        <p:spPr>
          <a:xfrm>
            <a:off x="7013781" y="8369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88DE6E7-A5DD-7A42-810D-4FEBCDB99C5A}"/>
              </a:ext>
            </a:extLst>
          </p:cNvPr>
          <p:cNvSpPr/>
          <p:nvPr/>
        </p:nvSpPr>
        <p:spPr>
          <a:xfrm>
            <a:off x="5633153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AE7AD9E-E3DA-C34C-8010-5922D9C385C6}"/>
              </a:ext>
            </a:extLst>
          </p:cNvPr>
          <p:cNvSpPr/>
          <p:nvPr/>
        </p:nvSpPr>
        <p:spPr>
          <a:xfrm>
            <a:off x="6022620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4A9F0E2-9E4B-894B-9C01-07BA615C1141}"/>
              </a:ext>
            </a:extLst>
          </p:cNvPr>
          <p:cNvSpPr/>
          <p:nvPr/>
        </p:nvSpPr>
        <p:spPr>
          <a:xfrm>
            <a:off x="6372574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7B3AD0A-F6AA-7748-92B3-145EC8CDDA63}"/>
              </a:ext>
            </a:extLst>
          </p:cNvPr>
          <p:cNvSpPr/>
          <p:nvPr/>
        </p:nvSpPr>
        <p:spPr>
          <a:xfrm>
            <a:off x="676204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8207A40-FA4B-FA4E-9AF3-252511020CFB}"/>
              </a:ext>
            </a:extLst>
          </p:cNvPr>
          <p:cNvSpPr/>
          <p:nvPr/>
        </p:nvSpPr>
        <p:spPr>
          <a:xfrm>
            <a:off x="736035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684209D-3CF6-D84B-B675-FEBE2058B090}"/>
              </a:ext>
            </a:extLst>
          </p:cNvPr>
          <p:cNvSpPr/>
          <p:nvPr/>
        </p:nvSpPr>
        <p:spPr>
          <a:xfrm>
            <a:off x="7749818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B4293-4B24-C445-936F-51CA17E37861}"/>
              </a:ext>
            </a:extLst>
          </p:cNvPr>
          <p:cNvSpPr txBox="1"/>
          <p:nvPr/>
        </p:nvSpPr>
        <p:spPr>
          <a:xfrm>
            <a:off x="7013781" y="12151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5BD634-67A1-3E40-9935-AAF22EE8E7B3}"/>
              </a:ext>
            </a:extLst>
          </p:cNvPr>
          <p:cNvSpPr/>
          <p:nvPr/>
        </p:nvSpPr>
        <p:spPr>
          <a:xfrm>
            <a:off x="5667016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7BF3924-8083-9248-83F0-23E330242B60}"/>
              </a:ext>
            </a:extLst>
          </p:cNvPr>
          <p:cNvSpPr/>
          <p:nvPr/>
        </p:nvSpPr>
        <p:spPr>
          <a:xfrm>
            <a:off x="6056483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6B8844-CE25-1546-93A4-1A2C1A495932}"/>
              </a:ext>
            </a:extLst>
          </p:cNvPr>
          <p:cNvSpPr/>
          <p:nvPr/>
        </p:nvSpPr>
        <p:spPr>
          <a:xfrm>
            <a:off x="6406437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3E7409-4DE2-B846-8DE3-7FC372F28422}"/>
              </a:ext>
            </a:extLst>
          </p:cNvPr>
          <p:cNvSpPr/>
          <p:nvPr/>
        </p:nvSpPr>
        <p:spPr>
          <a:xfrm>
            <a:off x="679590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804B354-0BAC-1D44-95C7-F7BC251637C9}"/>
              </a:ext>
            </a:extLst>
          </p:cNvPr>
          <p:cNvSpPr/>
          <p:nvPr/>
        </p:nvSpPr>
        <p:spPr>
          <a:xfrm>
            <a:off x="739421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DF87085-BC10-FC40-8546-565077A15739}"/>
              </a:ext>
            </a:extLst>
          </p:cNvPr>
          <p:cNvSpPr/>
          <p:nvPr/>
        </p:nvSpPr>
        <p:spPr>
          <a:xfrm>
            <a:off x="7783681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98067E-3C25-DF44-8F9F-DED23CB2CF41}"/>
              </a:ext>
            </a:extLst>
          </p:cNvPr>
          <p:cNvSpPr txBox="1"/>
          <p:nvPr/>
        </p:nvSpPr>
        <p:spPr>
          <a:xfrm>
            <a:off x="7047644" y="1648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E6DFDBA-A294-7743-8D28-02F5CA4BFEDB}"/>
              </a:ext>
            </a:extLst>
          </p:cNvPr>
          <p:cNvSpPr/>
          <p:nvPr/>
        </p:nvSpPr>
        <p:spPr>
          <a:xfrm>
            <a:off x="5667016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F4E041-220A-9D4A-8C93-1201CFFD7140}"/>
              </a:ext>
            </a:extLst>
          </p:cNvPr>
          <p:cNvSpPr/>
          <p:nvPr/>
        </p:nvSpPr>
        <p:spPr>
          <a:xfrm>
            <a:off x="6056483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2DA95CF-1443-9F4E-8F5F-7744B76C80A9}"/>
              </a:ext>
            </a:extLst>
          </p:cNvPr>
          <p:cNvSpPr/>
          <p:nvPr/>
        </p:nvSpPr>
        <p:spPr>
          <a:xfrm>
            <a:off x="6406437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4D78F03-32FC-A146-92B0-C414FE648EE6}"/>
              </a:ext>
            </a:extLst>
          </p:cNvPr>
          <p:cNvSpPr/>
          <p:nvPr/>
        </p:nvSpPr>
        <p:spPr>
          <a:xfrm>
            <a:off x="679590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B0EB430-6CC8-4347-AD8F-849DFB7EFE43}"/>
              </a:ext>
            </a:extLst>
          </p:cNvPr>
          <p:cNvSpPr/>
          <p:nvPr/>
        </p:nvSpPr>
        <p:spPr>
          <a:xfrm>
            <a:off x="739421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51D6A46-2AE0-C747-B89E-892F5262CF4F}"/>
              </a:ext>
            </a:extLst>
          </p:cNvPr>
          <p:cNvSpPr/>
          <p:nvPr/>
        </p:nvSpPr>
        <p:spPr>
          <a:xfrm>
            <a:off x="7783681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A519C2-D3E6-F246-B945-19B5CAD25B80}"/>
              </a:ext>
            </a:extLst>
          </p:cNvPr>
          <p:cNvSpPr txBox="1"/>
          <p:nvPr/>
        </p:nvSpPr>
        <p:spPr>
          <a:xfrm>
            <a:off x="7047644" y="20263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8A2AB5-BD07-244D-AF0C-572C37FACC8B}"/>
              </a:ext>
            </a:extLst>
          </p:cNvPr>
          <p:cNvSpPr txBox="1"/>
          <p:nvPr/>
        </p:nvSpPr>
        <p:spPr>
          <a:xfrm>
            <a:off x="6502396" y="2514219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13]</a:t>
            </a:r>
            <a:endParaRPr kumimoji="1" lang="zh-CN" altLang="en-US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0E3FA98E-2B3B-0048-8C44-EA3E3216AA51}"/>
              </a:ext>
            </a:extLst>
          </p:cNvPr>
          <p:cNvCxnSpPr>
            <a:cxnSpLocks/>
          </p:cNvCxnSpPr>
          <p:nvPr/>
        </p:nvCxnSpPr>
        <p:spPr>
          <a:xfrm>
            <a:off x="8221528" y="1806738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69806B4-5940-6D4B-821C-01A15DEA5EF3}"/>
              </a:ext>
            </a:extLst>
          </p:cNvPr>
          <p:cNvSpPr txBox="1"/>
          <p:nvPr/>
        </p:nvSpPr>
        <p:spPr>
          <a:xfrm>
            <a:off x="8142505" y="1350621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C4F1394-AAD0-F843-88D3-033E188F4F0B}"/>
              </a:ext>
            </a:extLst>
          </p:cNvPr>
          <p:cNvSpPr/>
          <p:nvPr/>
        </p:nvSpPr>
        <p:spPr>
          <a:xfrm>
            <a:off x="9547973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148CF18-8B23-A147-B0C6-56EB50BB0ADA}"/>
              </a:ext>
            </a:extLst>
          </p:cNvPr>
          <p:cNvSpPr/>
          <p:nvPr/>
        </p:nvSpPr>
        <p:spPr>
          <a:xfrm>
            <a:off x="9937440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4D2AC48-FB8B-BE4D-B99E-794F3D4764E3}"/>
              </a:ext>
            </a:extLst>
          </p:cNvPr>
          <p:cNvSpPr/>
          <p:nvPr/>
        </p:nvSpPr>
        <p:spPr>
          <a:xfrm>
            <a:off x="10287394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29DBF0-401D-D94F-8768-042B73DF8987}"/>
              </a:ext>
            </a:extLst>
          </p:cNvPr>
          <p:cNvSpPr/>
          <p:nvPr/>
        </p:nvSpPr>
        <p:spPr>
          <a:xfrm>
            <a:off x="1067686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6A87D52-11F4-E64A-892A-50C435CC8036}"/>
              </a:ext>
            </a:extLst>
          </p:cNvPr>
          <p:cNvSpPr/>
          <p:nvPr/>
        </p:nvSpPr>
        <p:spPr>
          <a:xfrm>
            <a:off x="1127517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A3B369A-E8D5-7144-B644-D09BF2EEE862}"/>
              </a:ext>
            </a:extLst>
          </p:cNvPr>
          <p:cNvSpPr/>
          <p:nvPr/>
        </p:nvSpPr>
        <p:spPr>
          <a:xfrm>
            <a:off x="11664638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BAD522-8165-DF47-B79E-9C1CF21DF152}"/>
              </a:ext>
            </a:extLst>
          </p:cNvPr>
          <p:cNvSpPr txBox="1"/>
          <p:nvPr/>
        </p:nvSpPr>
        <p:spPr>
          <a:xfrm>
            <a:off x="10928601" y="8369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C4C0680-95AD-0D4A-AF3D-30259150C63C}"/>
              </a:ext>
            </a:extLst>
          </p:cNvPr>
          <p:cNvSpPr/>
          <p:nvPr/>
        </p:nvSpPr>
        <p:spPr>
          <a:xfrm>
            <a:off x="9547973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95468A4-6B8A-8344-BB32-B0631C12D53F}"/>
              </a:ext>
            </a:extLst>
          </p:cNvPr>
          <p:cNvSpPr/>
          <p:nvPr/>
        </p:nvSpPr>
        <p:spPr>
          <a:xfrm>
            <a:off x="9937440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4D5D170-9E7F-A642-BCDF-70DB0BED589B}"/>
              </a:ext>
            </a:extLst>
          </p:cNvPr>
          <p:cNvSpPr/>
          <p:nvPr/>
        </p:nvSpPr>
        <p:spPr>
          <a:xfrm>
            <a:off x="10287394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F841220-66EE-8B48-B8BC-C315C917B9A0}"/>
              </a:ext>
            </a:extLst>
          </p:cNvPr>
          <p:cNvSpPr/>
          <p:nvPr/>
        </p:nvSpPr>
        <p:spPr>
          <a:xfrm>
            <a:off x="1067686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377A8815-B5CB-264F-B374-54ADF348B8D5}"/>
              </a:ext>
            </a:extLst>
          </p:cNvPr>
          <p:cNvSpPr/>
          <p:nvPr/>
        </p:nvSpPr>
        <p:spPr>
          <a:xfrm>
            <a:off x="1127517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29EEAD7-DE86-8848-BA0F-54639FB0B2D7}"/>
              </a:ext>
            </a:extLst>
          </p:cNvPr>
          <p:cNvSpPr/>
          <p:nvPr/>
        </p:nvSpPr>
        <p:spPr>
          <a:xfrm>
            <a:off x="11664638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DF7B102-1BE8-BB4E-AA29-A76F8D1C1757}"/>
              </a:ext>
            </a:extLst>
          </p:cNvPr>
          <p:cNvSpPr txBox="1"/>
          <p:nvPr/>
        </p:nvSpPr>
        <p:spPr>
          <a:xfrm>
            <a:off x="10928601" y="12151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58B8E17-8055-9049-9B6C-53ACD4CB5D60}"/>
              </a:ext>
            </a:extLst>
          </p:cNvPr>
          <p:cNvSpPr/>
          <p:nvPr/>
        </p:nvSpPr>
        <p:spPr>
          <a:xfrm>
            <a:off x="9581836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061E731-9E78-9D49-B07A-7E27C4804523}"/>
              </a:ext>
            </a:extLst>
          </p:cNvPr>
          <p:cNvSpPr/>
          <p:nvPr/>
        </p:nvSpPr>
        <p:spPr>
          <a:xfrm>
            <a:off x="9971303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A38B9B-CD6C-A942-9342-B1A1C886EB55}"/>
              </a:ext>
            </a:extLst>
          </p:cNvPr>
          <p:cNvSpPr/>
          <p:nvPr/>
        </p:nvSpPr>
        <p:spPr>
          <a:xfrm>
            <a:off x="10321257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68F30D3-6350-3447-8E95-23C9D990C5C3}"/>
              </a:ext>
            </a:extLst>
          </p:cNvPr>
          <p:cNvSpPr/>
          <p:nvPr/>
        </p:nvSpPr>
        <p:spPr>
          <a:xfrm>
            <a:off x="1071072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A37CA9-FCAA-C94D-AA67-22D86E9CA6B9}"/>
              </a:ext>
            </a:extLst>
          </p:cNvPr>
          <p:cNvSpPr/>
          <p:nvPr/>
        </p:nvSpPr>
        <p:spPr>
          <a:xfrm>
            <a:off x="1130903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29EA2D3-C96B-8845-B03E-F7ECD6434120}"/>
              </a:ext>
            </a:extLst>
          </p:cNvPr>
          <p:cNvSpPr/>
          <p:nvPr/>
        </p:nvSpPr>
        <p:spPr>
          <a:xfrm>
            <a:off x="11698501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7374647-23B2-AA4E-B023-A1B8B96D60EA}"/>
              </a:ext>
            </a:extLst>
          </p:cNvPr>
          <p:cNvSpPr txBox="1"/>
          <p:nvPr/>
        </p:nvSpPr>
        <p:spPr>
          <a:xfrm>
            <a:off x="10962464" y="1648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EA692719-DAC1-9E49-AE4B-DE4A6E35F8D9}"/>
              </a:ext>
            </a:extLst>
          </p:cNvPr>
          <p:cNvSpPr/>
          <p:nvPr/>
        </p:nvSpPr>
        <p:spPr>
          <a:xfrm>
            <a:off x="9581836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563FE43-57D7-9B44-B6E2-68DF7165702F}"/>
              </a:ext>
            </a:extLst>
          </p:cNvPr>
          <p:cNvSpPr/>
          <p:nvPr/>
        </p:nvSpPr>
        <p:spPr>
          <a:xfrm>
            <a:off x="9971303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F9E1F645-2B3B-E844-9A92-42063B0C66EC}"/>
              </a:ext>
            </a:extLst>
          </p:cNvPr>
          <p:cNvSpPr/>
          <p:nvPr/>
        </p:nvSpPr>
        <p:spPr>
          <a:xfrm>
            <a:off x="10321257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526F13F-129E-6A4C-A771-923251913B61}"/>
              </a:ext>
            </a:extLst>
          </p:cNvPr>
          <p:cNvSpPr/>
          <p:nvPr/>
        </p:nvSpPr>
        <p:spPr>
          <a:xfrm>
            <a:off x="1071072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31A6EC2-52C8-C24D-BBC0-74682332484B}"/>
              </a:ext>
            </a:extLst>
          </p:cNvPr>
          <p:cNvSpPr/>
          <p:nvPr/>
        </p:nvSpPr>
        <p:spPr>
          <a:xfrm>
            <a:off x="1130903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3E05F6C-D616-9448-8411-F03A07CA5F63}"/>
              </a:ext>
            </a:extLst>
          </p:cNvPr>
          <p:cNvSpPr/>
          <p:nvPr/>
        </p:nvSpPr>
        <p:spPr>
          <a:xfrm>
            <a:off x="11698501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9389355-915C-004F-BDA7-621D45FAA549}"/>
              </a:ext>
            </a:extLst>
          </p:cNvPr>
          <p:cNvSpPr txBox="1"/>
          <p:nvPr/>
        </p:nvSpPr>
        <p:spPr>
          <a:xfrm>
            <a:off x="10962464" y="20263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F8CE51-D1E5-524A-9752-3E25DBC6CCE6}"/>
              </a:ext>
            </a:extLst>
          </p:cNvPr>
          <p:cNvSpPr txBox="1"/>
          <p:nvPr/>
        </p:nvSpPr>
        <p:spPr>
          <a:xfrm>
            <a:off x="10264811" y="2514219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13,</a:t>
            </a:r>
            <a:r>
              <a:rPr kumimoji="1" lang="zh-CN" altLang="en-US" dirty="0"/>
              <a:t> </a:t>
            </a:r>
            <a:r>
              <a:rPr kumimoji="1" lang="en-US" altLang="zh-CN" dirty="0"/>
              <a:t>32]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091B7E4-6BBB-ED4D-8473-C24CE0FE5B03}"/>
              </a:ext>
            </a:extLst>
          </p:cNvPr>
          <p:cNvSpPr/>
          <p:nvPr/>
        </p:nvSpPr>
        <p:spPr>
          <a:xfrm>
            <a:off x="9581836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D90A271-BA61-8E45-A89B-667A9E43F135}"/>
              </a:ext>
            </a:extLst>
          </p:cNvPr>
          <p:cNvSpPr/>
          <p:nvPr/>
        </p:nvSpPr>
        <p:spPr>
          <a:xfrm>
            <a:off x="9971303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48921457-CD2B-1B4B-B6F7-7074690B1588}"/>
              </a:ext>
            </a:extLst>
          </p:cNvPr>
          <p:cNvSpPr/>
          <p:nvPr/>
        </p:nvSpPr>
        <p:spPr>
          <a:xfrm>
            <a:off x="10321257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2B2FAEA-AC31-C84E-91AD-F214B0DB8A98}"/>
              </a:ext>
            </a:extLst>
          </p:cNvPr>
          <p:cNvSpPr/>
          <p:nvPr/>
        </p:nvSpPr>
        <p:spPr>
          <a:xfrm>
            <a:off x="10710724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27C08647-41AC-5842-8812-F30C01C3DD7C}"/>
              </a:ext>
            </a:extLst>
          </p:cNvPr>
          <p:cNvSpPr/>
          <p:nvPr/>
        </p:nvSpPr>
        <p:spPr>
          <a:xfrm>
            <a:off x="11309034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9C92A20-21AC-3F4A-B831-A90F6AE8B87D}"/>
              </a:ext>
            </a:extLst>
          </p:cNvPr>
          <p:cNvSpPr/>
          <p:nvPr/>
        </p:nvSpPr>
        <p:spPr>
          <a:xfrm>
            <a:off x="11698501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B7F8E77-9321-5047-9DE4-DD83064BB2E6}"/>
              </a:ext>
            </a:extLst>
          </p:cNvPr>
          <p:cNvSpPr txBox="1"/>
          <p:nvPr/>
        </p:nvSpPr>
        <p:spPr>
          <a:xfrm>
            <a:off x="10962464" y="39318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D906BB6-24FC-AE47-A134-9349CAE310AD}"/>
              </a:ext>
            </a:extLst>
          </p:cNvPr>
          <p:cNvSpPr/>
          <p:nvPr/>
        </p:nvSpPr>
        <p:spPr>
          <a:xfrm>
            <a:off x="9581836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1268399-2CEB-A445-87CD-C39940FC2EBA}"/>
              </a:ext>
            </a:extLst>
          </p:cNvPr>
          <p:cNvSpPr/>
          <p:nvPr/>
        </p:nvSpPr>
        <p:spPr>
          <a:xfrm>
            <a:off x="9971303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1A467798-D074-0949-9E3D-C189CDF56D0B}"/>
              </a:ext>
            </a:extLst>
          </p:cNvPr>
          <p:cNvSpPr/>
          <p:nvPr/>
        </p:nvSpPr>
        <p:spPr>
          <a:xfrm>
            <a:off x="10321257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2EBE180-03D4-6345-B4E4-5B61675C4986}"/>
              </a:ext>
            </a:extLst>
          </p:cNvPr>
          <p:cNvSpPr/>
          <p:nvPr/>
        </p:nvSpPr>
        <p:spPr>
          <a:xfrm>
            <a:off x="10710724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861F954-C923-8C4C-B1AD-373864348B39}"/>
              </a:ext>
            </a:extLst>
          </p:cNvPr>
          <p:cNvSpPr/>
          <p:nvPr/>
        </p:nvSpPr>
        <p:spPr>
          <a:xfrm>
            <a:off x="11309034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F496D8CD-08CC-244C-A674-11854C176A27}"/>
              </a:ext>
            </a:extLst>
          </p:cNvPr>
          <p:cNvSpPr/>
          <p:nvPr/>
        </p:nvSpPr>
        <p:spPr>
          <a:xfrm>
            <a:off x="11698501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0F2FBEB-E24E-1D43-8EFF-ABA3B8BAAD50}"/>
              </a:ext>
            </a:extLst>
          </p:cNvPr>
          <p:cNvSpPr txBox="1"/>
          <p:nvPr/>
        </p:nvSpPr>
        <p:spPr>
          <a:xfrm>
            <a:off x="10962464" y="43099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F5DE5CB-C079-1B4F-A557-AC5796CF9DEE}"/>
              </a:ext>
            </a:extLst>
          </p:cNvPr>
          <p:cNvSpPr/>
          <p:nvPr/>
        </p:nvSpPr>
        <p:spPr>
          <a:xfrm>
            <a:off x="9615699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FCA9547-8403-974D-B1DA-63D32F88C06F}"/>
              </a:ext>
            </a:extLst>
          </p:cNvPr>
          <p:cNvSpPr/>
          <p:nvPr/>
        </p:nvSpPr>
        <p:spPr>
          <a:xfrm>
            <a:off x="10005166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0BA55-79FC-B546-A563-E184B9E899B1}"/>
              </a:ext>
            </a:extLst>
          </p:cNvPr>
          <p:cNvSpPr/>
          <p:nvPr/>
        </p:nvSpPr>
        <p:spPr>
          <a:xfrm>
            <a:off x="10355120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03B4A34-7090-C94B-8533-770BF9AB8266}"/>
              </a:ext>
            </a:extLst>
          </p:cNvPr>
          <p:cNvSpPr/>
          <p:nvPr/>
        </p:nvSpPr>
        <p:spPr>
          <a:xfrm>
            <a:off x="10744587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390A66A-DF5E-BF4E-9C31-BDAA54129B30}"/>
              </a:ext>
            </a:extLst>
          </p:cNvPr>
          <p:cNvSpPr/>
          <p:nvPr/>
        </p:nvSpPr>
        <p:spPr>
          <a:xfrm>
            <a:off x="11342897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678D3BA7-A97A-AB4C-B1F8-96FECB1E017F}"/>
              </a:ext>
            </a:extLst>
          </p:cNvPr>
          <p:cNvSpPr/>
          <p:nvPr/>
        </p:nvSpPr>
        <p:spPr>
          <a:xfrm>
            <a:off x="11732364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EBF02B2-E05B-FF4D-86EE-0D04D340701D}"/>
              </a:ext>
            </a:extLst>
          </p:cNvPr>
          <p:cNvSpPr txBox="1"/>
          <p:nvPr/>
        </p:nvSpPr>
        <p:spPr>
          <a:xfrm>
            <a:off x="10996327" y="47430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80752E8-2B0B-7646-AD85-5D50331BEFC9}"/>
              </a:ext>
            </a:extLst>
          </p:cNvPr>
          <p:cNvSpPr/>
          <p:nvPr/>
        </p:nvSpPr>
        <p:spPr>
          <a:xfrm>
            <a:off x="9615699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3DF378DC-77B1-7B4F-BA1F-B53CF2737C9E}"/>
              </a:ext>
            </a:extLst>
          </p:cNvPr>
          <p:cNvSpPr/>
          <p:nvPr/>
        </p:nvSpPr>
        <p:spPr>
          <a:xfrm>
            <a:off x="10005166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A93E7F6C-6B08-1342-A259-9E16C26F28EA}"/>
              </a:ext>
            </a:extLst>
          </p:cNvPr>
          <p:cNvSpPr/>
          <p:nvPr/>
        </p:nvSpPr>
        <p:spPr>
          <a:xfrm>
            <a:off x="10355120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0F45CFC7-C383-194F-B4C5-B41DC010B6EB}"/>
              </a:ext>
            </a:extLst>
          </p:cNvPr>
          <p:cNvSpPr/>
          <p:nvPr/>
        </p:nvSpPr>
        <p:spPr>
          <a:xfrm>
            <a:off x="10744587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063FF1A5-7E44-4A45-9D7F-B1B419DC3FCA}"/>
              </a:ext>
            </a:extLst>
          </p:cNvPr>
          <p:cNvSpPr/>
          <p:nvPr/>
        </p:nvSpPr>
        <p:spPr>
          <a:xfrm>
            <a:off x="11342897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3726C03-6EC3-FF40-8E3D-008E3D3A6173}"/>
              </a:ext>
            </a:extLst>
          </p:cNvPr>
          <p:cNvSpPr/>
          <p:nvPr/>
        </p:nvSpPr>
        <p:spPr>
          <a:xfrm>
            <a:off x="11732364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E759808-F6F3-B649-A111-72BCAACD26FD}"/>
              </a:ext>
            </a:extLst>
          </p:cNvPr>
          <p:cNvSpPr txBox="1"/>
          <p:nvPr/>
        </p:nvSpPr>
        <p:spPr>
          <a:xfrm>
            <a:off x="10996327" y="51211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A81DD80-F364-D243-9704-03505D9558CD}"/>
              </a:ext>
            </a:extLst>
          </p:cNvPr>
          <p:cNvSpPr txBox="1"/>
          <p:nvPr/>
        </p:nvSpPr>
        <p:spPr>
          <a:xfrm>
            <a:off x="10264810" y="5554214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13,</a:t>
            </a:r>
            <a:r>
              <a:rPr kumimoji="1" lang="zh-CN" altLang="en-US" dirty="0"/>
              <a:t> </a:t>
            </a:r>
            <a:r>
              <a:rPr kumimoji="1" lang="en-US" altLang="zh-CN" dirty="0"/>
              <a:t>10]</a:t>
            </a:r>
            <a:endParaRPr kumimoji="1" lang="zh-CN" altLang="en-US" dirty="0"/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9FA7B042-2C90-FA47-B740-7B076A67CBBD}"/>
              </a:ext>
            </a:extLst>
          </p:cNvPr>
          <p:cNvCxnSpPr>
            <a:cxnSpLocks/>
          </p:cNvCxnSpPr>
          <p:nvPr/>
        </p:nvCxnSpPr>
        <p:spPr>
          <a:xfrm>
            <a:off x="10784580" y="2883551"/>
            <a:ext cx="8551" cy="9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C537F8E-0870-5F4C-AAD7-C4F70522C7BD}"/>
              </a:ext>
            </a:extLst>
          </p:cNvPr>
          <p:cNvSpPr txBox="1"/>
          <p:nvPr/>
        </p:nvSpPr>
        <p:spPr>
          <a:xfrm>
            <a:off x="10830102" y="3065772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conv1d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F19E6D6F-D6D3-3A48-B4C2-E9FCA3F91518}"/>
              </a:ext>
            </a:extLst>
          </p:cNvPr>
          <p:cNvSpPr/>
          <p:nvPr/>
        </p:nvSpPr>
        <p:spPr>
          <a:xfrm>
            <a:off x="5762975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7A4B395-2097-9E49-BC2C-CAEC7EBA43EC}"/>
              </a:ext>
            </a:extLst>
          </p:cNvPr>
          <p:cNvSpPr/>
          <p:nvPr/>
        </p:nvSpPr>
        <p:spPr>
          <a:xfrm>
            <a:off x="6152442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7981D939-5578-1D4F-BBFE-DC38B187AB22}"/>
              </a:ext>
            </a:extLst>
          </p:cNvPr>
          <p:cNvSpPr/>
          <p:nvPr/>
        </p:nvSpPr>
        <p:spPr>
          <a:xfrm>
            <a:off x="6502396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9383805F-B40C-3C49-B3C1-8AC001719CA2}"/>
              </a:ext>
            </a:extLst>
          </p:cNvPr>
          <p:cNvSpPr/>
          <p:nvPr/>
        </p:nvSpPr>
        <p:spPr>
          <a:xfrm>
            <a:off x="6891863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AFCF2AC0-9006-8D48-B797-13C6C33723FD}"/>
              </a:ext>
            </a:extLst>
          </p:cNvPr>
          <p:cNvSpPr/>
          <p:nvPr/>
        </p:nvSpPr>
        <p:spPr>
          <a:xfrm>
            <a:off x="7490173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E84F1F17-A4F7-4842-9F5B-8D2193BD05B5}"/>
              </a:ext>
            </a:extLst>
          </p:cNvPr>
          <p:cNvSpPr/>
          <p:nvPr/>
        </p:nvSpPr>
        <p:spPr>
          <a:xfrm>
            <a:off x="7879640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DF2BB11A-CA8D-B04B-908B-69B287EE441A}"/>
              </a:ext>
            </a:extLst>
          </p:cNvPr>
          <p:cNvSpPr/>
          <p:nvPr/>
        </p:nvSpPr>
        <p:spPr>
          <a:xfrm>
            <a:off x="5762975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E05B7DB3-D408-DF47-84BC-77FB311DDF32}"/>
              </a:ext>
            </a:extLst>
          </p:cNvPr>
          <p:cNvSpPr/>
          <p:nvPr/>
        </p:nvSpPr>
        <p:spPr>
          <a:xfrm>
            <a:off x="6152442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050C319E-FCDF-524F-A16B-96B5A098F136}"/>
              </a:ext>
            </a:extLst>
          </p:cNvPr>
          <p:cNvSpPr/>
          <p:nvPr/>
        </p:nvSpPr>
        <p:spPr>
          <a:xfrm>
            <a:off x="6502396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B1F82DF4-FEA6-F744-9A50-D1E6ABEF032E}"/>
              </a:ext>
            </a:extLst>
          </p:cNvPr>
          <p:cNvSpPr/>
          <p:nvPr/>
        </p:nvSpPr>
        <p:spPr>
          <a:xfrm>
            <a:off x="6891863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47560F4-54CE-E149-9D86-6AC921F356F4}"/>
              </a:ext>
            </a:extLst>
          </p:cNvPr>
          <p:cNvSpPr/>
          <p:nvPr/>
        </p:nvSpPr>
        <p:spPr>
          <a:xfrm>
            <a:off x="7490173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95C26D4D-3371-F04B-881D-28F7DCB94DE2}"/>
              </a:ext>
            </a:extLst>
          </p:cNvPr>
          <p:cNvSpPr/>
          <p:nvPr/>
        </p:nvSpPr>
        <p:spPr>
          <a:xfrm>
            <a:off x="7879640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DFA65E4-CEE9-1142-BA4E-E1F01A9C57A5}"/>
              </a:ext>
            </a:extLst>
          </p:cNvPr>
          <p:cNvSpPr txBox="1"/>
          <p:nvPr/>
        </p:nvSpPr>
        <p:spPr>
          <a:xfrm>
            <a:off x="7143603" y="435675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D35C2EC2-F0A2-224B-B187-8B5A255348BB}"/>
              </a:ext>
            </a:extLst>
          </p:cNvPr>
          <p:cNvSpPr/>
          <p:nvPr/>
        </p:nvSpPr>
        <p:spPr>
          <a:xfrm>
            <a:off x="5796838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D632B8F-A5E9-184B-ACDC-4288A9DE8B4B}"/>
              </a:ext>
            </a:extLst>
          </p:cNvPr>
          <p:cNvSpPr/>
          <p:nvPr/>
        </p:nvSpPr>
        <p:spPr>
          <a:xfrm>
            <a:off x="6186305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048BE3E7-3031-294E-8C00-D7DCDAE96274}"/>
              </a:ext>
            </a:extLst>
          </p:cNvPr>
          <p:cNvSpPr/>
          <p:nvPr/>
        </p:nvSpPr>
        <p:spPr>
          <a:xfrm>
            <a:off x="6536259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9A7A8800-5259-9042-9C60-F316BB400488}"/>
              </a:ext>
            </a:extLst>
          </p:cNvPr>
          <p:cNvSpPr/>
          <p:nvPr/>
        </p:nvSpPr>
        <p:spPr>
          <a:xfrm>
            <a:off x="6925726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9D31ACB2-7127-E943-BD33-7B54C24DBFDE}"/>
              </a:ext>
            </a:extLst>
          </p:cNvPr>
          <p:cNvSpPr/>
          <p:nvPr/>
        </p:nvSpPr>
        <p:spPr>
          <a:xfrm>
            <a:off x="7524036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431876AB-BD6D-5A47-9C70-6C6B1F037C06}"/>
              </a:ext>
            </a:extLst>
          </p:cNvPr>
          <p:cNvSpPr/>
          <p:nvPr/>
        </p:nvSpPr>
        <p:spPr>
          <a:xfrm>
            <a:off x="7913503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9598308-6494-A444-B2AE-DFF547EF97CD}"/>
              </a:ext>
            </a:extLst>
          </p:cNvPr>
          <p:cNvSpPr txBox="1"/>
          <p:nvPr/>
        </p:nvSpPr>
        <p:spPr>
          <a:xfrm>
            <a:off x="7177466" y="47897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F9D5B52-C86E-4644-81F5-6B025338ED6A}"/>
              </a:ext>
            </a:extLst>
          </p:cNvPr>
          <p:cNvSpPr/>
          <p:nvPr/>
        </p:nvSpPr>
        <p:spPr>
          <a:xfrm>
            <a:off x="5796838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24CD915-94EA-824F-86C6-AB5CA2CD6344}"/>
              </a:ext>
            </a:extLst>
          </p:cNvPr>
          <p:cNvSpPr/>
          <p:nvPr/>
        </p:nvSpPr>
        <p:spPr>
          <a:xfrm>
            <a:off x="6186305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EA2B3D65-8D1C-AC4A-BD27-028EB024128C}"/>
              </a:ext>
            </a:extLst>
          </p:cNvPr>
          <p:cNvSpPr/>
          <p:nvPr/>
        </p:nvSpPr>
        <p:spPr>
          <a:xfrm>
            <a:off x="6536259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1CC7D81-3BF1-2F47-B486-1F70160E5E2F}"/>
              </a:ext>
            </a:extLst>
          </p:cNvPr>
          <p:cNvSpPr/>
          <p:nvPr/>
        </p:nvSpPr>
        <p:spPr>
          <a:xfrm>
            <a:off x="6925726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65359CA-84E2-E448-84C9-74FB84246975}"/>
              </a:ext>
            </a:extLst>
          </p:cNvPr>
          <p:cNvSpPr/>
          <p:nvPr/>
        </p:nvSpPr>
        <p:spPr>
          <a:xfrm>
            <a:off x="7524036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45702D0-9F7A-E243-958E-EA40AE960DCB}"/>
              </a:ext>
            </a:extLst>
          </p:cNvPr>
          <p:cNvSpPr/>
          <p:nvPr/>
        </p:nvSpPr>
        <p:spPr>
          <a:xfrm>
            <a:off x="7913503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8B6003F-CBF6-B94C-AEEB-3912CB8CAF7D}"/>
              </a:ext>
            </a:extLst>
          </p:cNvPr>
          <p:cNvSpPr txBox="1"/>
          <p:nvPr/>
        </p:nvSpPr>
        <p:spPr>
          <a:xfrm>
            <a:off x="7177466" y="516794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365DE88-4CFD-C247-B63E-B211F53E3239}"/>
              </a:ext>
            </a:extLst>
          </p:cNvPr>
          <p:cNvSpPr txBox="1"/>
          <p:nvPr/>
        </p:nvSpPr>
        <p:spPr>
          <a:xfrm>
            <a:off x="6445949" y="5600971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13,</a:t>
            </a:r>
            <a:r>
              <a:rPr kumimoji="1" lang="zh-CN" altLang="en-US" dirty="0"/>
              <a:t> </a:t>
            </a:r>
            <a:r>
              <a:rPr kumimoji="1" lang="en-US" altLang="zh-CN" dirty="0"/>
              <a:t>10]</a:t>
            </a:r>
            <a:endParaRPr kumimoji="1" lang="zh-CN" altLang="en-US" dirty="0"/>
          </a:p>
        </p:txBody>
      </p: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984249A0-1035-8348-A15F-0E04133CEB36}"/>
              </a:ext>
            </a:extLst>
          </p:cNvPr>
          <p:cNvCxnSpPr>
            <a:cxnSpLocks/>
          </p:cNvCxnSpPr>
          <p:nvPr/>
        </p:nvCxnSpPr>
        <p:spPr>
          <a:xfrm flipH="1">
            <a:off x="8266030" y="4838726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C7093BD-9A09-5D46-99BF-7549CD1FF61B}"/>
              </a:ext>
            </a:extLst>
          </p:cNvPr>
          <p:cNvSpPr txBox="1"/>
          <p:nvPr/>
        </p:nvSpPr>
        <p:spPr>
          <a:xfrm>
            <a:off x="8360211" y="4409232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dropout</a:t>
            </a:r>
            <a:endParaRPr kumimoji="1"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FF37167-C60B-434B-804B-62B90616AD53}"/>
              </a:ext>
            </a:extLst>
          </p:cNvPr>
          <p:cNvSpPr txBox="1"/>
          <p:nvPr/>
        </p:nvSpPr>
        <p:spPr>
          <a:xfrm>
            <a:off x="7130361" y="40293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135C2A7-003E-9C4F-AA00-66C2A38ADFE2}"/>
              </a:ext>
            </a:extLst>
          </p:cNvPr>
          <p:cNvSpPr/>
          <p:nvPr/>
        </p:nvSpPr>
        <p:spPr>
          <a:xfrm>
            <a:off x="778752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4F1B2F4-5035-3947-B058-CDB31059F445}"/>
              </a:ext>
            </a:extLst>
          </p:cNvPr>
          <p:cNvSpPr/>
          <p:nvPr/>
        </p:nvSpPr>
        <p:spPr>
          <a:xfrm>
            <a:off x="1168219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10F732F4-8BDB-D244-923A-1B19D164B4C0}"/>
              </a:ext>
            </a:extLst>
          </p:cNvPr>
          <p:cNvSpPr/>
          <p:nvPr/>
        </p:nvSpPr>
        <p:spPr>
          <a:xfrm>
            <a:off x="1518173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AB76F2F6-4C4B-A247-88CA-BF5672FC3CC8}"/>
              </a:ext>
            </a:extLst>
          </p:cNvPr>
          <p:cNvSpPr/>
          <p:nvPr/>
        </p:nvSpPr>
        <p:spPr>
          <a:xfrm>
            <a:off x="1907640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9EACD95-7353-FA42-BC84-4299F8766D7E}"/>
              </a:ext>
            </a:extLst>
          </p:cNvPr>
          <p:cNvSpPr/>
          <p:nvPr/>
        </p:nvSpPr>
        <p:spPr>
          <a:xfrm>
            <a:off x="2505950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14553B64-0510-5F4F-97A2-E19AB35E11D0}"/>
              </a:ext>
            </a:extLst>
          </p:cNvPr>
          <p:cNvSpPr/>
          <p:nvPr/>
        </p:nvSpPr>
        <p:spPr>
          <a:xfrm>
            <a:off x="2895417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BC9D8FC-BF25-2647-B962-09329C9D67AD}"/>
              </a:ext>
            </a:extLst>
          </p:cNvPr>
          <p:cNvSpPr txBox="1"/>
          <p:nvPr/>
        </p:nvSpPr>
        <p:spPr>
          <a:xfrm>
            <a:off x="2159380" y="45242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DFF477F-CA18-0E48-91F4-F2338B92C708}"/>
              </a:ext>
            </a:extLst>
          </p:cNvPr>
          <p:cNvSpPr/>
          <p:nvPr/>
        </p:nvSpPr>
        <p:spPr>
          <a:xfrm>
            <a:off x="3302532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7B5EF52D-2C4B-6F40-947D-EA3A7D5636D1}"/>
              </a:ext>
            </a:extLst>
          </p:cNvPr>
          <p:cNvSpPr/>
          <p:nvPr/>
        </p:nvSpPr>
        <p:spPr>
          <a:xfrm>
            <a:off x="3691999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52107EFD-588F-3041-9845-F37417D44300}"/>
              </a:ext>
            </a:extLst>
          </p:cNvPr>
          <p:cNvSpPr/>
          <p:nvPr/>
        </p:nvSpPr>
        <p:spPr>
          <a:xfrm>
            <a:off x="4041953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00917054-E295-5D47-8BB1-AEE15135E40B}"/>
              </a:ext>
            </a:extLst>
          </p:cNvPr>
          <p:cNvCxnSpPr>
            <a:cxnSpLocks/>
          </p:cNvCxnSpPr>
          <p:nvPr/>
        </p:nvCxnSpPr>
        <p:spPr>
          <a:xfrm flipH="1">
            <a:off x="4488284" y="4809458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63E290B8-1755-EB47-B5E3-7A8F764AF2B2}"/>
              </a:ext>
            </a:extLst>
          </p:cNvPr>
          <p:cNvSpPr txBox="1"/>
          <p:nvPr/>
        </p:nvSpPr>
        <p:spPr>
          <a:xfrm>
            <a:off x="4728803" y="4388595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flatten</a:t>
            </a:r>
            <a:endParaRPr kumimoji="1"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D5FC258-F79D-5C49-B97C-7A8F4CF5A167}"/>
              </a:ext>
            </a:extLst>
          </p:cNvPr>
          <p:cNvSpPr txBox="1"/>
          <p:nvPr/>
        </p:nvSpPr>
        <p:spPr>
          <a:xfrm>
            <a:off x="1935359" y="5537281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130]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8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3BAB08F-442C-0F4B-AFC0-7872BF5E0022}"/>
              </a:ext>
            </a:extLst>
          </p:cNvPr>
          <p:cNvCxnSpPr>
            <a:cxnSpLocks/>
          </p:cNvCxnSpPr>
          <p:nvPr/>
        </p:nvCxnSpPr>
        <p:spPr>
          <a:xfrm>
            <a:off x="2709333" y="1817512"/>
            <a:ext cx="2619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D0AD9D-D945-BC48-9378-194CAA2CE27A}"/>
              </a:ext>
            </a:extLst>
          </p:cNvPr>
          <p:cNvSpPr txBox="1"/>
          <p:nvPr/>
        </p:nvSpPr>
        <p:spPr>
          <a:xfrm>
            <a:off x="2630310" y="1361395"/>
            <a:ext cx="30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Tokenizer-&gt;</a:t>
            </a:r>
            <a:r>
              <a:rPr kumimoji="1" lang="en-US" altLang="zh-CN" dirty="0" err="1"/>
              <a:t>fit_transform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7B74338-78DA-7249-BC6A-3FAB59A5310E}"/>
              </a:ext>
            </a:extLst>
          </p:cNvPr>
          <p:cNvSpPr/>
          <p:nvPr/>
        </p:nvSpPr>
        <p:spPr>
          <a:xfrm>
            <a:off x="5633153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21636CB-39A0-5A40-ADA9-ED6CE9DEDD87}"/>
              </a:ext>
            </a:extLst>
          </p:cNvPr>
          <p:cNvSpPr/>
          <p:nvPr/>
        </p:nvSpPr>
        <p:spPr>
          <a:xfrm>
            <a:off x="6022620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B682E2-6084-6643-9EFE-9AC9BF622C98}"/>
              </a:ext>
            </a:extLst>
          </p:cNvPr>
          <p:cNvSpPr/>
          <p:nvPr/>
        </p:nvSpPr>
        <p:spPr>
          <a:xfrm>
            <a:off x="6372574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0DD7E0-24BB-7642-9962-354AF0593D8E}"/>
              </a:ext>
            </a:extLst>
          </p:cNvPr>
          <p:cNvSpPr/>
          <p:nvPr/>
        </p:nvSpPr>
        <p:spPr>
          <a:xfrm>
            <a:off x="676204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1ECB45-6254-014E-BFCA-20FB69866621}"/>
              </a:ext>
            </a:extLst>
          </p:cNvPr>
          <p:cNvSpPr/>
          <p:nvPr/>
        </p:nvSpPr>
        <p:spPr>
          <a:xfrm>
            <a:off x="736035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C435029-FA19-D54B-805B-5E6DE8CCFCC4}"/>
              </a:ext>
            </a:extLst>
          </p:cNvPr>
          <p:cNvSpPr/>
          <p:nvPr/>
        </p:nvSpPr>
        <p:spPr>
          <a:xfrm>
            <a:off x="7749818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F4B5B0-7B4B-F949-BA03-E5E0D8BA63FA}"/>
              </a:ext>
            </a:extLst>
          </p:cNvPr>
          <p:cNvSpPr txBox="1"/>
          <p:nvPr/>
        </p:nvSpPr>
        <p:spPr>
          <a:xfrm>
            <a:off x="7013781" y="8369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88DE6E7-A5DD-7A42-810D-4FEBCDB99C5A}"/>
              </a:ext>
            </a:extLst>
          </p:cNvPr>
          <p:cNvSpPr/>
          <p:nvPr/>
        </p:nvSpPr>
        <p:spPr>
          <a:xfrm>
            <a:off x="5633153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AE7AD9E-E3DA-C34C-8010-5922D9C385C6}"/>
              </a:ext>
            </a:extLst>
          </p:cNvPr>
          <p:cNvSpPr/>
          <p:nvPr/>
        </p:nvSpPr>
        <p:spPr>
          <a:xfrm>
            <a:off x="6022620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4A9F0E2-9E4B-894B-9C01-07BA615C1141}"/>
              </a:ext>
            </a:extLst>
          </p:cNvPr>
          <p:cNvSpPr/>
          <p:nvPr/>
        </p:nvSpPr>
        <p:spPr>
          <a:xfrm>
            <a:off x="6372574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7B3AD0A-F6AA-7748-92B3-145EC8CDDA63}"/>
              </a:ext>
            </a:extLst>
          </p:cNvPr>
          <p:cNvSpPr/>
          <p:nvPr/>
        </p:nvSpPr>
        <p:spPr>
          <a:xfrm>
            <a:off x="676204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8207A40-FA4B-FA4E-9AF3-252511020CFB}"/>
              </a:ext>
            </a:extLst>
          </p:cNvPr>
          <p:cNvSpPr/>
          <p:nvPr/>
        </p:nvSpPr>
        <p:spPr>
          <a:xfrm>
            <a:off x="736035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684209D-3CF6-D84B-B675-FEBE2058B090}"/>
              </a:ext>
            </a:extLst>
          </p:cNvPr>
          <p:cNvSpPr/>
          <p:nvPr/>
        </p:nvSpPr>
        <p:spPr>
          <a:xfrm>
            <a:off x="7749818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B4293-4B24-C445-936F-51CA17E37861}"/>
              </a:ext>
            </a:extLst>
          </p:cNvPr>
          <p:cNvSpPr txBox="1"/>
          <p:nvPr/>
        </p:nvSpPr>
        <p:spPr>
          <a:xfrm>
            <a:off x="7013781" y="12151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5BD634-67A1-3E40-9935-AAF22EE8E7B3}"/>
              </a:ext>
            </a:extLst>
          </p:cNvPr>
          <p:cNvSpPr/>
          <p:nvPr/>
        </p:nvSpPr>
        <p:spPr>
          <a:xfrm>
            <a:off x="5667016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7BF3924-8083-9248-83F0-23E330242B60}"/>
              </a:ext>
            </a:extLst>
          </p:cNvPr>
          <p:cNvSpPr/>
          <p:nvPr/>
        </p:nvSpPr>
        <p:spPr>
          <a:xfrm>
            <a:off x="6056483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6B8844-CE25-1546-93A4-1A2C1A495932}"/>
              </a:ext>
            </a:extLst>
          </p:cNvPr>
          <p:cNvSpPr/>
          <p:nvPr/>
        </p:nvSpPr>
        <p:spPr>
          <a:xfrm>
            <a:off x="6406437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3E7409-4DE2-B846-8DE3-7FC372F28422}"/>
              </a:ext>
            </a:extLst>
          </p:cNvPr>
          <p:cNvSpPr/>
          <p:nvPr/>
        </p:nvSpPr>
        <p:spPr>
          <a:xfrm>
            <a:off x="679590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804B354-0BAC-1D44-95C7-F7BC251637C9}"/>
              </a:ext>
            </a:extLst>
          </p:cNvPr>
          <p:cNvSpPr/>
          <p:nvPr/>
        </p:nvSpPr>
        <p:spPr>
          <a:xfrm>
            <a:off x="739421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DF87085-BC10-FC40-8546-565077A15739}"/>
              </a:ext>
            </a:extLst>
          </p:cNvPr>
          <p:cNvSpPr/>
          <p:nvPr/>
        </p:nvSpPr>
        <p:spPr>
          <a:xfrm>
            <a:off x="7783681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98067E-3C25-DF44-8F9F-DED23CB2CF41}"/>
              </a:ext>
            </a:extLst>
          </p:cNvPr>
          <p:cNvSpPr txBox="1"/>
          <p:nvPr/>
        </p:nvSpPr>
        <p:spPr>
          <a:xfrm>
            <a:off x="7047644" y="1648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E6DFDBA-A294-7743-8D28-02F5CA4BFEDB}"/>
              </a:ext>
            </a:extLst>
          </p:cNvPr>
          <p:cNvSpPr/>
          <p:nvPr/>
        </p:nvSpPr>
        <p:spPr>
          <a:xfrm>
            <a:off x="5667016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F4E041-220A-9D4A-8C93-1201CFFD7140}"/>
              </a:ext>
            </a:extLst>
          </p:cNvPr>
          <p:cNvSpPr/>
          <p:nvPr/>
        </p:nvSpPr>
        <p:spPr>
          <a:xfrm>
            <a:off x="6056483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2DA95CF-1443-9F4E-8F5F-7744B76C80A9}"/>
              </a:ext>
            </a:extLst>
          </p:cNvPr>
          <p:cNvSpPr/>
          <p:nvPr/>
        </p:nvSpPr>
        <p:spPr>
          <a:xfrm>
            <a:off x="6406437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4D78F03-32FC-A146-92B0-C414FE648EE6}"/>
              </a:ext>
            </a:extLst>
          </p:cNvPr>
          <p:cNvSpPr/>
          <p:nvPr/>
        </p:nvSpPr>
        <p:spPr>
          <a:xfrm>
            <a:off x="679590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B0EB430-6CC8-4347-AD8F-849DFB7EFE43}"/>
              </a:ext>
            </a:extLst>
          </p:cNvPr>
          <p:cNvSpPr/>
          <p:nvPr/>
        </p:nvSpPr>
        <p:spPr>
          <a:xfrm>
            <a:off x="739421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51D6A46-2AE0-C747-B89E-892F5262CF4F}"/>
              </a:ext>
            </a:extLst>
          </p:cNvPr>
          <p:cNvSpPr/>
          <p:nvPr/>
        </p:nvSpPr>
        <p:spPr>
          <a:xfrm>
            <a:off x="7783681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A519C2-D3E6-F246-B945-19B5CAD25B80}"/>
              </a:ext>
            </a:extLst>
          </p:cNvPr>
          <p:cNvSpPr txBox="1"/>
          <p:nvPr/>
        </p:nvSpPr>
        <p:spPr>
          <a:xfrm>
            <a:off x="7047644" y="20263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8A2AB5-BD07-244D-AF0C-572C37FACC8B}"/>
              </a:ext>
            </a:extLst>
          </p:cNvPr>
          <p:cNvSpPr txBox="1"/>
          <p:nvPr/>
        </p:nvSpPr>
        <p:spPr>
          <a:xfrm>
            <a:off x="6502396" y="2514219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40]</a:t>
            </a:r>
            <a:endParaRPr kumimoji="1" lang="zh-CN" altLang="en-US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0E3FA98E-2B3B-0048-8C44-EA3E3216AA51}"/>
              </a:ext>
            </a:extLst>
          </p:cNvPr>
          <p:cNvCxnSpPr>
            <a:cxnSpLocks/>
          </p:cNvCxnSpPr>
          <p:nvPr/>
        </p:nvCxnSpPr>
        <p:spPr>
          <a:xfrm>
            <a:off x="8221528" y="1806738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69806B4-5940-6D4B-821C-01A15DEA5EF3}"/>
              </a:ext>
            </a:extLst>
          </p:cNvPr>
          <p:cNvSpPr txBox="1"/>
          <p:nvPr/>
        </p:nvSpPr>
        <p:spPr>
          <a:xfrm>
            <a:off x="8142505" y="1350621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C4F1394-AAD0-F843-88D3-033E188F4F0B}"/>
              </a:ext>
            </a:extLst>
          </p:cNvPr>
          <p:cNvSpPr/>
          <p:nvPr/>
        </p:nvSpPr>
        <p:spPr>
          <a:xfrm>
            <a:off x="9547973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148CF18-8B23-A147-B0C6-56EB50BB0ADA}"/>
              </a:ext>
            </a:extLst>
          </p:cNvPr>
          <p:cNvSpPr/>
          <p:nvPr/>
        </p:nvSpPr>
        <p:spPr>
          <a:xfrm>
            <a:off x="9937440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4D2AC48-FB8B-BE4D-B99E-794F3D4764E3}"/>
              </a:ext>
            </a:extLst>
          </p:cNvPr>
          <p:cNvSpPr/>
          <p:nvPr/>
        </p:nvSpPr>
        <p:spPr>
          <a:xfrm>
            <a:off x="10287394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29DBF0-401D-D94F-8768-042B73DF8987}"/>
              </a:ext>
            </a:extLst>
          </p:cNvPr>
          <p:cNvSpPr/>
          <p:nvPr/>
        </p:nvSpPr>
        <p:spPr>
          <a:xfrm>
            <a:off x="1067686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6A87D52-11F4-E64A-892A-50C435CC8036}"/>
              </a:ext>
            </a:extLst>
          </p:cNvPr>
          <p:cNvSpPr/>
          <p:nvPr/>
        </p:nvSpPr>
        <p:spPr>
          <a:xfrm>
            <a:off x="1127517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A3B369A-E8D5-7144-B644-D09BF2EEE862}"/>
              </a:ext>
            </a:extLst>
          </p:cNvPr>
          <p:cNvSpPr/>
          <p:nvPr/>
        </p:nvSpPr>
        <p:spPr>
          <a:xfrm>
            <a:off x="11664638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BAD522-8165-DF47-B79E-9C1CF21DF152}"/>
              </a:ext>
            </a:extLst>
          </p:cNvPr>
          <p:cNvSpPr txBox="1"/>
          <p:nvPr/>
        </p:nvSpPr>
        <p:spPr>
          <a:xfrm>
            <a:off x="10928601" y="8369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C4C0680-95AD-0D4A-AF3D-30259150C63C}"/>
              </a:ext>
            </a:extLst>
          </p:cNvPr>
          <p:cNvSpPr/>
          <p:nvPr/>
        </p:nvSpPr>
        <p:spPr>
          <a:xfrm>
            <a:off x="9547973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95468A4-6B8A-8344-BB32-B0631C12D53F}"/>
              </a:ext>
            </a:extLst>
          </p:cNvPr>
          <p:cNvSpPr/>
          <p:nvPr/>
        </p:nvSpPr>
        <p:spPr>
          <a:xfrm>
            <a:off x="9937440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4D5D170-9E7F-A642-BCDF-70DB0BED589B}"/>
              </a:ext>
            </a:extLst>
          </p:cNvPr>
          <p:cNvSpPr/>
          <p:nvPr/>
        </p:nvSpPr>
        <p:spPr>
          <a:xfrm>
            <a:off x="10287394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F841220-66EE-8B48-B8BC-C315C917B9A0}"/>
              </a:ext>
            </a:extLst>
          </p:cNvPr>
          <p:cNvSpPr/>
          <p:nvPr/>
        </p:nvSpPr>
        <p:spPr>
          <a:xfrm>
            <a:off x="1067686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377A8815-B5CB-264F-B374-54ADF348B8D5}"/>
              </a:ext>
            </a:extLst>
          </p:cNvPr>
          <p:cNvSpPr/>
          <p:nvPr/>
        </p:nvSpPr>
        <p:spPr>
          <a:xfrm>
            <a:off x="1127517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29EEAD7-DE86-8848-BA0F-54639FB0B2D7}"/>
              </a:ext>
            </a:extLst>
          </p:cNvPr>
          <p:cNvSpPr/>
          <p:nvPr/>
        </p:nvSpPr>
        <p:spPr>
          <a:xfrm>
            <a:off x="11664638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DF7B102-1BE8-BB4E-AA29-A76F8D1C1757}"/>
              </a:ext>
            </a:extLst>
          </p:cNvPr>
          <p:cNvSpPr txBox="1"/>
          <p:nvPr/>
        </p:nvSpPr>
        <p:spPr>
          <a:xfrm>
            <a:off x="10928601" y="12151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58B8E17-8055-9049-9B6C-53ACD4CB5D60}"/>
              </a:ext>
            </a:extLst>
          </p:cNvPr>
          <p:cNvSpPr/>
          <p:nvPr/>
        </p:nvSpPr>
        <p:spPr>
          <a:xfrm>
            <a:off x="9581836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061E731-9E78-9D49-B07A-7E27C4804523}"/>
              </a:ext>
            </a:extLst>
          </p:cNvPr>
          <p:cNvSpPr/>
          <p:nvPr/>
        </p:nvSpPr>
        <p:spPr>
          <a:xfrm>
            <a:off x="9971303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A38B9B-CD6C-A942-9342-B1A1C886EB55}"/>
              </a:ext>
            </a:extLst>
          </p:cNvPr>
          <p:cNvSpPr/>
          <p:nvPr/>
        </p:nvSpPr>
        <p:spPr>
          <a:xfrm>
            <a:off x="10321257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68F30D3-6350-3447-8E95-23C9D990C5C3}"/>
              </a:ext>
            </a:extLst>
          </p:cNvPr>
          <p:cNvSpPr/>
          <p:nvPr/>
        </p:nvSpPr>
        <p:spPr>
          <a:xfrm>
            <a:off x="1071072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A37CA9-FCAA-C94D-AA67-22D86E9CA6B9}"/>
              </a:ext>
            </a:extLst>
          </p:cNvPr>
          <p:cNvSpPr/>
          <p:nvPr/>
        </p:nvSpPr>
        <p:spPr>
          <a:xfrm>
            <a:off x="1130903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29EA2D3-C96B-8845-B03E-F7ECD6434120}"/>
              </a:ext>
            </a:extLst>
          </p:cNvPr>
          <p:cNvSpPr/>
          <p:nvPr/>
        </p:nvSpPr>
        <p:spPr>
          <a:xfrm>
            <a:off x="11698501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7374647-23B2-AA4E-B023-A1B8B96D60EA}"/>
              </a:ext>
            </a:extLst>
          </p:cNvPr>
          <p:cNvSpPr txBox="1"/>
          <p:nvPr/>
        </p:nvSpPr>
        <p:spPr>
          <a:xfrm>
            <a:off x="10962464" y="1648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EA692719-DAC1-9E49-AE4B-DE4A6E35F8D9}"/>
              </a:ext>
            </a:extLst>
          </p:cNvPr>
          <p:cNvSpPr/>
          <p:nvPr/>
        </p:nvSpPr>
        <p:spPr>
          <a:xfrm>
            <a:off x="9581836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563FE43-57D7-9B44-B6E2-68DF7165702F}"/>
              </a:ext>
            </a:extLst>
          </p:cNvPr>
          <p:cNvSpPr/>
          <p:nvPr/>
        </p:nvSpPr>
        <p:spPr>
          <a:xfrm>
            <a:off x="9971303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F9E1F645-2B3B-E844-9A92-42063B0C66EC}"/>
              </a:ext>
            </a:extLst>
          </p:cNvPr>
          <p:cNvSpPr/>
          <p:nvPr/>
        </p:nvSpPr>
        <p:spPr>
          <a:xfrm>
            <a:off x="10321257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526F13F-129E-6A4C-A771-923251913B61}"/>
              </a:ext>
            </a:extLst>
          </p:cNvPr>
          <p:cNvSpPr/>
          <p:nvPr/>
        </p:nvSpPr>
        <p:spPr>
          <a:xfrm>
            <a:off x="1071072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31A6EC2-52C8-C24D-BBC0-74682332484B}"/>
              </a:ext>
            </a:extLst>
          </p:cNvPr>
          <p:cNvSpPr/>
          <p:nvPr/>
        </p:nvSpPr>
        <p:spPr>
          <a:xfrm>
            <a:off x="1130903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3E05F6C-D616-9448-8411-F03A07CA5F63}"/>
              </a:ext>
            </a:extLst>
          </p:cNvPr>
          <p:cNvSpPr/>
          <p:nvPr/>
        </p:nvSpPr>
        <p:spPr>
          <a:xfrm>
            <a:off x="11698501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9389355-915C-004F-BDA7-621D45FAA549}"/>
              </a:ext>
            </a:extLst>
          </p:cNvPr>
          <p:cNvSpPr txBox="1"/>
          <p:nvPr/>
        </p:nvSpPr>
        <p:spPr>
          <a:xfrm>
            <a:off x="10962464" y="20263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F8CE51-D1E5-524A-9752-3E25DBC6CCE6}"/>
              </a:ext>
            </a:extLst>
          </p:cNvPr>
          <p:cNvSpPr txBox="1"/>
          <p:nvPr/>
        </p:nvSpPr>
        <p:spPr>
          <a:xfrm>
            <a:off x="10264811" y="2514219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40,</a:t>
            </a:r>
            <a:r>
              <a:rPr kumimoji="1" lang="zh-CN" altLang="en-US" dirty="0"/>
              <a:t> </a:t>
            </a:r>
            <a:r>
              <a:rPr kumimoji="1" lang="en-US" altLang="zh-CN" dirty="0"/>
              <a:t>32]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091B7E4-6BBB-ED4D-8473-C24CE0FE5B03}"/>
              </a:ext>
            </a:extLst>
          </p:cNvPr>
          <p:cNvSpPr/>
          <p:nvPr/>
        </p:nvSpPr>
        <p:spPr>
          <a:xfrm>
            <a:off x="9581836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D90A271-BA61-8E45-A89B-667A9E43F135}"/>
              </a:ext>
            </a:extLst>
          </p:cNvPr>
          <p:cNvSpPr/>
          <p:nvPr/>
        </p:nvSpPr>
        <p:spPr>
          <a:xfrm>
            <a:off x="9971303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48921457-CD2B-1B4B-B6F7-7074690B1588}"/>
              </a:ext>
            </a:extLst>
          </p:cNvPr>
          <p:cNvSpPr/>
          <p:nvPr/>
        </p:nvSpPr>
        <p:spPr>
          <a:xfrm>
            <a:off x="10321257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2B2FAEA-AC31-C84E-91AD-F214B0DB8A98}"/>
              </a:ext>
            </a:extLst>
          </p:cNvPr>
          <p:cNvSpPr/>
          <p:nvPr/>
        </p:nvSpPr>
        <p:spPr>
          <a:xfrm>
            <a:off x="10710724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27C08647-41AC-5842-8812-F30C01C3DD7C}"/>
              </a:ext>
            </a:extLst>
          </p:cNvPr>
          <p:cNvSpPr/>
          <p:nvPr/>
        </p:nvSpPr>
        <p:spPr>
          <a:xfrm>
            <a:off x="11309034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9C92A20-21AC-3F4A-B831-A90F6AE8B87D}"/>
              </a:ext>
            </a:extLst>
          </p:cNvPr>
          <p:cNvSpPr/>
          <p:nvPr/>
        </p:nvSpPr>
        <p:spPr>
          <a:xfrm>
            <a:off x="11698501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B7F8E77-9321-5047-9DE4-DD83064BB2E6}"/>
              </a:ext>
            </a:extLst>
          </p:cNvPr>
          <p:cNvSpPr txBox="1"/>
          <p:nvPr/>
        </p:nvSpPr>
        <p:spPr>
          <a:xfrm>
            <a:off x="10962464" y="39318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D906BB6-24FC-AE47-A134-9349CAE310AD}"/>
              </a:ext>
            </a:extLst>
          </p:cNvPr>
          <p:cNvSpPr/>
          <p:nvPr/>
        </p:nvSpPr>
        <p:spPr>
          <a:xfrm>
            <a:off x="9581836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1268399-2CEB-A445-87CD-C39940FC2EBA}"/>
              </a:ext>
            </a:extLst>
          </p:cNvPr>
          <p:cNvSpPr/>
          <p:nvPr/>
        </p:nvSpPr>
        <p:spPr>
          <a:xfrm>
            <a:off x="9971303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1A467798-D074-0949-9E3D-C189CDF56D0B}"/>
              </a:ext>
            </a:extLst>
          </p:cNvPr>
          <p:cNvSpPr/>
          <p:nvPr/>
        </p:nvSpPr>
        <p:spPr>
          <a:xfrm>
            <a:off x="10321257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2EBE180-03D4-6345-B4E4-5B61675C4986}"/>
              </a:ext>
            </a:extLst>
          </p:cNvPr>
          <p:cNvSpPr/>
          <p:nvPr/>
        </p:nvSpPr>
        <p:spPr>
          <a:xfrm>
            <a:off x="10710724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861F954-C923-8C4C-B1AD-373864348B39}"/>
              </a:ext>
            </a:extLst>
          </p:cNvPr>
          <p:cNvSpPr/>
          <p:nvPr/>
        </p:nvSpPr>
        <p:spPr>
          <a:xfrm>
            <a:off x="11309034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F496D8CD-08CC-244C-A674-11854C176A27}"/>
              </a:ext>
            </a:extLst>
          </p:cNvPr>
          <p:cNvSpPr/>
          <p:nvPr/>
        </p:nvSpPr>
        <p:spPr>
          <a:xfrm>
            <a:off x="11698501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0F2FBEB-E24E-1D43-8EFF-ABA3B8BAAD50}"/>
              </a:ext>
            </a:extLst>
          </p:cNvPr>
          <p:cNvSpPr txBox="1"/>
          <p:nvPr/>
        </p:nvSpPr>
        <p:spPr>
          <a:xfrm>
            <a:off x="10962464" y="43099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F5DE5CB-C079-1B4F-A557-AC5796CF9DEE}"/>
              </a:ext>
            </a:extLst>
          </p:cNvPr>
          <p:cNvSpPr/>
          <p:nvPr/>
        </p:nvSpPr>
        <p:spPr>
          <a:xfrm>
            <a:off x="9615699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FCA9547-8403-974D-B1DA-63D32F88C06F}"/>
              </a:ext>
            </a:extLst>
          </p:cNvPr>
          <p:cNvSpPr/>
          <p:nvPr/>
        </p:nvSpPr>
        <p:spPr>
          <a:xfrm>
            <a:off x="10005166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0BA55-79FC-B546-A563-E184B9E899B1}"/>
              </a:ext>
            </a:extLst>
          </p:cNvPr>
          <p:cNvSpPr/>
          <p:nvPr/>
        </p:nvSpPr>
        <p:spPr>
          <a:xfrm>
            <a:off x="10355120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03B4A34-7090-C94B-8533-770BF9AB8266}"/>
              </a:ext>
            </a:extLst>
          </p:cNvPr>
          <p:cNvSpPr/>
          <p:nvPr/>
        </p:nvSpPr>
        <p:spPr>
          <a:xfrm>
            <a:off x="10744587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390A66A-DF5E-BF4E-9C31-BDAA54129B30}"/>
              </a:ext>
            </a:extLst>
          </p:cNvPr>
          <p:cNvSpPr/>
          <p:nvPr/>
        </p:nvSpPr>
        <p:spPr>
          <a:xfrm>
            <a:off x="11342897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678D3BA7-A97A-AB4C-B1F8-96FECB1E017F}"/>
              </a:ext>
            </a:extLst>
          </p:cNvPr>
          <p:cNvSpPr/>
          <p:nvPr/>
        </p:nvSpPr>
        <p:spPr>
          <a:xfrm>
            <a:off x="11732364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EBF02B2-E05B-FF4D-86EE-0D04D340701D}"/>
              </a:ext>
            </a:extLst>
          </p:cNvPr>
          <p:cNvSpPr txBox="1"/>
          <p:nvPr/>
        </p:nvSpPr>
        <p:spPr>
          <a:xfrm>
            <a:off x="10996327" y="47430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80752E8-2B0B-7646-AD85-5D50331BEFC9}"/>
              </a:ext>
            </a:extLst>
          </p:cNvPr>
          <p:cNvSpPr/>
          <p:nvPr/>
        </p:nvSpPr>
        <p:spPr>
          <a:xfrm>
            <a:off x="9615699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3DF378DC-77B1-7B4F-BA1F-B53CF2737C9E}"/>
              </a:ext>
            </a:extLst>
          </p:cNvPr>
          <p:cNvSpPr/>
          <p:nvPr/>
        </p:nvSpPr>
        <p:spPr>
          <a:xfrm>
            <a:off x="10005166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A93E7F6C-6B08-1342-A259-9E16C26F28EA}"/>
              </a:ext>
            </a:extLst>
          </p:cNvPr>
          <p:cNvSpPr/>
          <p:nvPr/>
        </p:nvSpPr>
        <p:spPr>
          <a:xfrm>
            <a:off x="10355120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0F45CFC7-C383-194F-B4C5-B41DC010B6EB}"/>
              </a:ext>
            </a:extLst>
          </p:cNvPr>
          <p:cNvSpPr/>
          <p:nvPr/>
        </p:nvSpPr>
        <p:spPr>
          <a:xfrm>
            <a:off x="10744587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063FF1A5-7E44-4A45-9D7F-B1B419DC3FCA}"/>
              </a:ext>
            </a:extLst>
          </p:cNvPr>
          <p:cNvSpPr/>
          <p:nvPr/>
        </p:nvSpPr>
        <p:spPr>
          <a:xfrm>
            <a:off x="11342897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3726C03-6EC3-FF40-8E3D-008E3D3A6173}"/>
              </a:ext>
            </a:extLst>
          </p:cNvPr>
          <p:cNvSpPr/>
          <p:nvPr/>
        </p:nvSpPr>
        <p:spPr>
          <a:xfrm>
            <a:off x="11732364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E759808-F6F3-B649-A111-72BCAACD26FD}"/>
              </a:ext>
            </a:extLst>
          </p:cNvPr>
          <p:cNvSpPr txBox="1"/>
          <p:nvPr/>
        </p:nvSpPr>
        <p:spPr>
          <a:xfrm>
            <a:off x="10996327" y="51211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A81DD80-F364-D243-9704-03505D9558CD}"/>
              </a:ext>
            </a:extLst>
          </p:cNvPr>
          <p:cNvSpPr txBox="1"/>
          <p:nvPr/>
        </p:nvSpPr>
        <p:spPr>
          <a:xfrm>
            <a:off x="10264810" y="5554214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40,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10]</a:t>
            </a:r>
            <a:endParaRPr kumimoji="1" lang="zh-CN" altLang="en-US" dirty="0"/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9FA7B042-2C90-FA47-B740-7B076A67CBBD}"/>
              </a:ext>
            </a:extLst>
          </p:cNvPr>
          <p:cNvCxnSpPr>
            <a:cxnSpLocks/>
          </p:cNvCxnSpPr>
          <p:nvPr/>
        </p:nvCxnSpPr>
        <p:spPr>
          <a:xfrm>
            <a:off x="10784580" y="2883551"/>
            <a:ext cx="8551" cy="9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C537F8E-0870-5F4C-AAD7-C4F70522C7BD}"/>
              </a:ext>
            </a:extLst>
          </p:cNvPr>
          <p:cNvSpPr txBox="1"/>
          <p:nvPr/>
        </p:nvSpPr>
        <p:spPr>
          <a:xfrm>
            <a:off x="10830102" y="3065772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conv1d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F19E6D6F-D6D3-3A48-B4C2-E9FCA3F91518}"/>
              </a:ext>
            </a:extLst>
          </p:cNvPr>
          <p:cNvSpPr/>
          <p:nvPr/>
        </p:nvSpPr>
        <p:spPr>
          <a:xfrm>
            <a:off x="5762975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7A4B395-2097-9E49-BC2C-CAEC7EBA43EC}"/>
              </a:ext>
            </a:extLst>
          </p:cNvPr>
          <p:cNvSpPr/>
          <p:nvPr/>
        </p:nvSpPr>
        <p:spPr>
          <a:xfrm>
            <a:off x="6152442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7981D939-5578-1D4F-BBFE-DC38B187AB22}"/>
              </a:ext>
            </a:extLst>
          </p:cNvPr>
          <p:cNvSpPr/>
          <p:nvPr/>
        </p:nvSpPr>
        <p:spPr>
          <a:xfrm>
            <a:off x="6502396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9383805F-B40C-3C49-B3C1-8AC001719CA2}"/>
              </a:ext>
            </a:extLst>
          </p:cNvPr>
          <p:cNvSpPr/>
          <p:nvPr/>
        </p:nvSpPr>
        <p:spPr>
          <a:xfrm>
            <a:off x="6891863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AFCF2AC0-9006-8D48-B797-13C6C33723FD}"/>
              </a:ext>
            </a:extLst>
          </p:cNvPr>
          <p:cNvSpPr/>
          <p:nvPr/>
        </p:nvSpPr>
        <p:spPr>
          <a:xfrm>
            <a:off x="7490173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E84F1F17-A4F7-4842-9F5B-8D2193BD05B5}"/>
              </a:ext>
            </a:extLst>
          </p:cNvPr>
          <p:cNvSpPr/>
          <p:nvPr/>
        </p:nvSpPr>
        <p:spPr>
          <a:xfrm>
            <a:off x="7879640" y="403341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DF2BB11A-CA8D-B04B-908B-69B287EE441A}"/>
              </a:ext>
            </a:extLst>
          </p:cNvPr>
          <p:cNvSpPr/>
          <p:nvPr/>
        </p:nvSpPr>
        <p:spPr>
          <a:xfrm>
            <a:off x="5762975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E05B7DB3-D408-DF47-84BC-77FB311DDF32}"/>
              </a:ext>
            </a:extLst>
          </p:cNvPr>
          <p:cNvSpPr/>
          <p:nvPr/>
        </p:nvSpPr>
        <p:spPr>
          <a:xfrm>
            <a:off x="6152442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050C319E-FCDF-524F-A16B-96B5A098F136}"/>
              </a:ext>
            </a:extLst>
          </p:cNvPr>
          <p:cNvSpPr/>
          <p:nvPr/>
        </p:nvSpPr>
        <p:spPr>
          <a:xfrm>
            <a:off x="6502396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B1F82DF4-FEA6-F744-9A50-D1E6ABEF032E}"/>
              </a:ext>
            </a:extLst>
          </p:cNvPr>
          <p:cNvSpPr/>
          <p:nvPr/>
        </p:nvSpPr>
        <p:spPr>
          <a:xfrm>
            <a:off x="6891863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747560F4-54CE-E149-9D86-6AC921F356F4}"/>
              </a:ext>
            </a:extLst>
          </p:cNvPr>
          <p:cNvSpPr/>
          <p:nvPr/>
        </p:nvSpPr>
        <p:spPr>
          <a:xfrm>
            <a:off x="7490173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95C26D4D-3371-F04B-881D-28F7DCB94DE2}"/>
              </a:ext>
            </a:extLst>
          </p:cNvPr>
          <p:cNvSpPr/>
          <p:nvPr/>
        </p:nvSpPr>
        <p:spPr>
          <a:xfrm>
            <a:off x="7879640" y="441159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DFA65E4-CEE9-1142-BA4E-E1F01A9C57A5}"/>
              </a:ext>
            </a:extLst>
          </p:cNvPr>
          <p:cNvSpPr txBox="1"/>
          <p:nvPr/>
        </p:nvSpPr>
        <p:spPr>
          <a:xfrm>
            <a:off x="7143603" y="435675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D35C2EC2-F0A2-224B-B187-8B5A255348BB}"/>
              </a:ext>
            </a:extLst>
          </p:cNvPr>
          <p:cNvSpPr/>
          <p:nvPr/>
        </p:nvSpPr>
        <p:spPr>
          <a:xfrm>
            <a:off x="5796838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D632B8F-A5E9-184B-ACDC-4288A9DE8B4B}"/>
              </a:ext>
            </a:extLst>
          </p:cNvPr>
          <p:cNvSpPr/>
          <p:nvPr/>
        </p:nvSpPr>
        <p:spPr>
          <a:xfrm>
            <a:off x="6186305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048BE3E7-3031-294E-8C00-D7DCDAE96274}"/>
              </a:ext>
            </a:extLst>
          </p:cNvPr>
          <p:cNvSpPr/>
          <p:nvPr/>
        </p:nvSpPr>
        <p:spPr>
          <a:xfrm>
            <a:off x="6536259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9A7A8800-5259-9042-9C60-F316BB400488}"/>
              </a:ext>
            </a:extLst>
          </p:cNvPr>
          <p:cNvSpPr/>
          <p:nvPr/>
        </p:nvSpPr>
        <p:spPr>
          <a:xfrm>
            <a:off x="6925726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9D31ACB2-7127-E943-BD33-7B54C24DBFDE}"/>
              </a:ext>
            </a:extLst>
          </p:cNvPr>
          <p:cNvSpPr/>
          <p:nvPr/>
        </p:nvSpPr>
        <p:spPr>
          <a:xfrm>
            <a:off x="7524036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431876AB-BD6D-5A47-9C70-6C6B1F037C06}"/>
              </a:ext>
            </a:extLst>
          </p:cNvPr>
          <p:cNvSpPr/>
          <p:nvPr/>
        </p:nvSpPr>
        <p:spPr>
          <a:xfrm>
            <a:off x="7913503" y="484461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9598308-6494-A444-B2AE-DFF547EF97CD}"/>
              </a:ext>
            </a:extLst>
          </p:cNvPr>
          <p:cNvSpPr txBox="1"/>
          <p:nvPr/>
        </p:nvSpPr>
        <p:spPr>
          <a:xfrm>
            <a:off x="7177466" y="47897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F9D5B52-C86E-4644-81F5-6B025338ED6A}"/>
              </a:ext>
            </a:extLst>
          </p:cNvPr>
          <p:cNvSpPr/>
          <p:nvPr/>
        </p:nvSpPr>
        <p:spPr>
          <a:xfrm>
            <a:off x="5796838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24CD915-94EA-824F-86C6-AB5CA2CD6344}"/>
              </a:ext>
            </a:extLst>
          </p:cNvPr>
          <p:cNvSpPr/>
          <p:nvPr/>
        </p:nvSpPr>
        <p:spPr>
          <a:xfrm>
            <a:off x="6186305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EA2B3D65-8D1C-AC4A-BD27-028EB024128C}"/>
              </a:ext>
            </a:extLst>
          </p:cNvPr>
          <p:cNvSpPr/>
          <p:nvPr/>
        </p:nvSpPr>
        <p:spPr>
          <a:xfrm>
            <a:off x="6536259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1CC7D81-3BF1-2F47-B486-1F70160E5E2F}"/>
              </a:ext>
            </a:extLst>
          </p:cNvPr>
          <p:cNvSpPr/>
          <p:nvPr/>
        </p:nvSpPr>
        <p:spPr>
          <a:xfrm>
            <a:off x="6925726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65359CA-84E2-E448-84C9-74FB84246975}"/>
              </a:ext>
            </a:extLst>
          </p:cNvPr>
          <p:cNvSpPr/>
          <p:nvPr/>
        </p:nvSpPr>
        <p:spPr>
          <a:xfrm>
            <a:off x="7524036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45702D0-9F7A-E243-958E-EA40AE960DCB}"/>
              </a:ext>
            </a:extLst>
          </p:cNvPr>
          <p:cNvSpPr/>
          <p:nvPr/>
        </p:nvSpPr>
        <p:spPr>
          <a:xfrm>
            <a:off x="7913503" y="522279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8B6003F-CBF6-B94C-AEEB-3912CB8CAF7D}"/>
              </a:ext>
            </a:extLst>
          </p:cNvPr>
          <p:cNvSpPr txBox="1"/>
          <p:nvPr/>
        </p:nvSpPr>
        <p:spPr>
          <a:xfrm>
            <a:off x="7177466" y="516794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365DE88-4CFD-C247-B63E-B211F53E3239}"/>
              </a:ext>
            </a:extLst>
          </p:cNvPr>
          <p:cNvSpPr txBox="1"/>
          <p:nvPr/>
        </p:nvSpPr>
        <p:spPr>
          <a:xfrm>
            <a:off x="6445949" y="5600971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40,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10]</a:t>
            </a:r>
            <a:endParaRPr kumimoji="1" lang="zh-CN" altLang="en-US" dirty="0"/>
          </a:p>
        </p:txBody>
      </p: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984249A0-1035-8348-A15F-0E04133CEB36}"/>
              </a:ext>
            </a:extLst>
          </p:cNvPr>
          <p:cNvCxnSpPr>
            <a:cxnSpLocks/>
          </p:cNvCxnSpPr>
          <p:nvPr/>
        </p:nvCxnSpPr>
        <p:spPr>
          <a:xfrm flipH="1">
            <a:off x="8266030" y="4838726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C7093BD-9A09-5D46-99BF-7549CD1FF61B}"/>
              </a:ext>
            </a:extLst>
          </p:cNvPr>
          <p:cNvSpPr txBox="1"/>
          <p:nvPr/>
        </p:nvSpPr>
        <p:spPr>
          <a:xfrm>
            <a:off x="8360211" y="4409232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dropout</a:t>
            </a:r>
            <a:endParaRPr kumimoji="1"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FF37167-C60B-434B-804B-62B90616AD53}"/>
              </a:ext>
            </a:extLst>
          </p:cNvPr>
          <p:cNvSpPr txBox="1"/>
          <p:nvPr/>
        </p:nvSpPr>
        <p:spPr>
          <a:xfrm>
            <a:off x="7130361" y="40293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135C2A7-003E-9C4F-AA00-66C2A38ADFE2}"/>
              </a:ext>
            </a:extLst>
          </p:cNvPr>
          <p:cNvSpPr/>
          <p:nvPr/>
        </p:nvSpPr>
        <p:spPr>
          <a:xfrm>
            <a:off x="778752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24F1B2F4-5035-3947-B058-CDB31059F445}"/>
              </a:ext>
            </a:extLst>
          </p:cNvPr>
          <p:cNvSpPr/>
          <p:nvPr/>
        </p:nvSpPr>
        <p:spPr>
          <a:xfrm>
            <a:off x="1168219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10F732F4-8BDB-D244-923A-1B19D164B4C0}"/>
              </a:ext>
            </a:extLst>
          </p:cNvPr>
          <p:cNvSpPr/>
          <p:nvPr/>
        </p:nvSpPr>
        <p:spPr>
          <a:xfrm>
            <a:off x="1518173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AB76F2F6-4C4B-A247-88CA-BF5672FC3CC8}"/>
              </a:ext>
            </a:extLst>
          </p:cNvPr>
          <p:cNvSpPr/>
          <p:nvPr/>
        </p:nvSpPr>
        <p:spPr>
          <a:xfrm>
            <a:off x="1907640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9EACD95-7353-FA42-BC84-4299F8766D7E}"/>
              </a:ext>
            </a:extLst>
          </p:cNvPr>
          <p:cNvSpPr/>
          <p:nvPr/>
        </p:nvSpPr>
        <p:spPr>
          <a:xfrm>
            <a:off x="2505950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14553B64-0510-5F4F-97A2-E19AB35E11D0}"/>
              </a:ext>
            </a:extLst>
          </p:cNvPr>
          <p:cNvSpPr/>
          <p:nvPr/>
        </p:nvSpPr>
        <p:spPr>
          <a:xfrm>
            <a:off x="2895417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BC9D8FC-BF25-2647-B962-09329C9D67AD}"/>
              </a:ext>
            </a:extLst>
          </p:cNvPr>
          <p:cNvSpPr txBox="1"/>
          <p:nvPr/>
        </p:nvSpPr>
        <p:spPr>
          <a:xfrm>
            <a:off x="2159380" y="452423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DFF477F-CA18-0E48-91F4-F2338B92C708}"/>
              </a:ext>
            </a:extLst>
          </p:cNvPr>
          <p:cNvSpPr/>
          <p:nvPr/>
        </p:nvSpPr>
        <p:spPr>
          <a:xfrm>
            <a:off x="3302532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7B5EF52D-2C4B-6F40-947D-EA3A7D5636D1}"/>
              </a:ext>
            </a:extLst>
          </p:cNvPr>
          <p:cNvSpPr/>
          <p:nvPr/>
        </p:nvSpPr>
        <p:spPr>
          <a:xfrm>
            <a:off x="3691999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52107EFD-588F-3041-9845-F37417D44300}"/>
              </a:ext>
            </a:extLst>
          </p:cNvPr>
          <p:cNvSpPr/>
          <p:nvPr/>
        </p:nvSpPr>
        <p:spPr>
          <a:xfrm>
            <a:off x="4041953" y="457908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00917054-E295-5D47-8BB1-AEE15135E40B}"/>
              </a:ext>
            </a:extLst>
          </p:cNvPr>
          <p:cNvCxnSpPr>
            <a:cxnSpLocks/>
          </p:cNvCxnSpPr>
          <p:nvPr/>
        </p:nvCxnSpPr>
        <p:spPr>
          <a:xfrm flipH="1">
            <a:off x="4488284" y="4809458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63E290B8-1755-EB47-B5E3-7A8F764AF2B2}"/>
              </a:ext>
            </a:extLst>
          </p:cNvPr>
          <p:cNvSpPr txBox="1"/>
          <p:nvPr/>
        </p:nvSpPr>
        <p:spPr>
          <a:xfrm>
            <a:off x="4728803" y="4388595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flatten</a:t>
            </a:r>
            <a:endParaRPr kumimoji="1"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D5FC258-F79D-5C49-B97C-7A8F4CF5A167}"/>
              </a:ext>
            </a:extLst>
          </p:cNvPr>
          <p:cNvSpPr txBox="1"/>
          <p:nvPr/>
        </p:nvSpPr>
        <p:spPr>
          <a:xfrm>
            <a:off x="1935359" y="5537281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400]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C60C66-337B-6A47-BED2-7F499E8C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6" y="589774"/>
            <a:ext cx="2274255" cy="22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41BD39-5018-9C41-88CE-914660B6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8" y="630536"/>
            <a:ext cx="1794933" cy="2253015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25E89CE-515B-D545-AC3D-C2B6953532BA}"/>
              </a:ext>
            </a:extLst>
          </p:cNvPr>
          <p:cNvCxnSpPr>
            <a:cxnSpLocks/>
          </p:cNvCxnSpPr>
          <p:nvPr/>
        </p:nvCxnSpPr>
        <p:spPr>
          <a:xfrm>
            <a:off x="2709333" y="1817512"/>
            <a:ext cx="2619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2E36416-82A7-1344-A6D3-41824B34E623}"/>
              </a:ext>
            </a:extLst>
          </p:cNvPr>
          <p:cNvSpPr txBox="1"/>
          <p:nvPr/>
        </p:nvSpPr>
        <p:spPr>
          <a:xfrm>
            <a:off x="2630310" y="1361395"/>
            <a:ext cx="30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Tokenizer-&gt;</a:t>
            </a:r>
            <a:r>
              <a:rPr kumimoji="1" lang="en-US" altLang="zh-CN" dirty="0" err="1"/>
              <a:t>fit_transform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B68C14F-8CB0-A04B-AB8C-F9F20132C368}"/>
              </a:ext>
            </a:extLst>
          </p:cNvPr>
          <p:cNvSpPr/>
          <p:nvPr/>
        </p:nvSpPr>
        <p:spPr>
          <a:xfrm>
            <a:off x="5633153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E4604D-31E3-AE42-B659-FC7762897356}"/>
              </a:ext>
            </a:extLst>
          </p:cNvPr>
          <p:cNvSpPr/>
          <p:nvPr/>
        </p:nvSpPr>
        <p:spPr>
          <a:xfrm>
            <a:off x="6022620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A62869-0F89-3040-B0A9-C518FBFAC277}"/>
              </a:ext>
            </a:extLst>
          </p:cNvPr>
          <p:cNvSpPr/>
          <p:nvPr/>
        </p:nvSpPr>
        <p:spPr>
          <a:xfrm>
            <a:off x="6372574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CA2265-7E1E-D24B-B55F-0286537C2E92}"/>
              </a:ext>
            </a:extLst>
          </p:cNvPr>
          <p:cNvSpPr/>
          <p:nvPr/>
        </p:nvSpPr>
        <p:spPr>
          <a:xfrm>
            <a:off x="676204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E91BF8-D711-EB41-96F4-CA4FE9F7BCE5}"/>
              </a:ext>
            </a:extLst>
          </p:cNvPr>
          <p:cNvSpPr/>
          <p:nvPr/>
        </p:nvSpPr>
        <p:spPr>
          <a:xfrm>
            <a:off x="736035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C60B71-8243-E449-8254-2BB38169F543}"/>
              </a:ext>
            </a:extLst>
          </p:cNvPr>
          <p:cNvSpPr/>
          <p:nvPr/>
        </p:nvSpPr>
        <p:spPr>
          <a:xfrm>
            <a:off x="7749818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F6C85B-709F-DE48-B31B-35AA6461F3EC}"/>
              </a:ext>
            </a:extLst>
          </p:cNvPr>
          <p:cNvSpPr txBox="1"/>
          <p:nvPr/>
        </p:nvSpPr>
        <p:spPr>
          <a:xfrm>
            <a:off x="7013781" y="8369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FACFB06-BE56-FA4B-9579-3E0784CDD27F}"/>
              </a:ext>
            </a:extLst>
          </p:cNvPr>
          <p:cNvSpPr/>
          <p:nvPr/>
        </p:nvSpPr>
        <p:spPr>
          <a:xfrm>
            <a:off x="5633153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92E94B-F842-4E4E-BD37-36C846959795}"/>
              </a:ext>
            </a:extLst>
          </p:cNvPr>
          <p:cNvSpPr/>
          <p:nvPr/>
        </p:nvSpPr>
        <p:spPr>
          <a:xfrm>
            <a:off x="6022620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D738856-0584-D442-BAD6-944CC0FF3ABB}"/>
              </a:ext>
            </a:extLst>
          </p:cNvPr>
          <p:cNvSpPr/>
          <p:nvPr/>
        </p:nvSpPr>
        <p:spPr>
          <a:xfrm>
            <a:off x="6372574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F2D593B-BF1F-AA48-A31D-B7BF42EFDFEA}"/>
              </a:ext>
            </a:extLst>
          </p:cNvPr>
          <p:cNvSpPr/>
          <p:nvPr/>
        </p:nvSpPr>
        <p:spPr>
          <a:xfrm>
            <a:off x="676204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039C1A3-943B-D94F-B6A4-09074D5DC146}"/>
              </a:ext>
            </a:extLst>
          </p:cNvPr>
          <p:cNvSpPr/>
          <p:nvPr/>
        </p:nvSpPr>
        <p:spPr>
          <a:xfrm>
            <a:off x="736035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F2EF0A6-3485-7743-A7B3-A25A5A268D79}"/>
              </a:ext>
            </a:extLst>
          </p:cNvPr>
          <p:cNvSpPr/>
          <p:nvPr/>
        </p:nvSpPr>
        <p:spPr>
          <a:xfrm>
            <a:off x="7749818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D2CF4F-C451-F64D-BF35-FF5C69960646}"/>
              </a:ext>
            </a:extLst>
          </p:cNvPr>
          <p:cNvSpPr txBox="1"/>
          <p:nvPr/>
        </p:nvSpPr>
        <p:spPr>
          <a:xfrm>
            <a:off x="7013781" y="12151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972E3D5-455D-B346-9120-3B13CB1ADD31}"/>
              </a:ext>
            </a:extLst>
          </p:cNvPr>
          <p:cNvSpPr/>
          <p:nvPr/>
        </p:nvSpPr>
        <p:spPr>
          <a:xfrm>
            <a:off x="5667016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971DF03-6A67-4D43-990C-7F3B89B52E45}"/>
              </a:ext>
            </a:extLst>
          </p:cNvPr>
          <p:cNvSpPr/>
          <p:nvPr/>
        </p:nvSpPr>
        <p:spPr>
          <a:xfrm>
            <a:off x="6056483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E3A156C-1F30-1D4F-A32E-A03968FD3975}"/>
              </a:ext>
            </a:extLst>
          </p:cNvPr>
          <p:cNvSpPr/>
          <p:nvPr/>
        </p:nvSpPr>
        <p:spPr>
          <a:xfrm>
            <a:off x="6406437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55C9F5F-E75C-4945-90FE-0F2D1DA33292}"/>
              </a:ext>
            </a:extLst>
          </p:cNvPr>
          <p:cNvSpPr/>
          <p:nvPr/>
        </p:nvSpPr>
        <p:spPr>
          <a:xfrm>
            <a:off x="679590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2CAE296-C2F6-6845-BA74-FCE356C82BDB}"/>
              </a:ext>
            </a:extLst>
          </p:cNvPr>
          <p:cNvSpPr/>
          <p:nvPr/>
        </p:nvSpPr>
        <p:spPr>
          <a:xfrm>
            <a:off x="739421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AAA81C1-A469-C543-8F21-97A8D9BE8E86}"/>
              </a:ext>
            </a:extLst>
          </p:cNvPr>
          <p:cNvSpPr/>
          <p:nvPr/>
        </p:nvSpPr>
        <p:spPr>
          <a:xfrm>
            <a:off x="7783681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168EA-22F1-8145-914E-AAF9149712C9}"/>
              </a:ext>
            </a:extLst>
          </p:cNvPr>
          <p:cNvSpPr txBox="1"/>
          <p:nvPr/>
        </p:nvSpPr>
        <p:spPr>
          <a:xfrm>
            <a:off x="7047644" y="1648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023FABD-4EDD-E94C-8099-E9A7FAF68F66}"/>
              </a:ext>
            </a:extLst>
          </p:cNvPr>
          <p:cNvSpPr/>
          <p:nvPr/>
        </p:nvSpPr>
        <p:spPr>
          <a:xfrm>
            <a:off x="5667016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20B6B95-A297-224B-A2FD-39D143CAB967}"/>
              </a:ext>
            </a:extLst>
          </p:cNvPr>
          <p:cNvSpPr/>
          <p:nvPr/>
        </p:nvSpPr>
        <p:spPr>
          <a:xfrm>
            <a:off x="6056483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6BF4E9A-30FB-7E41-A181-4CC12334005B}"/>
              </a:ext>
            </a:extLst>
          </p:cNvPr>
          <p:cNvSpPr/>
          <p:nvPr/>
        </p:nvSpPr>
        <p:spPr>
          <a:xfrm>
            <a:off x="6406437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0A4A504-6907-614A-936B-8FAEFF87B099}"/>
              </a:ext>
            </a:extLst>
          </p:cNvPr>
          <p:cNvSpPr/>
          <p:nvPr/>
        </p:nvSpPr>
        <p:spPr>
          <a:xfrm>
            <a:off x="679590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1B681C9-8FC1-2D49-A5C9-2BAE7F913C5D}"/>
              </a:ext>
            </a:extLst>
          </p:cNvPr>
          <p:cNvSpPr/>
          <p:nvPr/>
        </p:nvSpPr>
        <p:spPr>
          <a:xfrm>
            <a:off x="739421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DA0DDA9-E95D-9743-AD86-0352E62D794B}"/>
              </a:ext>
            </a:extLst>
          </p:cNvPr>
          <p:cNvSpPr/>
          <p:nvPr/>
        </p:nvSpPr>
        <p:spPr>
          <a:xfrm>
            <a:off x="7783681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75EE56-611A-E04A-ADFA-B119599E9F00}"/>
              </a:ext>
            </a:extLst>
          </p:cNvPr>
          <p:cNvSpPr txBox="1"/>
          <p:nvPr/>
        </p:nvSpPr>
        <p:spPr>
          <a:xfrm>
            <a:off x="7047644" y="20263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0CF62AF-28FC-E84A-BC2A-542B764C80C9}"/>
              </a:ext>
            </a:extLst>
          </p:cNvPr>
          <p:cNvSpPr txBox="1"/>
          <p:nvPr/>
        </p:nvSpPr>
        <p:spPr>
          <a:xfrm>
            <a:off x="6502396" y="2514219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5]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45BBD54-6127-BC45-ADD7-43F55427060C}"/>
              </a:ext>
            </a:extLst>
          </p:cNvPr>
          <p:cNvCxnSpPr>
            <a:cxnSpLocks/>
          </p:cNvCxnSpPr>
          <p:nvPr/>
        </p:nvCxnSpPr>
        <p:spPr>
          <a:xfrm>
            <a:off x="8221528" y="1806738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C74823-F657-4D48-B6D0-33705C4DCE88}"/>
              </a:ext>
            </a:extLst>
          </p:cNvPr>
          <p:cNvSpPr txBox="1"/>
          <p:nvPr/>
        </p:nvSpPr>
        <p:spPr>
          <a:xfrm>
            <a:off x="8142505" y="1350621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280873-165B-8848-B624-FAAC7D7A7786}"/>
              </a:ext>
            </a:extLst>
          </p:cNvPr>
          <p:cNvSpPr/>
          <p:nvPr/>
        </p:nvSpPr>
        <p:spPr>
          <a:xfrm>
            <a:off x="9547973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962BFF1-A074-1F41-ADAA-33EBED63E98F}"/>
              </a:ext>
            </a:extLst>
          </p:cNvPr>
          <p:cNvSpPr/>
          <p:nvPr/>
        </p:nvSpPr>
        <p:spPr>
          <a:xfrm>
            <a:off x="9937440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0A9D00-A3F4-AA4C-8026-564BBED9A4B5}"/>
              </a:ext>
            </a:extLst>
          </p:cNvPr>
          <p:cNvSpPr/>
          <p:nvPr/>
        </p:nvSpPr>
        <p:spPr>
          <a:xfrm>
            <a:off x="10287394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610BE21-2A69-1B4F-BE92-1DDFB4F25FE9}"/>
              </a:ext>
            </a:extLst>
          </p:cNvPr>
          <p:cNvSpPr/>
          <p:nvPr/>
        </p:nvSpPr>
        <p:spPr>
          <a:xfrm>
            <a:off x="1067686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3A9BE41-F99F-D540-8780-1B3E1EC32356}"/>
              </a:ext>
            </a:extLst>
          </p:cNvPr>
          <p:cNvSpPr/>
          <p:nvPr/>
        </p:nvSpPr>
        <p:spPr>
          <a:xfrm>
            <a:off x="11275171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02700DE-6971-C549-868A-4C2896081AB7}"/>
              </a:ext>
            </a:extLst>
          </p:cNvPr>
          <p:cNvSpPr/>
          <p:nvPr/>
        </p:nvSpPr>
        <p:spPr>
          <a:xfrm>
            <a:off x="11664638" y="89182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EF14BD-FF2C-5B49-9A7A-CA48D07CFA04}"/>
              </a:ext>
            </a:extLst>
          </p:cNvPr>
          <p:cNvSpPr txBox="1"/>
          <p:nvPr/>
        </p:nvSpPr>
        <p:spPr>
          <a:xfrm>
            <a:off x="10928601" y="8369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A084202-54A4-FF4A-B64E-695FD111960D}"/>
              </a:ext>
            </a:extLst>
          </p:cNvPr>
          <p:cNvSpPr/>
          <p:nvPr/>
        </p:nvSpPr>
        <p:spPr>
          <a:xfrm>
            <a:off x="9547973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40F2FC5-B305-4F4E-A746-89E447EA51B7}"/>
              </a:ext>
            </a:extLst>
          </p:cNvPr>
          <p:cNvSpPr/>
          <p:nvPr/>
        </p:nvSpPr>
        <p:spPr>
          <a:xfrm>
            <a:off x="9937440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1ADB14-C2BA-2649-94C2-E1EFA8138156}"/>
              </a:ext>
            </a:extLst>
          </p:cNvPr>
          <p:cNvSpPr/>
          <p:nvPr/>
        </p:nvSpPr>
        <p:spPr>
          <a:xfrm>
            <a:off x="10287394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301C5FD-6999-0244-BF89-4C273233D548}"/>
              </a:ext>
            </a:extLst>
          </p:cNvPr>
          <p:cNvSpPr/>
          <p:nvPr/>
        </p:nvSpPr>
        <p:spPr>
          <a:xfrm>
            <a:off x="1067686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E06F478-1D66-0441-A83A-C1E4225AD9F6}"/>
              </a:ext>
            </a:extLst>
          </p:cNvPr>
          <p:cNvSpPr/>
          <p:nvPr/>
        </p:nvSpPr>
        <p:spPr>
          <a:xfrm>
            <a:off x="11275171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16422B4-395E-EB4F-B604-0B9D644B7A3B}"/>
              </a:ext>
            </a:extLst>
          </p:cNvPr>
          <p:cNvSpPr/>
          <p:nvPr/>
        </p:nvSpPr>
        <p:spPr>
          <a:xfrm>
            <a:off x="11664638" y="126999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CC95503-7A41-6747-A6E6-DCE8320B1419}"/>
              </a:ext>
            </a:extLst>
          </p:cNvPr>
          <p:cNvSpPr txBox="1"/>
          <p:nvPr/>
        </p:nvSpPr>
        <p:spPr>
          <a:xfrm>
            <a:off x="10928601" y="12151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1760F79-09EF-F947-853B-B65F6CDD6180}"/>
              </a:ext>
            </a:extLst>
          </p:cNvPr>
          <p:cNvSpPr/>
          <p:nvPr/>
        </p:nvSpPr>
        <p:spPr>
          <a:xfrm>
            <a:off x="9581836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9930E4F-C808-CB45-AF68-C3DEFF567873}"/>
              </a:ext>
            </a:extLst>
          </p:cNvPr>
          <p:cNvSpPr/>
          <p:nvPr/>
        </p:nvSpPr>
        <p:spPr>
          <a:xfrm>
            <a:off x="9971303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AFFBEC-8B83-4B4C-8AD0-829D9F1B173D}"/>
              </a:ext>
            </a:extLst>
          </p:cNvPr>
          <p:cNvSpPr/>
          <p:nvPr/>
        </p:nvSpPr>
        <p:spPr>
          <a:xfrm>
            <a:off x="10321257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CF93679-6D13-1D4A-899E-97CF418161D0}"/>
              </a:ext>
            </a:extLst>
          </p:cNvPr>
          <p:cNvSpPr/>
          <p:nvPr/>
        </p:nvSpPr>
        <p:spPr>
          <a:xfrm>
            <a:off x="1071072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E9BB821-5362-6D44-97C8-BDF7359C885D}"/>
              </a:ext>
            </a:extLst>
          </p:cNvPr>
          <p:cNvSpPr/>
          <p:nvPr/>
        </p:nvSpPr>
        <p:spPr>
          <a:xfrm>
            <a:off x="11309034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086959B-12BE-0D46-A05E-1F315DDF0CED}"/>
              </a:ext>
            </a:extLst>
          </p:cNvPr>
          <p:cNvSpPr/>
          <p:nvPr/>
        </p:nvSpPr>
        <p:spPr>
          <a:xfrm>
            <a:off x="11698501" y="17030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15FCD88-5545-D54B-A5B2-27467BBCFBCE}"/>
              </a:ext>
            </a:extLst>
          </p:cNvPr>
          <p:cNvSpPr txBox="1"/>
          <p:nvPr/>
        </p:nvSpPr>
        <p:spPr>
          <a:xfrm>
            <a:off x="10962464" y="1648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0351497-57F8-B245-909A-52F21270F47C}"/>
              </a:ext>
            </a:extLst>
          </p:cNvPr>
          <p:cNvSpPr/>
          <p:nvPr/>
        </p:nvSpPr>
        <p:spPr>
          <a:xfrm>
            <a:off x="9581836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FA5E849-1703-B643-AF6A-6B81C8F7BDBB}"/>
              </a:ext>
            </a:extLst>
          </p:cNvPr>
          <p:cNvSpPr/>
          <p:nvPr/>
        </p:nvSpPr>
        <p:spPr>
          <a:xfrm>
            <a:off x="9971303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569AB1A-AD46-384D-B80F-C847DCD45412}"/>
              </a:ext>
            </a:extLst>
          </p:cNvPr>
          <p:cNvSpPr/>
          <p:nvPr/>
        </p:nvSpPr>
        <p:spPr>
          <a:xfrm>
            <a:off x="10321257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4A37317-95B5-D842-874F-7FF1BA132DC7}"/>
              </a:ext>
            </a:extLst>
          </p:cNvPr>
          <p:cNvSpPr/>
          <p:nvPr/>
        </p:nvSpPr>
        <p:spPr>
          <a:xfrm>
            <a:off x="1071072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F747AFD-BF0E-3244-9172-AE0175CE1784}"/>
              </a:ext>
            </a:extLst>
          </p:cNvPr>
          <p:cNvSpPr/>
          <p:nvPr/>
        </p:nvSpPr>
        <p:spPr>
          <a:xfrm>
            <a:off x="11309034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F451389-DB79-144F-9667-9FC53D673221}"/>
              </a:ext>
            </a:extLst>
          </p:cNvPr>
          <p:cNvSpPr/>
          <p:nvPr/>
        </p:nvSpPr>
        <p:spPr>
          <a:xfrm>
            <a:off x="11698501" y="208119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DDAB759-49E3-AA41-9250-B6B56DDC94AB}"/>
              </a:ext>
            </a:extLst>
          </p:cNvPr>
          <p:cNvSpPr txBox="1"/>
          <p:nvPr/>
        </p:nvSpPr>
        <p:spPr>
          <a:xfrm>
            <a:off x="10962464" y="20263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016C774-39F5-344C-AB1F-4EE5AAF85944}"/>
              </a:ext>
            </a:extLst>
          </p:cNvPr>
          <p:cNvSpPr txBox="1"/>
          <p:nvPr/>
        </p:nvSpPr>
        <p:spPr>
          <a:xfrm>
            <a:off x="10264811" y="2514219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12]</a:t>
            </a:r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CDBCFA8-8CDC-1643-9AE6-81AAA77AE967}"/>
              </a:ext>
            </a:extLst>
          </p:cNvPr>
          <p:cNvSpPr/>
          <p:nvPr/>
        </p:nvSpPr>
        <p:spPr>
          <a:xfrm>
            <a:off x="9581836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ED06EB8-DB3D-E447-8736-D114C1BB700D}"/>
              </a:ext>
            </a:extLst>
          </p:cNvPr>
          <p:cNvSpPr/>
          <p:nvPr/>
        </p:nvSpPr>
        <p:spPr>
          <a:xfrm>
            <a:off x="9971303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7E31624-BBB3-DE47-91BA-0607F430C209}"/>
              </a:ext>
            </a:extLst>
          </p:cNvPr>
          <p:cNvSpPr/>
          <p:nvPr/>
        </p:nvSpPr>
        <p:spPr>
          <a:xfrm>
            <a:off x="10321257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445E8EF-D1DF-CE41-83B1-9FF7690EFB0A}"/>
              </a:ext>
            </a:extLst>
          </p:cNvPr>
          <p:cNvSpPr/>
          <p:nvPr/>
        </p:nvSpPr>
        <p:spPr>
          <a:xfrm>
            <a:off x="10710724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550AFFF-577B-3A4A-BAB9-15E7CA6731C1}"/>
              </a:ext>
            </a:extLst>
          </p:cNvPr>
          <p:cNvSpPr/>
          <p:nvPr/>
        </p:nvSpPr>
        <p:spPr>
          <a:xfrm>
            <a:off x="11309034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6ED467E-33FA-4D4B-83C3-6F4E6DD32F9A}"/>
              </a:ext>
            </a:extLst>
          </p:cNvPr>
          <p:cNvSpPr/>
          <p:nvPr/>
        </p:nvSpPr>
        <p:spPr>
          <a:xfrm>
            <a:off x="11698501" y="398665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1448BB1-108D-CF42-B0C8-ABEE77863660}"/>
              </a:ext>
            </a:extLst>
          </p:cNvPr>
          <p:cNvSpPr txBox="1"/>
          <p:nvPr/>
        </p:nvSpPr>
        <p:spPr>
          <a:xfrm>
            <a:off x="10962464" y="39318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61571E2-DD01-624E-BE41-0A2197BDA915}"/>
              </a:ext>
            </a:extLst>
          </p:cNvPr>
          <p:cNvSpPr/>
          <p:nvPr/>
        </p:nvSpPr>
        <p:spPr>
          <a:xfrm>
            <a:off x="9581836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8A67BAB-7DDE-EB41-B497-7E12EF786214}"/>
              </a:ext>
            </a:extLst>
          </p:cNvPr>
          <p:cNvSpPr/>
          <p:nvPr/>
        </p:nvSpPr>
        <p:spPr>
          <a:xfrm>
            <a:off x="9971303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AFA3718-268F-DB4A-AEF3-3B924B9E9C4C}"/>
              </a:ext>
            </a:extLst>
          </p:cNvPr>
          <p:cNvSpPr/>
          <p:nvPr/>
        </p:nvSpPr>
        <p:spPr>
          <a:xfrm>
            <a:off x="10321257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22B5500-F5FA-514B-A8EE-1895436F1007}"/>
              </a:ext>
            </a:extLst>
          </p:cNvPr>
          <p:cNvSpPr/>
          <p:nvPr/>
        </p:nvSpPr>
        <p:spPr>
          <a:xfrm>
            <a:off x="10710724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FE59BE-7703-DF4B-904D-BE6186914A00}"/>
              </a:ext>
            </a:extLst>
          </p:cNvPr>
          <p:cNvSpPr/>
          <p:nvPr/>
        </p:nvSpPr>
        <p:spPr>
          <a:xfrm>
            <a:off x="11309034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BC4864-BB77-4144-9316-C62419E4CADF}"/>
              </a:ext>
            </a:extLst>
          </p:cNvPr>
          <p:cNvSpPr/>
          <p:nvPr/>
        </p:nvSpPr>
        <p:spPr>
          <a:xfrm>
            <a:off x="11698501" y="436483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7D54A21-1E02-6C4E-817D-8671B19FA33F}"/>
              </a:ext>
            </a:extLst>
          </p:cNvPr>
          <p:cNvSpPr txBox="1"/>
          <p:nvPr/>
        </p:nvSpPr>
        <p:spPr>
          <a:xfrm>
            <a:off x="10962464" y="43099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9E28E39-BC7D-7245-B80E-DDF946883057}"/>
              </a:ext>
            </a:extLst>
          </p:cNvPr>
          <p:cNvSpPr/>
          <p:nvPr/>
        </p:nvSpPr>
        <p:spPr>
          <a:xfrm>
            <a:off x="9615699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F2A0C09-FFB9-6F42-8181-74CBD1C481FB}"/>
              </a:ext>
            </a:extLst>
          </p:cNvPr>
          <p:cNvSpPr/>
          <p:nvPr/>
        </p:nvSpPr>
        <p:spPr>
          <a:xfrm>
            <a:off x="10005166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E3EAB866-ED18-B24E-A6F4-E4937F276FEA}"/>
              </a:ext>
            </a:extLst>
          </p:cNvPr>
          <p:cNvSpPr/>
          <p:nvPr/>
        </p:nvSpPr>
        <p:spPr>
          <a:xfrm>
            <a:off x="10355120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0997F83-52D1-5841-BF89-D7D20C1028D3}"/>
              </a:ext>
            </a:extLst>
          </p:cNvPr>
          <p:cNvSpPr/>
          <p:nvPr/>
        </p:nvSpPr>
        <p:spPr>
          <a:xfrm>
            <a:off x="10744587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5182E79-CF4D-F841-ADDD-8F279FCEC494}"/>
              </a:ext>
            </a:extLst>
          </p:cNvPr>
          <p:cNvSpPr/>
          <p:nvPr/>
        </p:nvSpPr>
        <p:spPr>
          <a:xfrm>
            <a:off x="11342897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9331E9-9CC6-1143-9341-61D4C260E7C5}"/>
              </a:ext>
            </a:extLst>
          </p:cNvPr>
          <p:cNvSpPr/>
          <p:nvPr/>
        </p:nvSpPr>
        <p:spPr>
          <a:xfrm>
            <a:off x="11732364" y="4797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C87414-39BF-6541-908C-C672D319CF46}"/>
              </a:ext>
            </a:extLst>
          </p:cNvPr>
          <p:cNvSpPr txBox="1"/>
          <p:nvPr/>
        </p:nvSpPr>
        <p:spPr>
          <a:xfrm>
            <a:off x="10996327" y="47430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E8E34C83-E153-5943-B330-594993AE8A01}"/>
              </a:ext>
            </a:extLst>
          </p:cNvPr>
          <p:cNvSpPr/>
          <p:nvPr/>
        </p:nvSpPr>
        <p:spPr>
          <a:xfrm>
            <a:off x="9615699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943BE22-31A0-1A4E-BDB8-D449BA43C5FE}"/>
              </a:ext>
            </a:extLst>
          </p:cNvPr>
          <p:cNvSpPr/>
          <p:nvPr/>
        </p:nvSpPr>
        <p:spPr>
          <a:xfrm>
            <a:off x="10005166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E257476-588E-B94F-9378-CABD8EFEB7F1}"/>
              </a:ext>
            </a:extLst>
          </p:cNvPr>
          <p:cNvSpPr/>
          <p:nvPr/>
        </p:nvSpPr>
        <p:spPr>
          <a:xfrm>
            <a:off x="10355120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48CDF49-89E0-3543-BA70-6A6CF389B50E}"/>
              </a:ext>
            </a:extLst>
          </p:cNvPr>
          <p:cNvSpPr/>
          <p:nvPr/>
        </p:nvSpPr>
        <p:spPr>
          <a:xfrm>
            <a:off x="10744587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D37437A-CB7D-D34A-B672-A99998A34F29}"/>
              </a:ext>
            </a:extLst>
          </p:cNvPr>
          <p:cNvSpPr/>
          <p:nvPr/>
        </p:nvSpPr>
        <p:spPr>
          <a:xfrm>
            <a:off x="11342897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A3B497E-06AC-9C49-B130-0ED7D20451B5}"/>
              </a:ext>
            </a:extLst>
          </p:cNvPr>
          <p:cNvSpPr/>
          <p:nvPr/>
        </p:nvSpPr>
        <p:spPr>
          <a:xfrm>
            <a:off x="11732364" y="517603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9A10791-0F65-0E45-A6E6-DE6027A79144}"/>
              </a:ext>
            </a:extLst>
          </p:cNvPr>
          <p:cNvSpPr txBox="1"/>
          <p:nvPr/>
        </p:nvSpPr>
        <p:spPr>
          <a:xfrm>
            <a:off x="10996327" y="51211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E9E1A70-2E68-AB4E-B888-6C2222903661}"/>
              </a:ext>
            </a:extLst>
          </p:cNvPr>
          <p:cNvSpPr txBox="1"/>
          <p:nvPr/>
        </p:nvSpPr>
        <p:spPr>
          <a:xfrm>
            <a:off x="10342136" y="5609057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12]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90FAD-8C97-3A4E-AF8F-EB8ECDECBAAE}"/>
              </a:ext>
            </a:extLst>
          </p:cNvPr>
          <p:cNvCxnSpPr>
            <a:cxnSpLocks/>
          </p:cNvCxnSpPr>
          <p:nvPr/>
        </p:nvCxnSpPr>
        <p:spPr>
          <a:xfrm>
            <a:off x="10784580" y="2883551"/>
            <a:ext cx="8551" cy="9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1D8B9310-F318-3A44-B2AA-DDB2DC809E86}"/>
              </a:ext>
            </a:extLst>
          </p:cNvPr>
          <p:cNvSpPr txBox="1"/>
          <p:nvPr/>
        </p:nvSpPr>
        <p:spPr>
          <a:xfrm>
            <a:off x="10830102" y="3065772"/>
            <a:ext cx="131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Average</a:t>
            </a:r>
          </a:p>
          <a:p>
            <a:r>
              <a:rPr kumimoji="1" lang="en-US" altLang="zh-CN" dirty="0"/>
              <a:t>pool1d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72E8555-58FF-8743-9F42-731B811A0C8F}"/>
              </a:ext>
            </a:extLst>
          </p:cNvPr>
          <p:cNvSpPr/>
          <p:nvPr/>
        </p:nvSpPr>
        <p:spPr>
          <a:xfrm>
            <a:off x="4630118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775BFA7-CFF8-744C-8FF3-28CC35635F9E}"/>
              </a:ext>
            </a:extLst>
          </p:cNvPr>
          <p:cNvSpPr/>
          <p:nvPr/>
        </p:nvSpPr>
        <p:spPr>
          <a:xfrm>
            <a:off x="5019585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4CBC5FC-EA9B-0A42-948C-DBDE015EB7E2}"/>
              </a:ext>
            </a:extLst>
          </p:cNvPr>
          <p:cNvSpPr/>
          <p:nvPr/>
        </p:nvSpPr>
        <p:spPr>
          <a:xfrm>
            <a:off x="5369539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09D30D67-B246-8945-BDC2-B58FFEDBA7F5}"/>
              </a:ext>
            </a:extLst>
          </p:cNvPr>
          <p:cNvSpPr/>
          <p:nvPr/>
        </p:nvSpPr>
        <p:spPr>
          <a:xfrm>
            <a:off x="5759006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FCC9D403-B6D0-0F46-ADF3-53F7BB278AED}"/>
              </a:ext>
            </a:extLst>
          </p:cNvPr>
          <p:cNvSpPr/>
          <p:nvPr/>
        </p:nvSpPr>
        <p:spPr>
          <a:xfrm>
            <a:off x="6357316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6582B28-97E0-694B-862B-E673DF857459}"/>
              </a:ext>
            </a:extLst>
          </p:cNvPr>
          <p:cNvSpPr/>
          <p:nvPr/>
        </p:nvSpPr>
        <p:spPr>
          <a:xfrm>
            <a:off x="6746783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9E377E4-7134-2147-A3F4-99206E6727C4}"/>
              </a:ext>
            </a:extLst>
          </p:cNvPr>
          <p:cNvSpPr txBox="1"/>
          <p:nvPr/>
        </p:nvSpPr>
        <p:spPr>
          <a:xfrm>
            <a:off x="6010746" y="45327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554B5AD-A312-3543-9A88-969BA9094821}"/>
              </a:ext>
            </a:extLst>
          </p:cNvPr>
          <p:cNvSpPr/>
          <p:nvPr/>
        </p:nvSpPr>
        <p:spPr>
          <a:xfrm>
            <a:off x="7153898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8A2C32A-D431-2B40-B257-44640D3E878C}"/>
              </a:ext>
            </a:extLst>
          </p:cNvPr>
          <p:cNvSpPr/>
          <p:nvPr/>
        </p:nvSpPr>
        <p:spPr>
          <a:xfrm>
            <a:off x="7543365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CD4A99A-1883-2D4E-9D1B-BDFD125B4A00}"/>
              </a:ext>
            </a:extLst>
          </p:cNvPr>
          <p:cNvSpPr/>
          <p:nvPr/>
        </p:nvSpPr>
        <p:spPr>
          <a:xfrm>
            <a:off x="7893319" y="458757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5F1D3CA-3564-6741-93D6-4AB05C81EDEA}"/>
              </a:ext>
            </a:extLst>
          </p:cNvPr>
          <p:cNvCxnSpPr>
            <a:cxnSpLocks/>
          </p:cNvCxnSpPr>
          <p:nvPr/>
        </p:nvCxnSpPr>
        <p:spPr>
          <a:xfrm flipH="1">
            <a:off x="8243868" y="4751666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1AA367C-0F6B-F24F-8624-00B788A7D190}"/>
              </a:ext>
            </a:extLst>
          </p:cNvPr>
          <p:cNvSpPr txBox="1"/>
          <p:nvPr/>
        </p:nvSpPr>
        <p:spPr>
          <a:xfrm>
            <a:off x="8484387" y="4330803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flatten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B79572D-01E5-054E-AAD1-BD9B063558D0}"/>
              </a:ext>
            </a:extLst>
          </p:cNvPr>
          <p:cNvSpPr txBox="1"/>
          <p:nvPr/>
        </p:nvSpPr>
        <p:spPr>
          <a:xfrm>
            <a:off x="6344349" y="5609057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12]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45BBD54-6127-BC45-ADD7-43F55427060C}"/>
              </a:ext>
            </a:extLst>
          </p:cNvPr>
          <p:cNvCxnSpPr>
            <a:cxnSpLocks/>
          </p:cNvCxnSpPr>
          <p:nvPr/>
        </p:nvCxnSpPr>
        <p:spPr>
          <a:xfrm>
            <a:off x="2112687" y="1988959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C74823-F657-4D48-B6D0-33705C4DCE88}"/>
              </a:ext>
            </a:extLst>
          </p:cNvPr>
          <p:cNvSpPr txBox="1"/>
          <p:nvPr/>
        </p:nvSpPr>
        <p:spPr>
          <a:xfrm>
            <a:off x="2033664" y="1532842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embedding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280873-165B-8848-B624-FAAC7D7A7786}"/>
              </a:ext>
            </a:extLst>
          </p:cNvPr>
          <p:cNvSpPr/>
          <p:nvPr/>
        </p:nvSpPr>
        <p:spPr>
          <a:xfrm>
            <a:off x="3439132" y="107404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962BFF1-A074-1F41-ADAA-33EBED63E98F}"/>
              </a:ext>
            </a:extLst>
          </p:cNvPr>
          <p:cNvSpPr/>
          <p:nvPr/>
        </p:nvSpPr>
        <p:spPr>
          <a:xfrm>
            <a:off x="3828599" y="107404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0A9D00-A3F4-AA4C-8026-564BBED9A4B5}"/>
              </a:ext>
            </a:extLst>
          </p:cNvPr>
          <p:cNvSpPr/>
          <p:nvPr/>
        </p:nvSpPr>
        <p:spPr>
          <a:xfrm>
            <a:off x="4178553" y="107404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610BE21-2A69-1B4F-BE92-1DDFB4F25FE9}"/>
              </a:ext>
            </a:extLst>
          </p:cNvPr>
          <p:cNvSpPr/>
          <p:nvPr/>
        </p:nvSpPr>
        <p:spPr>
          <a:xfrm>
            <a:off x="4568020" y="107404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3A9BE41-F99F-D540-8780-1B3E1EC32356}"/>
              </a:ext>
            </a:extLst>
          </p:cNvPr>
          <p:cNvSpPr/>
          <p:nvPr/>
        </p:nvSpPr>
        <p:spPr>
          <a:xfrm>
            <a:off x="5166330" y="107404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02700DE-6971-C549-868A-4C2896081AB7}"/>
              </a:ext>
            </a:extLst>
          </p:cNvPr>
          <p:cNvSpPr/>
          <p:nvPr/>
        </p:nvSpPr>
        <p:spPr>
          <a:xfrm>
            <a:off x="5555797" y="107404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EF14BD-FF2C-5B49-9A7A-CA48D07CFA04}"/>
              </a:ext>
            </a:extLst>
          </p:cNvPr>
          <p:cNvSpPr txBox="1"/>
          <p:nvPr/>
        </p:nvSpPr>
        <p:spPr>
          <a:xfrm>
            <a:off x="4819760" y="101919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A084202-54A4-FF4A-B64E-695FD111960D}"/>
              </a:ext>
            </a:extLst>
          </p:cNvPr>
          <p:cNvSpPr/>
          <p:nvPr/>
        </p:nvSpPr>
        <p:spPr>
          <a:xfrm>
            <a:off x="3439132" y="14522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40F2FC5-B305-4F4E-A746-89E447EA51B7}"/>
              </a:ext>
            </a:extLst>
          </p:cNvPr>
          <p:cNvSpPr/>
          <p:nvPr/>
        </p:nvSpPr>
        <p:spPr>
          <a:xfrm>
            <a:off x="3828599" y="14522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1ADB14-C2BA-2649-94C2-E1EFA8138156}"/>
              </a:ext>
            </a:extLst>
          </p:cNvPr>
          <p:cNvSpPr/>
          <p:nvPr/>
        </p:nvSpPr>
        <p:spPr>
          <a:xfrm>
            <a:off x="4178553" y="14522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301C5FD-6999-0244-BF89-4C273233D548}"/>
              </a:ext>
            </a:extLst>
          </p:cNvPr>
          <p:cNvSpPr/>
          <p:nvPr/>
        </p:nvSpPr>
        <p:spPr>
          <a:xfrm>
            <a:off x="4568020" y="14522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E06F478-1D66-0441-A83A-C1E4225AD9F6}"/>
              </a:ext>
            </a:extLst>
          </p:cNvPr>
          <p:cNvSpPr/>
          <p:nvPr/>
        </p:nvSpPr>
        <p:spPr>
          <a:xfrm>
            <a:off x="5166330" y="14522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16422B4-395E-EB4F-B604-0B9D644B7A3B}"/>
              </a:ext>
            </a:extLst>
          </p:cNvPr>
          <p:cNvSpPr/>
          <p:nvPr/>
        </p:nvSpPr>
        <p:spPr>
          <a:xfrm>
            <a:off x="5555797" y="145222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CC95503-7A41-6747-A6E6-DCE8320B1419}"/>
              </a:ext>
            </a:extLst>
          </p:cNvPr>
          <p:cNvSpPr txBox="1"/>
          <p:nvPr/>
        </p:nvSpPr>
        <p:spPr>
          <a:xfrm>
            <a:off x="4819760" y="13973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1760F79-09EF-F947-853B-B65F6CDD6180}"/>
              </a:ext>
            </a:extLst>
          </p:cNvPr>
          <p:cNvSpPr/>
          <p:nvPr/>
        </p:nvSpPr>
        <p:spPr>
          <a:xfrm>
            <a:off x="3472995" y="188524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9930E4F-C808-CB45-AF68-C3DEFF567873}"/>
              </a:ext>
            </a:extLst>
          </p:cNvPr>
          <p:cNvSpPr/>
          <p:nvPr/>
        </p:nvSpPr>
        <p:spPr>
          <a:xfrm>
            <a:off x="3862462" y="188524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AFFBEC-8B83-4B4C-8AD0-829D9F1B173D}"/>
              </a:ext>
            </a:extLst>
          </p:cNvPr>
          <p:cNvSpPr/>
          <p:nvPr/>
        </p:nvSpPr>
        <p:spPr>
          <a:xfrm>
            <a:off x="4212416" y="188524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CF93679-6D13-1D4A-899E-97CF418161D0}"/>
              </a:ext>
            </a:extLst>
          </p:cNvPr>
          <p:cNvSpPr/>
          <p:nvPr/>
        </p:nvSpPr>
        <p:spPr>
          <a:xfrm>
            <a:off x="4601883" y="188524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E9BB821-5362-6D44-97C8-BDF7359C885D}"/>
              </a:ext>
            </a:extLst>
          </p:cNvPr>
          <p:cNvSpPr/>
          <p:nvPr/>
        </p:nvSpPr>
        <p:spPr>
          <a:xfrm>
            <a:off x="5200193" y="188524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086959B-12BE-0D46-A05E-1F315DDF0CED}"/>
              </a:ext>
            </a:extLst>
          </p:cNvPr>
          <p:cNvSpPr/>
          <p:nvPr/>
        </p:nvSpPr>
        <p:spPr>
          <a:xfrm>
            <a:off x="5589660" y="188524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15FCD88-5545-D54B-A5B2-27467BBCFBCE}"/>
              </a:ext>
            </a:extLst>
          </p:cNvPr>
          <p:cNvSpPr txBox="1"/>
          <p:nvPr/>
        </p:nvSpPr>
        <p:spPr>
          <a:xfrm>
            <a:off x="4853623" y="183039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0351497-57F8-B245-909A-52F21270F47C}"/>
              </a:ext>
            </a:extLst>
          </p:cNvPr>
          <p:cNvSpPr/>
          <p:nvPr/>
        </p:nvSpPr>
        <p:spPr>
          <a:xfrm>
            <a:off x="3472995" y="226341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FA5E849-1703-B643-AF6A-6B81C8F7BDBB}"/>
              </a:ext>
            </a:extLst>
          </p:cNvPr>
          <p:cNvSpPr/>
          <p:nvPr/>
        </p:nvSpPr>
        <p:spPr>
          <a:xfrm>
            <a:off x="3862462" y="226341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569AB1A-AD46-384D-B80F-C847DCD45412}"/>
              </a:ext>
            </a:extLst>
          </p:cNvPr>
          <p:cNvSpPr/>
          <p:nvPr/>
        </p:nvSpPr>
        <p:spPr>
          <a:xfrm>
            <a:off x="4212416" y="226341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4A37317-95B5-D842-874F-7FF1BA132DC7}"/>
              </a:ext>
            </a:extLst>
          </p:cNvPr>
          <p:cNvSpPr/>
          <p:nvPr/>
        </p:nvSpPr>
        <p:spPr>
          <a:xfrm>
            <a:off x="4601883" y="226341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F747AFD-BF0E-3244-9172-AE0175CE1784}"/>
              </a:ext>
            </a:extLst>
          </p:cNvPr>
          <p:cNvSpPr/>
          <p:nvPr/>
        </p:nvSpPr>
        <p:spPr>
          <a:xfrm>
            <a:off x="5200193" y="226341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F451389-DB79-144F-9667-9FC53D673221}"/>
              </a:ext>
            </a:extLst>
          </p:cNvPr>
          <p:cNvSpPr/>
          <p:nvPr/>
        </p:nvSpPr>
        <p:spPr>
          <a:xfrm>
            <a:off x="5589660" y="226341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DDAB759-49E3-AA41-9250-B6B56DDC94AB}"/>
              </a:ext>
            </a:extLst>
          </p:cNvPr>
          <p:cNvSpPr txBox="1"/>
          <p:nvPr/>
        </p:nvSpPr>
        <p:spPr>
          <a:xfrm>
            <a:off x="4853623" y="22085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016C774-39F5-344C-AB1F-4EE5AAF85944}"/>
              </a:ext>
            </a:extLst>
          </p:cNvPr>
          <p:cNvSpPr txBox="1"/>
          <p:nvPr/>
        </p:nvSpPr>
        <p:spPr>
          <a:xfrm>
            <a:off x="4155970" y="2696440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4]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72E8555-58FF-8743-9F42-731B811A0C8F}"/>
              </a:ext>
            </a:extLst>
          </p:cNvPr>
          <p:cNvSpPr/>
          <p:nvPr/>
        </p:nvSpPr>
        <p:spPr>
          <a:xfrm>
            <a:off x="7383760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775BFA7-CFF8-744C-8FF3-28CC35635F9E}"/>
              </a:ext>
            </a:extLst>
          </p:cNvPr>
          <p:cNvSpPr/>
          <p:nvPr/>
        </p:nvSpPr>
        <p:spPr>
          <a:xfrm>
            <a:off x="7773227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4CBC5FC-EA9B-0A42-948C-DBDE015EB7E2}"/>
              </a:ext>
            </a:extLst>
          </p:cNvPr>
          <p:cNvSpPr/>
          <p:nvPr/>
        </p:nvSpPr>
        <p:spPr>
          <a:xfrm>
            <a:off x="8123181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09D30D67-B246-8945-BDC2-B58FFEDBA7F5}"/>
              </a:ext>
            </a:extLst>
          </p:cNvPr>
          <p:cNvSpPr/>
          <p:nvPr/>
        </p:nvSpPr>
        <p:spPr>
          <a:xfrm>
            <a:off x="8512648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FCC9D403-B6D0-0F46-ADF3-53F7BB278AED}"/>
              </a:ext>
            </a:extLst>
          </p:cNvPr>
          <p:cNvSpPr/>
          <p:nvPr/>
        </p:nvSpPr>
        <p:spPr>
          <a:xfrm>
            <a:off x="9110958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6582B28-97E0-694B-862B-E673DF857459}"/>
              </a:ext>
            </a:extLst>
          </p:cNvPr>
          <p:cNvSpPr/>
          <p:nvPr/>
        </p:nvSpPr>
        <p:spPr>
          <a:xfrm>
            <a:off x="9500425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9E377E4-7134-2147-A3F4-99206E6727C4}"/>
              </a:ext>
            </a:extLst>
          </p:cNvPr>
          <p:cNvSpPr txBox="1"/>
          <p:nvPr/>
        </p:nvSpPr>
        <p:spPr>
          <a:xfrm>
            <a:off x="8764388" y="17700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554B5AD-A312-3543-9A88-969BA9094821}"/>
              </a:ext>
            </a:extLst>
          </p:cNvPr>
          <p:cNvSpPr/>
          <p:nvPr/>
        </p:nvSpPr>
        <p:spPr>
          <a:xfrm>
            <a:off x="9907540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8A2C32A-D431-2B40-B257-44640D3E878C}"/>
              </a:ext>
            </a:extLst>
          </p:cNvPr>
          <p:cNvSpPr/>
          <p:nvPr/>
        </p:nvSpPr>
        <p:spPr>
          <a:xfrm>
            <a:off x="10297007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CD4A99A-1883-2D4E-9D1B-BDFD125B4A00}"/>
              </a:ext>
            </a:extLst>
          </p:cNvPr>
          <p:cNvSpPr/>
          <p:nvPr/>
        </p:nvSpPr>
        <p:spPr>
          <a:xfrm>
            <a:off x="10646961" y="182485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5F1D3CA-3564-6741-93D6-4AB05C81EDEA}"/>
              </a:ext>
            </a:extLst>
          </p:cNvPr>
          <p:cNvCxnSpPr>
            <a:cxnSpLocks/>
          </p:cNvCxnSpPr>
          <p:nvPr/>
        </p:nvCxnSpPr>
        <p:spPr>
          <a:xfrm>
            <a:off x="5986328" y="1956187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1AA367C-0F6B-F24F-8624-00B788A7D190}"/>
              </a:ext>
            </a:extLst>
          </p:cNvPr>
          <p:cNvSpPr txBox="1"/>
          <p:nvPr/>
        </p:nvSpPr>
        <p:spPr>
          <a:xfrm>
            <a:off x="6226847" y="1535324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flatten</a:t>
            </a:r>
            <a:endParaRPr kumimoji="1"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B79572D-01E5-054E-AAD1-BD9B063558D0}"/>
              </a:ext>
            </a:extLst>
          </p:cNvPr>
          <p:cNvSpPr txBox="1"/>
          <p:nvPr/>
        </p:nvSpPr>
        <p:spPr>
          <a:xfrm>
            <a:off x="8906779" y="2696440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4]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7904D2-8309-2644-A069-39381CA6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99" y="665787"/>
            <a:ext cx="862568" cy="23034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5CE20A-B9F4-5847-BD9A-A8D283A7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1" y="3283462"/>
            <a:ext cx="729686" cy="2485162"/>
          </a:xfrm>
          <a:prstGeom prst="rect">
            <a:avLst/>
          </a:prstGeom>
        </p:spPr>
      </p:pic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D0CD0C5-F645-9545-9653-0353AD1DE4D2}"/>
              </a:ext>
            </a:extLst>
          </p:cNvPr>
          <p:cNvCxnSpPr>
            <a:cxnSpLocks/>
          </p:cNvCxnSpPr>
          <p:nvPr/>
        </p:nvCxnSpPr>
        <p:spPr>
          <a:xfrm>
            <a:off x="2033664" y="4681359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0469586-A0CB-CF4D-96EE-FA1ACA6A11F2}"/>
              </a:ext>
            </a:extLst>
          </p:cNvPr>
          <p:cNvSpPr txBox="1"/>
          <p:nvPr/>
        </p:nvSpPr>
        <p:spPr>
          <a:xfrm>
            <a:off x="2285233" y="4225241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none</a:t>
            </a:r>
            <a:endParaRPr kumimoji="1"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4637434-47A3-9E44-9DDB-C5796DA84A0D}"/>
              </a:ext>
            </a:extLst>
          </p:cNvPr>
          <p:cNvSpPr/>
          <p:nvPr/>
        </p:nvSpPr>
        <p:spPr>
          <a:xfrm>
            <a:off x="3472995" y="393501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F8223058-90FF-3143-9731-01DFEC0DFA08}"/>
              </a:ext>
            </a:extLst>
          </p:cNvPr>
          <p:cNvSpPr/>
          <p:nvPr/>
        </p:nvSpPr>
        <p:spPr>
          <a:xfrm>
            <a:off x="3472995" y="431319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5618B3FB-9686-8D48-9C66-3FC8DD6DF2BC}"/>
              </a:ext>
            </a:extLst>
          </p:cNvPr>
          <p:cNvSpPr/>
          <p:nvPr/>
        </p:nvSpPr>
        <p:spPr>
          <a:xfrm>
            <a:off x="3484280" y="47462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EFB6C45-C4CA-E245-B3A8-FFD71D0E7253}"/>
              </a:ext>
            </a:extLst>
          </p:cNvPr>
          <p:cNvSpPr/>
          <p:nvPr/>
        </p:nvSpPr>
        <p:spPr>
          <a:xfrm>
            <a:off x="3484280" y="51243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D172AC1-AAF9-BF40-92DB-1B7BBFCB7D09}"/>
              </a:ext>
            </a:extLst>
          </p:cNvPr>
          <p:cNvSpPr txBox="1"/>
          <p:nvPr/>
        </p:nvSpPr>
        <p:spPr>
          <a:xfrm>
            <a:off x="3263307" y="5557410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1]</a:t>
            </a:r>
            <a:endParaRPr kumimoji="1" lang="zh-CN" altLang="en-US" dirty="0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AEE2AA78-F0F9-7C4E-93BE-ACD9DD29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28" y="3318941"/>
            <a:ext cx="1290578" cy="2485162"/>
          </a:xfrm>
          <a:prstGeom prst="rect">
            <a:avLst/>
          </a:prstGeom>
        </p:spPr>
      </p:pic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A5992533-692F-DE42-AC03-409C71834C5F}"/>
              </a:ext>
            </a:extLst>
          </p:cNvPr>
          <p:cNvCxnSpPr>
            <a:cxnSpLocks/>
          </p:cNvCxnSpPr>
          <p:nvPr/>
        </p:nvCxnSpPr>
        <p:spPr>
          <a:xfrm>
            <a:off x="6416208" y="4659621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4A2555C-1774-E941-9B83-514277D50A43}"/>
              </a:ext>
            </a:extLst>
          </p:cNvPr>
          <p:cNvSpPr txBox="1"/>
          <p:nvPr/>
        </p:nvSpPr>
        <p:spPr>
          <a:xfrm>
            <a:off x="6455643" y="4203503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One-hot</a:t>
            </a:r>
            <a:endParaRPr kumimoji="1"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0E792DE2-7CD8-C341-AC00-768EB331FA42}"/>
              </a:ext>
            </a:extLst>
          </p:cNvPr>
          <p:cNvSpPr/>
          <p:nvPr/>
        </p:nvSpPr>
        <p:spPr>
          <a:xfrm>
            <a:off x="7878764" y="393501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02AFF85D-ECC6-714E-BB21-C3555D583EEA}"/>
              </a:ext>
            </a:extLst>
          </p:cNvPr>
          <p:cNvSpPr/>
          <p:nvPr/>
        </p:nvSpPr>
        <p:spPr>
          <a:xfrm>
            <a:off x="8268231" y="393501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028EECCF-80AB-594E-A352-A70276B06AE7}"/>
              </a:ext>
            </a:extLst>
          </p:cNvPr>
          <p:cNvSpPr/>
          <p:nvPr/>
        </p:nvSpPr>
        <p:spPr>
          <a:xfrm>
            <a:off x="8618185" y="393501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A33B223-524D-1A4C-86D0-0A1066D856CC}"/>
              </a:ext>
            </a:extLst>
          </p:cNvPr>
          <p:cNvSpPr/>
          <p:nvPr/>
        </p:nvSpPr>
        <p:spPr>
          <a:xfrm>
            <a:off x="9007652" y="393501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D04E4A9-70DB-444B-9959-9DD6CD80608B}"/>
              </a:ext>
            </a:extLst>
          </p:cNvPr>
          <p:cNvSpPr/>
          <p:nvPr/>
        </p:nvSpPr>
        <p:spPr>
          <a:xfrm>
            <a:off x="9605962" y="393501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2A09BA0B-7F90-CE44-8FB9-0CEC6E6B26C3}"/>
              </a:ext>
            </a:extLst>
          </p:cNvPr>
          <p:cNvSpPr/>
          <p:nvPr/>
        </p:nvSpPr>
        <p:spPr>
          <a:xfrm>
            <a:off x="9995429" y="393501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A85C8CD-1077-FE40-B20B-33381963C3B1}"/>
              </a:ext>
            </a:extLst>
          </p:cNvPr>
          <p:cNvSpPr txBox="1"/>
          <p:nvPr/>
        </p:nvSpPr>
        <p:spPr>
          <a:xfrm>
            <a:off x="9259392" y="38801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460DB3D5-E540-264E-B9AB-3161BC5EAF7D}"/>
              </a:ext>
            </a:extLst>
          </p:cNvPr>
          <p:cNvSpPr/>
          <p:nvPr/>
        </p:nvSpPr>
        <p:spPr>
          <a:xfrm>
            <a:off x="7878764" y="431319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E99944B-CE22-7947-ACBE-91E5ADD3B3A7}"/>
              </a:ext>
            </a:extLst>
          </p:cNvPr>
          <p:cNvSpPr/>
          <p:nvPr/>
        </p:nvSpPr>
        <p:spPr>
          <a:xfrm>
            <a:off x="8268231" y="431319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2D85896E-C62F-034F-A72E-A1FF43F5EBF2}"/>
              </a:ext>
            </a:extLst>
          </p:cNvPr>
          <p:cNvSpPr/>
          <p:nvPr/>
        </p:nvSpPr>
        <p:spPr>
          <a:xfrm>
            <a:off x="8618185" y="431319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9FCE745-C381-1040-9225-CD5EF7BC5773}"/>
              </a:ext>
            </a:extLst>
          </p:cNvPr>
          <p:cNvSpPr/>
          <p:nvPr/>
        </p:nvSpPr>
        <p:spPr>
          <a:xfrm>
            <a:off x="9007652" y="431319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6B6FDB5-54BB-4A45-94A2-E8593BD7C609}"/>
              </a:ext>
            </a:extLst>
          </p:cNvPr>
          <p:cNvSpPr/>
          <p:nvPr/>
        </p:nvSpPr>
        <p:spPr>
          <a:xfrm>
            <a:off x="9605962" y="431319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75841CC-1484-F444-B367-A2CD0FFB7112}"/>
              </a:ext>
            </a:extLst>
          </p:cNvPr>
          <p:cNvSpPr/>
          <p:nvPr/>
        </p:nvSpPr>
        <p:spPr>
          <a:xfrm>
            <a:off x="9995429" y="431319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9D07FA3-76D6-6C45-8949-B969F402E2E9}"/>
              </a:ext>
            </a:extLst>
          </p:cNvPr>
          <p:cNvSpPr txBox="1"/>
          <p:nvPr/>
        </p:nvSpPr>
        <p:spPr>
          <a:xfrm>
            <a:off x="9259392" y="42583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FBE6183D-DCAB-6946-9BCB-F7B01D66D738}"/>
              </a:ext>
            </a:extLst>
          </p:cNvPr>
          <p:cNvSpPr/>
          <p:nvPr/>
        </p:nvSpPr>
        <p:spPr>
          <a:xfrm>
            <a:off x="7912627" y="47462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57CE551B-99E6-2344-AD0E-A55C8210D90E}"/>
              </a:ext>
            </a:extLst>
          </p:cNvPr>
          <p:cNvSpPr/>
          <p:nvPr/>
        </p:nvSpPr>
        <p:spPr>
          <a:xfrm>
            <a:off x="8302094" y="47462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B5F8EBF-52C4-7D4F-B6FD-3FCA3058C2E4}"/>
              </a:ext>
            </a:extLst>
          </p:cNvPr>
          <p:cNvSpPr/>
          <p:nvPr/>
        </p:nvSpPr>
        <p:spPr>
          <a:xfrm>
            <a:off x="8652048" y="47462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CCF498A2-35EB-BA4C-A4E2-47377460DB1C}"/>
              </a:ext>
            </a:extLst>
          </p:cNvPr>
          <p:cNvSpPr/>
          <p:nvPr/>
        </p:nvSpPr>
        <p:spPr>
          <a:xfrm>
            <a:off x="9041515" y="47462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DF3E5CD-A506-764D-9E1D-5BC9618F47EB}"/>
              </a:ext>
            </a:extLst>
          </p:cNvPr>
          <p:cNvSpPr/>
          <p:nvPr/>
        </p:nvSpPr>
        <p:spPr>
          <a:xfrm>
            <a:off x="9639825" y="47462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DAB8601B-3057-674D-B8DD-ABFCCD8F6F1C}"/>
              </a:ext>
            </a:extLst>
          </p:cNvPr>
          <p:cNvSpPr/>
          <p:nvPr/>
        </p:nvSpPr>
        <p:spPr>
          <a:xfrm>
            <a:off x="10029292" y="47462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F60B6BE-D870-9441-BB6F-40AA59DBF500}"/>
              </a:ext>
            </a:extLst>
          </p:cNvPr>
          <p:cNvSpPr txBox="1"/>
          <p:nvPr/>
        </p:nvSpPr>
        <p:spPr>
          <a:xfrm>
            <a:off x="9293255" y="469136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1BCF1AA6-EA07-4747-BF4A-AE9863D96065}"/>
              </a:ext>
            </a:extLst>
          </p:cNvPr>
          <p:cNvSpPr/>
          <p:nvPr/>
        </p:nvSpPr>
        <p:spPr>
          <a:xfrm>
            <a:off x="7912627" y="51243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145849FD-D217-7143-8151-37EB3CE1BA4F}"/>
              </a:ext>
            </a:extLst>
          </p:cNvPr>
          <p:cNvSpPr/>
          <p:nvPr/>
        </p:nvSpPr>
        <p:spPr>
          <a:xfrm>
            <a:off x="8302094" y="51243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28A654DD-A883-B747-8CE2-2C42A0B4D1BA}"/>
              </a:ext>
            </a:extLst>
          </p:cNvPr>
          <p:cNvSpPr/>
          <p:nvPr/>
        </p:nvSpPr>
        <p:spPr>
          <a:xfrm>
            <a:off x="8652048" y="51243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F49322B0-9AEE-AA44-B2D3-B7AF1AFF2B98}"/>
              </a:ext>
            </a:extLst>
          </p:cNvPr>
          <p:cNvSpPr/>
          <p:nvPr/>
        </p:nvSpPr>
        <p:spPr>
          <a:xfrm>
            <a:off x="9041515" y="51243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364E30E6-48AF-C14C-9B5E-B84711304147}"/>
              </a:ext>
            </a:extLst>
          </p:cNvPr>
          <p:cNvSpPr/>
          <p:nvPr/>
        </p:nvSpPr>
        <p:spPr>
          <a:xfrm>
            <a:off x="9639825" y="51243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430C976C-E264-9E46-A02D-464FD6E6A492}"/>
              </a:ext>
            </a:extLst>
          </p:cNvPr>
          <p:cNvSpPr/>
          <p:nvPr/>
        </p:nvSpPr>
        <p:spPr>
          <a:xfrm>
            <a:off x="10029292" y="51243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2E05DFA-DBB4-DD4C-8F19-79BC72F262DF}"/>
              </a:ext>
            </a:extLst>
          </p:cNvPr>
          <p:cNvSpPr txBox="1"/>
          <p:nvPr/>
        </p:nvSpPr>
        <p:spPr>
          <a:xfrm>
            <a:off x="9293255" y="50695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1939036-8383-B44F-A316-392B3CF4FBF2}"/>
              </a:ext>
            </a:extLst>
          </p:cNvPr>
          <p:cNvSpPr txBox="1"/>
          <p:nvPr/>
        </p:nvSpPr>
        <p:spPr>
          <a:xfrm>
            <a:off x="8861722" y="5518728"/>
            <a:ext cx="11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[?,</a:t>
            </a:r>
            <a:r>
              <a:rPr kumimoji="1" lang="zh-CN" altLang="en-US" dirty="0"/>
              <a:t> </a:t>
            </a:r>
            <a:r>
              <a:rPr kumimoji="1" lang="en-US" altLang="zh-CN" dirty="0"/>
              <a:t>5]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5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D8AD8E-539C-9245-8043-11D3DD0A604E}"/>
              </a:ext>
            </a:extLst>
          </p:cNvPr>
          <p:cNvSpPr txBox="1"/>
          <p:nvPr/>
        </p:nvSpPr>
        <p:spPr>
          <a:xfrm>
            <a:off x="801511" y="711200"/>
            <a:ext cx="8963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 err="1"/>
              <a:t>desc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brand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cat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ship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 err="1"/>
              <a:t>cond</a:t>
            </a:r>
            <a:endParaRPr kumimoji="1" lang="en-US" altLang="zh-CN" dirty="0"/>
          </a:p>
          <a:p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44EA4FE-1284-0A4E-A51A-A708CDED6A1E}"/>
              </a:ext>
            </a:extLst>
          </p:cNvPr>
          <p:cNvCxnSpPr>
            <a:cxnSpLocks/>
          </p:cNvCxnSpPr>
          <p:nvPr/>
        </p:nvCxnSpPr>
        <p:spPr>
          <a:xfrm>
            <a:off x="1776933" y="1921226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CCD22F-9F78-CE40-8394-4BE5036D1EBF}"/>
              </a:ext>
            </a:extLst>
          </p:cNvPr>
          <p:cNvSpPr txBox="1"/>
          <p:nvPr/>
        </p:nvSpPr>
        <p:spPr>
          <a:xfrm>
            <a:off x="1957555" y="1496030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concat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7733EE-1977-7A4E-AF61-1E51218605EB}"/>
              </a:ext>
            </a:extLst>
          </p:cNvPr>
          <p:cNvSpPr/>
          <p:nvPr/>
        </p:nvSpPr>
        <p:spPr>
          <a:xfrm>
            <a:off x="3094517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64E2291-511E-CD49-9619-9E35D2095FED}"/>
              </a:ext>
            </a:extLst>
          </p:cNvPr>
          <p:cNvSpPr/>
          <p:nvPr/>
        </p:nvSpPr>
        <p:spPr>
          <a:xfrm>
            <a:off x="3483984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6CF3C61-3974-2E4C-83EC-8C0158F93CE5}"/>
              </a:ext>
            </a:extLst>
          </p:cNvPr>
          <p:cNvSpPr/>
          <p:nvPr/>
        </p:nvSpPr>
        <p:spPr>
          <a:xfrm>
            <a:off x="3833938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94B4E1C-A280-1249-AF08-569C3CF2E0B8}"/>
              </a:ext>
            </a:extLst>
          </p:cNvPr>
          <p:cNvSpPr/>
          <p:nvPr/>
        </p:nvSpPr>
        <p:spPr>
          <a:xfrm>
            <a:off x="4223405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154AB6-F939-1949-A9D1-1E53F8E8215B}"/>
              </a:ext>
            </a:extLst>
          </p:cNvPr>
          <p:cNvSpPr/>
          <p:nvPr/>
        </p:nvSpPr>
        <p:spPr>
          <a:xfrm>
            <a:off x="4821715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F55EA1F-A260-8947-80D8-9897098C4E12}"/>
              </a:ext>
            </a:extLst>
          </p:cNvPr>
          <p:cNvSpPr/>
          <p:nvPr/>
        </p:nvSpPr>
        <p:spPr>
          <a:xfrm>
            <a:off x="5211182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218976-1E5F-5447-94E7-721C7DB78335}"/>
              </a:ext>
            </a:extLst>
          </p:cNvPr>
          <p:cNvSpPr txBox="1"/>
          <p:nvPr/>
        </p:nvSpPr>
        <p:spPr>
          <a:xfrm>
            <a:off x="4475145" y="118154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3C8FD1-6BA8-1440-9000-45FF01F557B3}"/>
              </a:ext>
            </a:extLst>
          </p:cNvPr>
          <p:cNvSpPr/>
          <p:nvPr/>
        </p:nvSpPr>
        <p:spPr>
          <a:xfrm>
            <a:off x="3094517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63D094-3165-5345-88C3-58D2417E6850}"/>
              </a:ext>
            </a:extLst>
          </p:cNvPr>
          <p:cNvSpPr/>
          <p:nvPr/>
        </p:nvSpPr>
        <p:spPr>
          <a:xfrm>
            <a:off x="3483984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1CDB8ED-2B7B-DF47-8881-2DD8CB164AE8}"/>
              </a:ext>
            </a:extLst>
          </p:cNvPr>
          <p:cNvSpPr/>
          <p:nvPr/>
        </p:nvSpPr>
        <p:spPr>
          <a:xfrm>
            <a:off x="3833938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3D12228-E38E-0644-AB41-0B5F15484712}"/>
              </a:ext>
            </a:extLst>
          </p:cNvPr>
          <p:cNvSpPr/>
          <p:nvPr/>
        </p:nvSpPr>
        <p:spPr>
          <a:xfrm>
            <a:off x="4223405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64C2755-BBE3-A543-9B63-6BEDC0A94FDD}"/>
              </a:ext>
            </a:extLst>
          </p:cNvPr>
          <p:cNvSpPr/>
          <p:nvPr/>
        </p:nvSpPr>
        <p:spPr>
          <a:xfrm>
            <a:off x="4821715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75CEF24-B4EC-B541-8209-F5855378C6E9}"/>
              </a:ext>
            </a:extLst>
          </p:cNvPr>
          <p:cNvSpPr/>
          <p:nvPr/>
        </p:nvSpPr>
        <p:spPr>
          <a:xfrm>
            <a:off x="5211182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4E612-E2C7-6A4F-B193-0103A2E1DED1}"/>
              </a:ext>
            </a:extLst>
          </p:cNvPr>
          <p:cNvSpPr txBox="1"/>
          <p:nvPr/>
        </p:nvSpPr>
        <p:spPr>
          <a:xfrm>
            <a:off x="4475145" y="155971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7D3B9C9-04FA-E14D-8B5D-7D35A733AC48}"/>
              </a:ext>
            </a:extLst>
          </p:cNvPr>
          <p:cNvSpPr/>
          <p:nvPr/>
        </p:nvSpPr>
        <p:spPr>
          <a:xfrm>
            <a:off x="3128380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0A862C1-67BA-E344-8DF5-84B76E7687A9}"/>
              </a:ext>
            </a:extLst>
          </p:cNvPr>
          <p:cNvSpPr/>
          <p:nvPr/>
        </p:nvSpPr>
        <p:spPr>
          <a:xfrm>
            <a:off x="3517847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767AB0D-1E4B-C945-A211-9BBD5D7100F0}"/>
              </a:ext>
            </a:extLst>
          </p:cNvPr>
          <p:cNvSpPr/>
          <p:nvPr/>
        </p:nvSpPr>
        <p:spPr>
          <a:xfrm>
            <a:off x="3867801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5B67F0-2C42-3E43-A1E7-3CD342EFFC02}"/>
              </a:ext>
            </a:extLst>
          </p:cNvPr>
          <p:cNvSpPr/>
          <p:nvPr/>
        </p:nvSpPr>
        <p:spPr>
          <a:xfrm>
            <a:off x="4257268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5B252EE-587E-624C-822E-CB4F13CD1FF8}"/>
              </a:ext>
            </a:extLst>
          </p:cNvPr>
          <p:cNvSpPr/>
          <p:nvPr/>
        </p:nvSpPr>
        <p:spPr>
          <a:xfrm>
            <a:off x="4855578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01A35A4-E991-2748-8F03-4F8EF1127F12}"/>
              </a:ext>
            </a:extLst>
          </p:cNvPr>
          <p:cNvSpPr/>
          <p:nvPr/>
        </p:nvSpPr>
        <p:spPr>
          <a:xfrm>
            <a:off x="5245045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7F3FD4-C5C2-FE4C-9140-676749BB57CA}"/>
              </a:ext>
            </a:extLst>
          </p:cNvPr>
          <p:cNvSpPr txBox="1"/>
          <p:nvPr/>
        </p:nvSpPr>
        <p:spPr>
          <a:xfrm>
            <a:off x="4509008" y="19927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7CE8DE3-6D50-BB44-939A-FC98E9F3019C}"/>
              </a:ext>
            </a:extLst>
          </p:cNvPr>
          <p:cNvSpPr/>
          <p:nvPr/>
        </p:nvSpPr>
        <p:spPr>
          <a:xfrm>
            <a:off x="3128380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B7F58F2-DB92-DB4F-894D-314EA8DDB629}"/>
              </a:ext>
            </a:extLst>
          </p:cNvPr>
          <p:cNvSpPr/>
          <p:nvPr/>
        </p:nvSpPr>
        <p:spPr>
          <a:xfrm>
            <a:off x="3517847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817658-20EF-8442-A550-EF22AC59FF38}"/>
              </a:ext>
            </a:extLst>
          </p:cNvPr>
          <p:cNvSpPr/>
          <p:nvPr/>
        </p:nvSpPr>
        <p:spPr>
          <a:xfrm>
            <a:off x="3867801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FF27789-8845-4F45-ADDF-5C381452E70C}"/>
              </a:ext>
            </a:extLst>
          </p:cNvPr>
          <p:cNvSpPr/>
          <p:nvPr/>
        </p:nvSpPr>
        <p:spPr>
          <a:xfrm>
            <a:off x="4257268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5D55711-0EBE-BD4A-AA4F-DB932EFCDC1E}"/>
              </a:ext>
            </a:extLst>
          </p:cNvPr>
          <p:cNvSpPr/>
          <p:nvPr/>
        </p:nvSpPr>
        <p:spPr>
          <a:xfrm>
            <a:off x="4855578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4B327D-B42E-BB46-87AA-9047CBC742BF}"/>
              </a:ext>
            </a:extLst>
          </p:cNvPr>
          <p:cNvSpPr/>
          <p:nvPr/>
        </p:nvSpPr>
        <p:spPr>
          <a:xfrm>
            <a:off x="5245045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5C9225-0C1D-244D-9AFF-F1F0557E0E73}"/>
              </a:ext>
            </a:extLst>
          </p:cNvPr>
          <p:cNvSpPr txBox="1"/>
          <p:nvPr/>
        </p:nvSpPr>
        <p:spPr>
          <a:xfrm>
            <a:off x="4509008" y="23709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590073B-75BA-294B-A23E-E52E69AE0C9F}"/>
              </a:ext>
            </a:extLst>
          </p:cNvPr>
          <p:cNvCxnSpPr>
            <a:cxnSpLocks/>
          </p:cNvCxnSpPr>
          <p:nvPr/>
        </p:nvCxnSpPr>
        <p:spPr>
          <a:xfrm>
            <a:off x="5669908" y="1921226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1E6EDF1-9206-9944-9FDC-D071AFC54796}"/>
              </a:ext>
            </a:extLst>
          </p:cNvPr>
          <p:cNvSpPr txBox="1"/>
          <p:nvPr/>
        </p:nvSpPr>
        <p:spPr>
          <a:xfrm>
            <a:off x="5822367" y="1438742"/>
            <a:ext cx="131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dense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100,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7C1D950-CFD4-F04D-8DA4-8B0E1FF2C129}"/>
              </a:ext>
            </a:extLst>
          </p:cNvPr>
          <p:cNvSpPr/>
          <p:nvPr/>
        </p:nvSpPr>
        <p:spPr>
          <a:xfrm>
            <a:off x="6987492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4420AF7-5763-5944-AB82-8FDB8DB274A3}"/>
              </a:ext>
            </a:extLst>
          </p:cNvPr>
          <p:cNvSpPr/>
          <p:nvPr/>
        </p:nvSpPr>
        <p:spPr>
          <a:xfrm>
            <a:off x="7376959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E08A3DD-3AC2-134F-8354-F7034205739F}"/>
              </a:ext>
            </a:extLst>
          </p:cNvPr>
          <p:cNvSpPr/>
          <p:nvPr/>
        </p:nvSpPr>
        <p:spPr>
          <a:xfrm>
            <a:off x="7726913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B4A8493-34D6-9549-8AE1-E1679FEC433D}"/>
              </a:ext>
            </a:extLst>
          </p:cNvPr>
          <p:cNvSpPr/>
          <p:nvPr/>
        </p:nvSpPr>
        <p:spPr>
          <a:xfrm>
            <a:off x="8116380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0EDF824-FC44-4243-8A1C-BC4D1FAA4837}"/>
              </a:ext>
            </a:extLst>
          </p:cNvPr>
          <p:cNvSpPr/>
          <p:nvPr/>
        </p:nvSpPr>
        <p:spPr>
          <a:xfrm>
            <a:off x="8714690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E0794E1-944E-A842-B740-1D203BA328B9}"/>
              </a:ext>
            </a:extLst>
          </p:cNvPr>
          <p:cNvSpPr/>
          <p:nvPr/>
        </p:nvSpPr>
        <p:spPr>
          <a:xfrm>
            <a:off x="9104157" y="1236385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AF8A57-B089-334A-A7E2-845130AF23F7}"/>
              </a:ext>
            </a:extLst>
          </p:cNvPr>
          <p:cNvSpPr txBox="1"/>
          <p:nvPr/>
        </p:nvSpPr>
        <p:spPr>
          <a:xfrm>
            <a:off x="8368120" y="118154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9751D69-B794-E246-81E7-CB5DC607E3C7}"/>
              </a:ext>
            </a:extLst>
          </p:cNvPr>
          <p:cNvSpPr/>
          <p:nvPr/>
        </p:nvSpPr>
        <p:spPr>
          <a:xfrm>
            <a:off x="6987492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DC9F-DB8A-934C-AA5D-7E1748A7299D}"/>
              </a:ext>
            </a:extLst>
          </p:cNvPr>
          <p:cNvSpPr/>
          <p:nvPr/>
        </p:nvSpPr>
        <p:spPr>
          <a:xfrm>
            <a:off x="7376959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438989B-8360-564C-A48F-710D03F87724}"/>
              </a:ext>
            </a:extLst>
          </p:cNvPr>
          <p:cNvSpPr/>
          <p:nvPr/>
        </p:nvSpPr>
        <p:spPr>
          <a:xfrm>
            <a:off x="7726913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1B81296-2FC9-C747-AF5C-F6E4C62BCA42}"/>
              </a:ext>
            </a:extLst>
          </p:cNvPr>
          <p:cNvSpPr/>
          <p:nvPr/>
        </p:nvSpPr>
        <p:spPr>
          <a:xfrm>
            <a:off x="8116380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9144EA-73FB-2047-972D-E3A2ABCDB609}"/>
              </a:ext>
            </a:extLst>
          </p:cNvPr>
          <p:cNvSpPr/>
          <p:nvPr/>
        </p:nvSpPr>
        <p:spPr>
          <a:xfrm>
            <a:off x="8714690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4F0F2AD-45F7-C94B-97ED-C3CE7A5C9415}"/>
              </a:ext>
            </a:extLst>
          </p:cNvPr>
          <p:cNvSpPr/>
          <p:nvPr/>
        </p:nvSpPr>
        <p:spPr>
          <a:xfrm>
            <a:off x="9104157" y="1614563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E125E33-1C2D-2D40-BED2-849D2E8DF669}"/>
              </a:ext>
            </a:extLst>
          </p:cNvPr>
          <p:cNvSpPr txBox="1"/>
          <p:nvPr/>
        </p:nvSpPr>
        <p:spPr>
          <a:xfrm>
            <a:off x="8368120" y="155971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DA83199-DC76-4448-B8A1-DE7B82F8468B}"/>
              </a:ext>
            </a:extLst>
          </p:cNvPr>
          <p:cNvSpPr/>
          <p:nvPr/>
        </p:nvSpPr>
        <p:spPr>
          <a:xfrm>
            <a:off x="7021355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9D409B0-1196-3E40-A301-D19DE96D84B9}"/>
              </a:ext>
            </a:extLst>
          </p:cNvPr>
          <p:cNvSpPr/>
          <p:nvPr/>
        </p:nvSpPr>
        <p:spPr>
          <a:xfrm>
            <a:off x="7410822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304EEE8-2872-5E4F-8AF1-B814C52EED45}"/>
              </a:ext>
            </a:extLst>
          </p:cNvPr>
          <p:cNvSpPr/>
          <p:nvPr/>
        </p:nvSpPr>
        <p:spPr>
          <a:xfrm>
            <a:off x="7760776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4212D25-4ACA-4C49-8ACC-2046F1D8B3AB}"/>
              </a:ext>
            </a:extLst>
          </p:cNvPr>
          <p:cNvSpPr/>
          <p:nvPr/>
        </p:nvSpPr>
        <p:spPr>
          <a:xfrm>
            <a:off x="8150243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941041D-01D3-3944-AD6D-8B2D79DB8998}"/>
              </a:ext>
            </a:extLst>
          </p:cNvPr>
          <p:cNvSpPr/>
          <p:nvPr/>
        </p:nvSpPr>
        <p:spPr>
          <a:xfrm>
            <a:off x="8748553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03AB633-CE55-E04D-8C3A-0F337718B751}"/>
              </a:ext>
            </a:extLst>
          </p:cNvPr>
          <p:cNvSpPr/>
          <p:nvPr/>
        </p:nvSpPr>
        <p:spPr>
          <a:xfrm>
            <a:off x="9138020" y="2047584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8A4A973-4C16-1840-B8CF-8AF299E8F922}"/>
              </a:ext>
            </a:extLst>
          </p:cNvPr>
          <p:cNvSpPr txBox="1"/>
          <p:nvPr/>
        </p:nvSpPr>
        <p:spPr>
          <a:xfrm>
            <a:off x="8401983" y="19927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3251DA1-85AC-744B-82E6-3624E48BA0B2}"/>
              </a:ext>
            </a:extLst>
          </p:cNvPr>
          <p:cNvSpPr/>
          <p:nvPr/>
        </p:nvSpPr>
        <p:spPr>
          <a:xfrm>
            <a:off x="7021355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5F4BD35-3CA0-5043-BF65-760038636D4D}"/>
              </a:ext>
            </a:extLst>
          </p:cNvPr>
          <p:cNvSpPr/>
          <p:nvPr/>
        </p:nvSpPr>
        <p:spPr>
          <a:xfrm>
            <a:off x="7410822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3F93A26-0475-7045-9D7C-6C59972EB31A}"/>
              </a:ext>
            </a:extLst>
          </p:cNvPr>
          <p:cNvSpPr/>
          <p:nvPr/>
        </p:nvSpPr>
        <p:spPr>
          <a:xfrm>
            <a:off x="7760776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74E9E7F-08DA-954D-96F0-A4E07DE69E04}"/>
              </a:ext>
            </a:extLst>
          </p:cNvPr>
          <p:cNvSpPr/>
          <p:nvPr/>
        </p:nvSpPr>
        <p:spPr>
          <a:xfrm>
            <a:off x="8150243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0DED728-A8A6-D043-93A2-62121DF64FEC}"/>
              </a:ext>
            </a:extLst>
          </p:cNvPr>
          <p:cNvSpPr/>
          <p:nvPr/>
        </p:nvSpPr>
        <p:spPr>
          <a:xfrm>
            <a:off x="8748553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CD5EEE1-4B53-8E4A-BA8A-009DAE8FCD72}"/>
              </a:ext>
            </a:extLst>
          </p:cNvPr>
          <p:cNvSpPr/>
          <p:nvPr/>
        </p:nvSpPr>
        <p:spPr>
          <a:xfrm>
            <a:off x="9138020" y="2425762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5B6F669-5BB0-8540-85C7-24AFFE40CE03}"/>
              </a:ext>
            </a:extLst>
          </p:cNvPr>
          <p:cNvSpPr txBox="1"/>
          <p:nvPr/>
        </p:nvSpPr>
        <p:spPr>
          <a:xfrm>
            <a:off x="8401983" y="23709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00DAEFD-E98C-5348-818C-0A630F9D6F46}"/>
              </a:ext>
            </a:extLst>
          </p:cNvPr>
          <p:cNvSpPr/>
          <p:nvPr/>
        </p:nvSpPr>
        <p:spPr>
          <a:xfrm>
            <a:off x="6987492" y="39404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7D15F9C-7DAD-674E-90D9-7179AC4EAF03}"/>
              </a:ext>
            </a:extLst>
          </p:cNvPr>
          <p:cNvSpPr/>
          <p:nvPr/>
        </p:nvSpPr>
        <p:spPr>
          <a:xfrm>
            <a:off x="7376959" y="39404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9C6CF4-0224-A24A-9D6C-B86CE389D4CB}"/>
              </a:ext>
            </a:extLst>
          </p:cNvPr>
          <p:cNvSpPr/>
          <p:nvPr/>
        </p:nvSpPr>
        <p:spPr>
          <a:xfrm>
            <a:off x="7726913" y="39404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B4B5C5C-F3D4-244A-B333-9E83DECB669E}"/>
              </a:ext>
            </a:extLst>
          </p:cNvPr>
          <p:cNvSpPr/>
          <p:nvPr/>
        </p:nvSpPr>
        <p:spPr>
          <a:xfrm>
            <a:off x="8116380" y="39404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7A499C4-07D2-9748-B5A0-A9B1CD86D5F3}"/>
              </a:ext>
            </a:extLst>
          </p:cNvPr>
          <p:cNvSpPr/>
          <p:nvPr/>
        </p:nvSpPr>
        <p:spPr>
          <a:xfrm>
            <a:off x="8714690" y="39404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FF47139-2137-994D-89C9-2734819B6727}"/>
              </a:ext>
            </a:extLst>
          </p:cNvPr>
          <p:cNvSpPr/>
          <p:nvPr/>
        </p:nvSpPr>
        <p:spPr>
          <a:xfrm>
            <a:off x="9104157" y="3940411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C8870DB-B52C-9042-9B06-FF70A78114F1}"/>
              </a:ext>
            </a:extLst>
          </p:cNvPr>
          <p:cNvSpPr txBox="1"/>
          <p:nvPr/>
        </p:nvSpPr>
        <p:spPr>
          <a:xfrm>
            <a:off x="8368120" y="388556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4BBC190-CFCB-844C-A864-4EE0B78D3E3A}"/>
              </a:ext>
            </a:extLst>
          </p:cNvPr>
          <p:cNvSpPr/>
          <p:nvPr/>
        </p:nvSpPr>
        <p:spPr>
          <a:xfrm>
            <a:off x="6987492" y="43185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0E7646E-7B58-2A46-9BF1-E4960A51D988}"/>
              </a:ext>
            </a:extLst>
          </p:cNvPr>
          <p:cNvSpPr/>
          <p:nvPr/>
        </p:nvSpPr>
        <p:spPr>
          <a:xfrm>
            <a:off x="7376959" y="43185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BB102F6-9B12-4C4F-A702-CBFAEC095FAB}"/>
              </a:ext>
            </a:extLst>
          </p:cNvPr>
          <p:cNvSpPr/>
          <p:nvPr/>
        </p:nvSpPr>
        <p:spPr>
          <a:xfrm>
            <a:off x="7726913" y="43185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8E43A81-7273-9743-8B64-A72B63A6BF40}"/>
              </a:ext>
            </a:extLst>
          </p:cNvPr>
          <p:cNvSpPr/>
          <p:nvPr/>
        </p:nvSpPr>
        <p:spPr>
          <a:xfrm>
            <a:off x="8116380" y="43185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B377454-39BF-9B42-8CB4-EB87C1E307FD}"/>
              </a:ext>
            </a:extLst>
          </p:cNvPr>
          <p:cNvSpPr/>
          <p:nvPr/>
        </p:nvSpPr>
        <p:spPr>
          <a:xfrm>
            <a:off x="8714690" y="43185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A669AFA-C7DA-944A-9006-D4A177519BFF}"/>
              </a:ext>
            </a:extLst>
          </p:cNvPr>
          <p:cNvSpPr/>
          <p:nvPr/>
        </p:nvSpPr>
        <p:spPr>
          <a:xfrm>
            <a:off x="9104157" y="43185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0F429C0-1DE1-3944-97A7-A12FAD1DF059}"/>
              </a:ext>
            </a:extLst>
          </p:cNvPr>
          <p:cNvSpPr txBox="1"/>
          <p:nvPr/>
        </p:nvSpPr>
        <p:spPr>
          <a:xfrm>
            <a:off x="8368120" y="42637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F482B86-6845-9C4B-923E-3416026D7213}"/>
              </a:ext>
            </a:extLst>
          </p:cNvPr>
          <p:cNvSpPr/>
          <p:nvPr/>
        </p:nvSpPr>
        <p:spPr>
          <a:xfrm>
            <a:off x="7021355" y="475161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86136C2-1016-1941-A3DC-B1F34B3C93C5}"/>
              </a:ext>
            </a:extLst>
          </p:cNvPr>
          <p:cNvSpPr/>
          <p:nvPr/>
        </p:nvSpPr>
        <p:spPr>
          <a:xfrm>
            <a:off x="7410822" y="475161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88D478F-BDAA-9844-94EF-BDC5D91ABB7E}"/>
              </a:ext>
            </a:extLst>
          </p:cNvPr>
          <p:cNvSpPr/>
          <p:nvPr/>
        </p:nvSpPr>
        <p:spPr>
          <a:xfrm>
            <a:off x="7760776" y="475161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05A2518-5686-FC4E-9784-188D72BD84C6}"/>
              </a:ext>
            </a:extLst>
          </p:cNvPr>
          <p:cNvSpPr/>
          <p:nvPr/>
        </p:nvSpPr>
        <p:spPr>
          <a:xfrm>
            <a:off x="8150243" y="475161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FE510FC-DBCB-E443-9078-F56F723B0B1A}"/>
              </a:ext>
            </a:extLst>
          </p:cNvPr>
          <p:cNvSpPr/>
          <p:nvPr/>
        </p:nvSpPr>
        <p:spPr>
          <a:xfrm>
            <a:off x="8748553" y="475161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09BBD6E-7F4B-0248-BD03-F14C66BD457B}"/>
              </a:ext>
            </a:extLst>
          </p:cNvPr>
          <p:cNvSpPr/>
          <p:nvPr/>
        </p:nvSpPr>
        <p:spPr>
          <a:xfrm>
            <a:off x="9138020" y="4751610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18B29EB-0041-4A4E-A0D9-6A52A63D8C85}"/>
              </a:ext>
            </a:extLst>
          </p:cNvPr>
          <p:cNvSpPr txBox="1"/>
          <p:nvPr/>
        </p:nvSpPr>
        <p:spPr>
          <a:xfrm>
            <a:off x="8401983" y="469676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249332B-9D44-9040-81F9-A0A05E6BFF1A}"/>
              </a:ext>
            </a:extLst>
          </p:cNvPr>
          <p:cNvSpPr/>
          <p:nvPr/>
        </p:nvSpPr>
        <p:spPr>
          <a:xfrm>
            <a:off x="7021355" y="512978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48FB97A8-4528-CA4D-ADBA-66D76DF93C65}"/>
              </a:ext>
            </a:extLst>
          </p:cNvPr>
          <p:cNvSpPr/>
          <p:nvPr/>
        </p:nvSpPr>
        <p:spPr>
          <a:xfrm>
            <a:off x="7410822" y="512978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5FC4B58-59E4-2F41-AF36-0468485B4B59}"/>
              </a:ext>
            </a:extLst>
          </p:cNvPr>
          <p:cNvSpPr/>
          <p:nvPr/>
        </p:nvSpPr>
        <p:spPr>
          <a:xfrm>
            <a:off x="7760776" y="512978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67D98C6D-E774-C54A-82B9-10D0D2BF6168}"/>
              </a:ext>
            </a:extLst>
          </p:cNvPr>
          <p:cNvSpPr/>
          <p:nvPr/>
        </p:nvSpPr>
        <p:spPr>
          <a:xfrm>
            <a:off x="8150243" y="512978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71A081A7-CA93-504A-A232-618A9BD2BBB5}"/>
              </a:ext>
            </a:extLst>
          </p:cNvPr>
          <p:cNvSpPr/>
          <p:nvPr/>
        </p:nvSpPr>
        <p:spPr>
          <a:xfrm>
            <a:off x="8748553" y="512978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9DC003A-02BD-A24A-8E19-2D629FF4FB0A}"/>
              </a:ext>
            </a:extLst>
          </p:cNvPr>
          <p:cNvSpPr/>
          <p:nvPr/>
        </p:nvSpPr>
        <p:spPr>
          <a:xfrm>
            <a:off x="9138020" y="512978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638D00A-5F03-EE48-B244-8CC15D9C156B}"/>
              </a:ext>
            </a:extLst>
          </p:cNvPr>
          <p:cNvSpPr txBox="1"/>
          <p:nvPr/>
        </p:nvSpPr>
        <p:spPr>
          <a:xfrm>
            <a:off x="8401983" y="50749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753936F-FDDA-BA4F-918B-36357D9A106C}"/>
              </a:ext>
            </a:extLst>
          </p:cNvPr>
          <p:cNvCxnSpPr>
            <a:cxnSpLocks/>
          </p:cNvCxnSpPr>
          <p:nvPr/>
        </p:nvCxnSpPr>
        <p:spPr>
          <a:xfrm>
            <a:off x="8190236" y="2837303"/>
            <a:ext cx="8551" cy="9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3B96B821-1E13-BA46-BE38-041389962DEC}"/>
              </a:ext>
            </a:extLst>
          </p:cNvPr>
          <p:cNvSpPr txBox="1"/>
          <p:nvPr/>
        </p:nvSpPr>
        <p:spPr>
          <a:xfrm>
            <a:off x="8235758" y="3019524"/>
            <a:ext cx="131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dropout</a:t>
            </a:r>
            <a:endParaRPr kumimoji="1" lang="zh-CN" altLang="en-US" dirty="0"/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F95C655D-22F7-D34E-9E16-910324F40406}"/>
              </a:ext>
            </a:extLst>
          </p:cNvPr>
          <p:cNvCxnSpPr>
            <a:cxnSpLocks/>
          </p:cNvCxnSpPr>
          <p:nvPr/>
        </p:nvCxnSpPr>
        <p:spPr>
          <a:xfrm flipH="1">
            <a:off x="5640238" y="4645639"/>
            <a:ext cx="123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EA1F97B1-6932-004C-B95A-5F63A03794B9}"/>
              </a:ext>
            </a:extLst>
          </p:cNvPr>
          <p:cNvSpPr txBox="1"/>
          <p:nvPr/>
        </p:nvSpPr>
        <p:spPr>
          <a:xfrm>
            <a:off x="5792697" y="4163155"/>
            <a:ext cx="131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</a:t>
            </a:r>
            <a:r>
              <a:rPr kumimoji="1" lang="en-US" altLang="zh-CN" dirty="0"/>
              <a:t>dense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1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8291739-66A5-674F-AA1E-F6A98CB18A9B}"/>
              </a:ext>
            </a:extLst>
          </p:cNvPr>
          <p:cNvSpPr/>
          <p:nvPr/>
        </p:nvSpPr>
        <p:spPr>
          <a:xfrm>
            <a:off x="4882557" y="3916989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BB73460-DB98-1043-8E0A-B8D4B1B20CCC}"/>
              </a:ext>
            </a:extLst>
          </p:cNvPr>
          <p:cNvSpPr/>
          <p:nvPr/>
        </p:nvSpPr>
        <p:spPr>
          <a:xfrm>
            <a:off x="4882557" y="4295167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119FAEAF-CF0A-0C46-83AE-9C9AFB82A9C2}"/>
              </a:ext>
            </a:extLst>
          </p:cNvPr>
          <p:cNvSpPr/>
          <p:nvPr/>
        </p:nvSpPr>
        <p:spPr>
          <a:xfrm>
            <a:off x="4893842" y="4728188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370A6AB5-4ADF-A545-99F1-ACDC6FE7D727}"/>
              </a:ext>
            </a:extLst>
          </p:cNvPr>
          <p:cNvSpPr/>
          <p:nvPr/>
        </p:nvSpPr>
        <p:spPr>
          <a:xfrm>
            <a:off x="4893842" y="5106366"/>
            <a:ext cx="259645" cy="25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61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196</Words>
  <Application>Microsoft Macintosh PowerPoint</Application>
  <PresentationFormat>宽屏</PresentationFormat>
  <Paragraphs>121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17</cp:revision>
  <dcterms:created xsi:type="dcterms:W3CDTF">2020-06-27T10:36:43Z</dcterms:created>
  <dcterms:modified xsi:type="dcterms:W3CDTF">2020-06-27T12:47:13Z</dcterms:modified>
</cp:coreProperties>
</file>