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06"/>
  </p:normalViewPr>
  <p:slideViewPr>
    <p:cSldViewPr snapToGrid="0" snapToObjects="1">
      <p:cViewPr>
        <p:scale>
          <a:sx n="91" d="100"/>
          <a:sy n="91" d="100"/>
        </p:scale>
        <p:origin x="13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297</Words>
  <Application>Microsoft Macintosh PowerPoint</Application>
  <PresentationFormat>宽屏</PresentationFormat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110</cp:revision>
  <dcterms:created xsi:type="dcterms:W3CDTF">2019-10-16T13:33:04Z</dcterms:created>
  <dcterms:modified xsi:type="dcterms:W3CDTF">2020-01-29T12:45:03Z</dcterms:modified>
</cp:coreProperties>
</file>