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70C0"/>
    <a:srgbClr val="ED7D31"/>
    <a:srgbClr val="000000"/>
    <a:srgbClr val="70AD47"/>
    <a:srgbClr val="CFCBB8"/>
    <a:srgbClr val="5696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006"/>
  </p:normalViewPr>
  <p:slideViewPr>
    <p:cSldViewPr snapToGrid="0" snapToObjects="1">
      <p:cViewPr>
        <p:scale>
          <a:sx n="161" d="100"/>
          <a:sy n="161" d="100"/>
        </p:scale>
        <p:origin x="-1080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3B155-2483-6F47-A0CD-700458558B73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87589-21F6-664F-9149-AA07F864C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2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87589-21F6-664F-9149-AA07F864C4B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99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6239-14C5-214F-97FE-31330427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00674-DDC6-2248-AE6E-5334378F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5701D-E633-9749-838E-B5D1082D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102AD-6CC7-654B-9B6E-803C2D9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874D-483D-784C-BC98-7CA3639A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97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F168-62CD-2048-8BA5-72A0C10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59401-C32E-0342-8EBC-AE7A4679F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BFB4-99A6-7041-A729-9CD7766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8A9BB-7D09-BB40-AE7B-DDECCA21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5525C-7ACE-794C-AE8C-8F7F041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43487-7AE8-F245-B206-1A4691FD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5FC5D-5954-4D49-93A3-A6C91AAB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D418-56D9-6846-9BBA-69677CA1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40A6A-61E5-2B4A-BFB7-2CEEA570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492AD-3B1F-E249-AF92-3D63F5D2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A79C-4A59-BD47-96AC-629C49B2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DBAA-A3FE-594C-8618-81E5A1EE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6C332-7726-C848-80F6-58588BC1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F880B-CA3F-8C40-AC78-118D5985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7407B-51F5-4646-9276-D9CFECBF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6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9424C-A410-A747-AE78-4661F884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7C65A-C998-2A43-AE52-964B3F45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C01D4-F558-8A47-9731-4E11EF1C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E30E3-3F32-8446-823C-755F3E3E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9967A-EBED-8F4C-AFF7-7DFAD46F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9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8A660-4FA7-DE4B-852A-8E459BD7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FD876-AEC0-3542-8C3B-B3A99827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E4590-AF89-AB4C-9CD4-925E67B7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9E5A8-5525-614E-B08C-DD5F34CC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98D6D-8C96-A747-A71A-8ED82DC2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44950-4E75-A74C-907A-19761B7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6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96A3-2F0E-994C-8EE2-A318A12A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DF345-80CC-5346-8521-C48F1790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2BEC4-EEEC-7341-882B-B378617C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8EB49-642B-8C46-A608-9CC1AD86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247B7-DA44-EC43-9E90-F8A472AA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D7D65B-E5BE-2941-B1AB-23FD5DB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BB0A9-3A7D-EA45-86F8-156D9A42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97B170-BEBA-C043-8248-5A27F55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5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298A-2FB9-A24B-827C-50B898C9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40459-12CC-274F-84C5-C5E6F826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7AB3E-3A4D-2F4E-A510-A166B04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4506D-3A29-2C40-9F04-9D8BF52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4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AC2A3-218C-2E40-8933-2E51C91C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49259-FAD2-0A40-991C-239C5E3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2A12D-5FB1-8446-9B3A-128C1125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5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336C-CDD7-8644-B442-815DB5E2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FB65-AE65-DF43-9AE3-BDC621A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77851-9147-794E-80C0-652B651BE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5FA47-90F7-D04D-99CD-8AD9BB86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3D75F-9011-6443-A64C-766BE416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4F218-CCF7-2247-8C1D-B4D10B9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41F2-612E-DA47-BD0C-CF24A768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CC0D50-128E-924E-BF56-360BC26D9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1CAC2-13AD-3B41-9238-26C4A4F6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43490-7439-EF4F-BC37-F041B1AD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300C3-6E6E-1147-A130-F804CE80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2D765-C82E-7C4A-A223-02D6BC3D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04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4E1FFA-0606-3F44-BC36-04AAE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934CD-8C26-B241-A807-8634D566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14D0A-B416-D64F-A054-6F9D60E7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FA66-BD2E-F245-985F-19D6B65945E5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89D4E-319A-CF47-ACAE-6C4DDE8F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125A-7FF0-BC45-B108-5C4FE3D6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1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586F3B-929D-7848-A292-AB08D724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2032000"/>
            <a:ext cx="4610100" cy="2794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DFFBF6B-2A2A-4144-8811-F0842C32995F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2032000"/>
            <a:ext cx="0" cy="279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8DE2392-4C98-1347-BF0B-4DC2AC534AEE}"/>
              </a:ext>
            </a:extLst>
          </p:cNvPr>
          <p:cNvGrpSpPr/>
          <p:nvPr/>
        </p:nvGrpSpPr>
        <p:grpSpPr>
          <a:xfrm>
            <a:off x="1116281" y="1294409"/>
            <a:ext cx="9262753" cy="3141023"/>
            <a:chOff x="1116281" y="1294409"/>
            <a:chExt cx="9262753" cy="31410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56BD80F-E5D3-6C47-BEF8-F0981B723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2902" t="1855" r="1759"/>
            <a:stretch/>
          </p:blipFill>
          <p:spPr>
            <a:xfrm>
              <a:off x="1116281" y="1294409"/>
              <a:ext cx="9262753" cy="3141023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FCAD2A8-18D7-CD43-B7CA-55A6F790E222}"/>
                </a:ext>
              </a:extLst>
            </p:cNvPr>
            <p:cNvSpPr/>
            <p:nvPr/>
          </p:nvSpPr>
          <p:spPr>
            <a:xfrm>
              <a:off x="9240669" y="2449283"/>
              <a:ext cx="127321" cy="138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65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42CC78-7811-FE4C-9FD4-4DAB340DD37D}"/>
              </a:ext>
            </a:extLst>
          </p:cNvPr>
          <p:cNvGrpSpPr/>
          <p:nvPr/>
        </p:nvGrpSpPr>
        <p:grpSpPr>
          <a:xfrm>
            <a:off x="3687181" y="1487990"/>
            <a:ext cx="4414391" cy="2794000"/>
            <a:chOff x="1117600" y="178603"/>
            <a:chExt cx="9832051" cy="6223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DC0D65-9276-624B-BE92-97FCEDCBE122}"/>
                </a:ext>
              </a:extLst>
            </p:cNvPr>
            <p:cNvSpPr/>
            <p:nvPr/>
          </p:nvSpPr>
          <p:spPr>
            <a:xfrm>
              <a:off x="1117600" y="178603"/>
              <a:ext cx="9832051" cy="6223000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CB2189-4AF1-9F46-B60E-64504C134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3785"/>
            <a:stretch/>
          </p:blipFill>
          <p:spPr>
            <a:xfrm>
              <a:off x="1253924" y="178603"/>
              <a:ext cx="9579980" cy="622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05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2CF9A6-095C-394D-A900-36956B9A6755}"/>
              </a:ext>
            </a:extLst>
          </p:cNvPr>
          <p:cNvGrpSpPr/>
          <p:nvPr/>
        </p:nvGrpSpPr>
        <p:grpSpPr>
          <a:xfrm>
            <a:off x="3648729" y="1068176"/>
            <a:ext cx="4094734" cy="2994538"/>
            <a:chOff x="3648729" y="1068176"/>
            <a:chExt cx="4094734" cy="29945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253B44-0489-0248-ADF6-F1253A9E40A5}"/>
                </a:ext>
              </a:extLst>
            </p:cNvPr>
            <p:cNvSpPr/>
            <p:nvPr/>
          </p:nvSpPr>
          <p:spPr>
            <a:xfrm>
              <a:off x="3648729" y="1068176"/>
              <a:ext cx="4094734" cy="2994538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7AD5C0-76BA-0646-B3A3-C4305B322244}"/>
                </a:ext>
              </a:extLst>
            </p:cNvPr>
            <p:cNvSpPr/>
            <p:nvPr/>
          </p:nvSpPr>
          <p:spPr>
            <a:xfrm>
              <a:off x="3761772" y="2296415"/>
              <a:ext cx="1180618" cy="916717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B3B0EA6E-D894-984C-8867-5AB6B289D9A1}"/>
                </a:ext>
              </a:extLst>
            </p:cNvPr>
            <p:cNvSpPr/>
            <p:nvPr/>
          </p:nvSpPr>
          <p:spPr>
            <a:xfrm>
              <a:off x="3886200" y="1326409"/>
              <a:ext cx="369332" cy="36933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F23C625-1F0E-2445-8B64-5D8FF03E9339}"/>
                </a:ext>
              </a:extLst>
            </p:cNvPr>
            <p:cNvSpPr/>
            <p:nvPr/>
          </p:nvSpPr>
          <p:spPr>
            <a:xfrm>
              <a:off x="4472940" y="1326409"/>
              <a:ext cx="369332" cy="3693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A3D0716-2DE3-A747-BA0D-AF33CD7F2A8E}"/>
                </a:ext>
              </a:extLst>
            </p:cNvPr>
            <p:cNvSpPr/>
            <p:nvPr/>
          </p:nvSpPr>
          <p:spPr>
            <a:xfrm>
              <a:off x="5059680" y="1326409"/>
              <a:ext cx="369332" cy="3693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8E757B7-62C3-994E-B8BC-9FCCEBEA4910}"/>
                </a:ext>
              </a:extLst>
            </p:cNvPr>
            <p:cNvSpPr/>
            <p:nvPr/>
          </p:nvSpPr>
          <p:spPr>
            <a:xfrm>
              <a:off x="5646420" y="1326409"/>
              <a:ext cx="369332" cy="3693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48B9B2E6-64BF-364E-8C72-3C2B49760D7F}"/>
                </a:ext>
              </a:extLst>
            </p:cNvPr>
            <p:cNvSpPr/>
            <p:nvPr/>
          </p:nvSpPr>
          <p:spPr>
            <a:xfrm>
              <a:off x="6233160" y="1326409"/>
              <a:ext cx="369332" cy="3693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4092830D-819B-BA49-B0ED-F2B288524A43}"/>
                </a:ext>
              </a:extLst>
            </p:cNvPr>
            <p:cNvSpPr/>
            <p:nvPr/>
          </p:nvSpPr>
          <p:spPr>
            <a:xfrm>
              <a:off x="6819900" y="1326409"/>
              <a:ext cx="369332" cy="36933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0" name="虚尾箭头 9">
              <a:extLst>
                <a:ext uri="{FF2B5EF4-FFF2-40B4-BE49-F238E27FC236}">
                  <a16:creationId xmlns:a16="http://schemas.microsoft.com/office/drawing/2014/main" id="{062D7EED-1C3B-564A-B3DC-3A15BEE8DE19}"/>
                </a:ext>
              </a:extLst>
            </p:cNvPr>
            <p:cNvSpPr/>
            <p:nvPr/>
          </p:nvSpPr>
          <p:spPr>
            <a:xfrm rot="5400000">
              <a:off x="5370583" y="157717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DB2A0BB-7DFE-C441-A562-F8E97B7650B2}"/>
                </a:ext>
              </a:extLst>
            </p:cNvPr>
            <p:cNvSpPr txBox="1"/>
            <p:nvPr/>
          </p:nvSpPr>
          <p:spPr>
            <a:xfrm>
              <a:off x="6015752" y="1800109"/>
              <a:ext cx="172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Gradient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Sort</a:t>
              </a:r>
              <a:endParaRPr kumimoji="1" lang="zh-CN" altLang="en-US" b="1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8D4277B0-3EF0-1E49-946E-231E594393CD}"/>
                </a:ext>
              </a:extLst>
            </p:cNvPr>
            <p:cNvSpPr/>
            <p:nvPr/>
          </p:nvSpPr>
          <p:spPr>
            <a:xfrm>
              <a:off x="3886200" y="2423991"/>
              <a:ext cx="369332" cy="40626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F4328005-AF75-534F-8B4D-95702B5410C1}"/>
                </a:ext>
              </a:extLst>
            </p:cNvPr>
            <p:cNvSpPr/>
            <p:nvPr/>
          </p:nvSpPr>
          <p:spPr>
            <a:xfrm>
              <a:off x="5646420" y="2423991"/>
              <a:ext cx="369332" cy="4062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6A4602A-6EA7-B841-A9EE-FA625D682DD0}"/>
                </a:ext>
              </a:extLst>
            </p:cNvPr>
            <p:cNvSpPr/>
            <p:nvPr/>
          </p:nvSpPr>
          <p:spPr>
            <a:xfrm>
              <a:off x="6233160" y="2423991"/>
              <a:ext cx="369332" cy="4062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DA854A4-0820-254D-84F3-DE8471C88FF6}"/>
                </a:ext>
              </a:extLst>
            </p:cNvPr>
            <p:cNvSpPr/>
            <p:nvPr/>
          </p:nvSpPr>
          <p:spPr>
            <a:xfrm>
              <a:off x="4472940" y="2423991"/>
              <a:ext cx="369332" cy="40626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E2C5499-713B-E140-9104-23E4E65EBA6E}"/>
                </a:ext>
              </a:extLst>
            </p:cNvPr>
            <p:cNvSpPr/>
            <p:nvPr/>
          </p:nvSpPr>
          <p:spPr>
            <a:xfrm>
              <a:off x="5059680" y="2436712"/>
              <a:ext cx="369332" cy="3810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C483E1BA-5F46-C542-B522-0B7DD3464733}"/>
                </a:ext>
              </a:extLst>
            </p:cNvPr>
            <p:cNvSpPr/>
            <p:nvPr/>
          </p:nvSpPr>
          <p:spPr>
            <a:xfrm>
              <a:off x="6819900" y="2423991"/>
              <a:ext cx="369332" cy="40626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3DEBEC1-1682-5E47-9CBF-53AD3B94C06A}"/>
                </a:ext>
              </a:extLst>
            </p:cNvPr>
            <p:cNvSpPr txBox="1"/>
            <p:nvPr/>
          </p:nvSpPr>
          <p:spPr>
            <a:xfrm>
              <a:off x="4166886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A</a:t>
              </a:r>
              <a:endParaRPr kumimoji="1" lang="zh-CN" altLang="en-US" b="1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BF8AA9B-77AC-2149-88C8-E7FF14EC0EE5}"/>
                </a:ext>
              </a:extLst>
            </p:cNvPr>
            <p:cNvSpPr/>
            <p:nvPr/>
          </p:nvSpPr>
          <p:spPr>
            <a:xfrm>
              <a:off x="5013718" y="2296416"/>
              <a:ext cx="1699598" cy="916716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1BFF1DC-351C-ED4A-AB5A-ECF0915D5CF4}"/>
                </a:ext>
              </a:extLst>
            </p:cNvPr>
            <p:cNvSpPr txBox="1"/>
            <p:nvPr/>
          </p:nvSpPr>
          <p:spPr>
            <a:xfrm>
              <a:off x="5645362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B</a:t>
              </a:r>
              <a:endParaRPr kumimoji="1" lang="zh-CN" altLang="en-US" b="1"/>
            </a:p>
          </p:txBody>
        </p:sp>
        <p:sp>
          <p:nvSpPr>
            <p:cNvPr id="22" name="虚尾箭头 21">
              <a:extLst>
                <a:ext uri="{FF2B5EF4-FFF2-40B4-BE49-F238E27FC236}">
                  <a16:creationId xmlns:a16="http://schemas.microsoft.com/office/drawing/2014/main" id="{A733EBAA-2D53-4246-AE34-2BF22F8E706E}"/>
                </a:ext>
              </a:extLst>
            </p:cNvPr>
            <p:cNvSpPr/>
            <p:nvPr/>
          </p:nvSpPr>
          <p:spPr>
            <a:xfrm rot="5400000">
              <a:off x="5370583" y="312874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A67144A-49A7-5643-83FC-33963D528F2A}"/>
                </a:ext>
              </a:extLst>
            </p:cNvPr>
            <p:cNvSpPr txBox="1"/>
            <p:nvPr/>
          </p:nvSpPr>
          <p:spPr>
            <a:xfrm>
              <a:off x="6015753" y="3351679"/>
              <a:ext cx="1727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Tree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Compute</a:t>
              </a:r>
              <a:endParaRPr kumimoji="1" lang="zh-CN" altLang="en-US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A9E0E1-8CC7-614D-815E-D8BB97385ED7}"/>
                </a:ext>
              </a:extLst>
            </p:cNvPr>
            <p:cNvSpPr txBox="1"/>
            <p:nvPr/>
          </p:nvSpPr>
          <p:spPr>
            <a:xfrm>
              <a:off x="5429012" y="3703306"/>
              <a:ext cx="453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/>
                <a:t>…</a:t>
              </a:r>
              <a:endParaRPr kumimoji="1"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46362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D1B227-EB62-884C-9D0C-2DE072E12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5" t="2797" r="23286" b="2968"/>
          <a:stretch/>
        </p:blipFill>
        <p:spPr>
          <a:xfrm>
            <a:off x="5185457" y="787079"/>
            <a:ext cx="3229338" cy="31714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3D1A28-F124-314E-8A05-F8FDA7F0D630}"/>
              </a:ext>
            </a:extLst>
          </p:cNvPr>
          <p:cNvSpPr txBox="1"/>
          <p:nvPr/>
        </p:nvSpPr>
        <p:spPr>
          <a:xfrm>
            <a:off x="5185457" y="4224760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不该出界面：非人机或者</a:t>
            </a:r>
            <a:r>
              <a:rPr kumimoji="1" lang="en-US" altLang="zh-CN" sz="1400" err="1"/>
              <a:t>asr</a:t>
            </a:r>
            <a:r>
              <a:rPr kumimoji="1" lang="zh-CN" altLang="en-US" sz="1400"/>
              <a:t>识别错误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D8828-CF33-6D4D-86CF-245BBA205878}"/>
              </a:ext>
            </a:extLst>
          </p:cNvPr>
          <p:cNvSpPr txBox="1"/>
          <p:nvPr/>
        </p:nvSpPr>
        <p:spPr>
          <a:xfrm>
            <a:off x="5185457" y="4532537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召回问题：召回资源本身有问题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81BB8-089A-4841-B952-0777ED2104A3}"/>
              </a:ext>
            </a:extLst>
          </p:cNvPr>
          <p:cNvSpPr txBox="1"/>
          <p:nvPr/>
        </p:nvSpPr>
        <p:spPr>
          <a:xfrm>
            <a:off x="5185457" y="4840314"/>
            <a:ext cx="46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排序问题：好的资源没有排序到靠前的位置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9FF559-0B62-CC46-BAE5-99E63ED30B1D}"/>
              </a:ext>
            </a:extLst>
          </p:cNvPr>
          <p:cNvSpPr txBox="1"/>
          <p:nvPr/>
        </p:nvSpPr>
        <p:spPr>
          <a:xfrm>
            <a:off x="5185457" y="5148091"/>
            <a:ext cx="488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未知：没有召回和排序问题，用户依然没有点</a:t>
            </a:r>
          </a:p>
        </p:txBody>
      </p:sp>
    </p:spTree>
    <p:extLst>
      <p:ext uri="{BB962C8B-B14F-4D97-AF65-F5344CB8AC3E}">
        <p14:creationId xmlns:p14="http://schemas.microsoft.com/office/powerpoint/2010/main" val="232719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0C84F7C-4EB2-CE47-B5FD-72BE1B11A339}"/>
              </a:ext>
            </a:extLst>
          </p:cNvPr>
          <p:cNvSpPr txBox="1"/>
          <p:nvPr/>
        </p:nvSpPr>
        <p:spPr>
          <a:xfrm>
            <a:off x="3744409" y="1487876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3EFC9D2-D913-214F-8463-50CCBEE89C6C}"/>
              </a:ext>
            </a:extLst>
          </p:cNvPr>
          <p:cNvSpPr/>
          <p:nvPr/>
        </p:nvSpPr>
        <p:spPr>
          <a:xfrm>
            <a:off x="8160146" y="1483677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0B6FCF-17CB-BB40-AA4B-692D29D85142}"/>
              </a:ext>
            </a:extLst>
          </p:cNvPr>
          <p:cNvSpPr txBox="1"/>
          <p:nvPr/>
        </p:nvSpPr>
        <p:spPr>
          <a:xfrm>
            <a:off x="7986525" y="1114345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2AD0047-9F50-474E-86D5-1795461869C0}"/>
              </a:ext>
            </a:extLst>
          </p:cNvPr>
          <p:cNvSpPr/>
          <p:nvPr/>
        </p:nvSpPr>
        <p:spPr>
          <a:xfrm>
            <a:off x="6769257" y="1038052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9F71E4-2BC0-B24C-9999-8F48B0A036D3}"/>
              </a:ext>
            </a:extLst>
          </p:cNvPr>
          <p:cNvSpPr/>
          <p:nvPr/>
        </p:nvSpPr>
        <p:spPr>
          <a:xfrm>
            <a:off x="6769257" y="1464200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7BF7F58-FF82-664F-B087-2D6C8535BC85}"/>
              </a:ext>
            </a:extLst>
          </p:cNvPr>
          <p:cNvSpPr/>
          <p:nvPr/>
        </p:nvSpPr>
        <p:spPr>
          <a:xfrm>
            <a:off x="6769257" y="1915613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6C55F9-8AA2-ED40-B91A-F049151B7C10}"/>
              </a:ext>
            </a:extLst>
          </p:cNvPr>
          <p:cNvSpPr txBox="1"/>
          <p:nvPr/>
        </p:nvSpPr>
        <p:spPr>
          <a:xfrm>
            <a:off x="5878009" y="1483677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B92028-8577-5D4E-9A09-018B20C7041A}"/>
              </a:ext>
            </a:extLst>
          </p:cNvPr>
          <p:cNvSpPr/>
          <p:nvPr/>
        </p:nvSpPr>
        <p:spPr>
          <a:xfrm>
            <a:off x="9489302" y="104069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EC6067-923B-9E42-A733-A7DE604E2915}"/>
              </a:ext>
            </a:extLst>
          </p:cNvPr>
          <p:cNvSpPr/>
          <p:nvPr/>
        </p:nvSpPr>
        <p:spPr>
          <a:xfrm>
            <a:off x="9489302" y="1466846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398F382-9ADE-4443-913E-CCE819B1C691}"/>
              </a:ext>
            </a:extLst>
          </p:cNvPr>
          <p:cNvSpPr/>
          <p:nvPr/>
        </p:nvSpPr>
        <p:spPr>
          <a:xfrm>
            <a:off x="9489302" y="1918259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7B6D35-D38A-814D-87C8-B15780D1EDA5}"/>
              </a:ext>
            </a:extLst>
          </p:cNvPr>
          <p:cNvSpPr txBox="1"/>
          <p:nvPr/>
        </p:nvSpPr>
        <p:spPr>
          <a:xfrm>
            <a:off x="6638079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DA0E99-9B92-EB41-A444-E113118591AA}"/>
              </a:ext>
            </a:extLst>
          </p:cNvPr>
          <p:cNvSpPr txBox="1"/>
          <p:nvPr/>
        </p:nvSpPr>
        <p:spPr>
          <a:xfrm>
            <a:off x="9343654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7616061-64F2-3942-9701-88C8ADE3A65A}"/>
              </a:ext>
            </a:extLst>
          </p:cNvPr>
          <p:cNvSpPr/>
          <p:nvPr/>
        </p:nvSpPr>
        <p:spPr>
          <a:xfrm>
            <a:off x="2068968" y="3936300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E4F80E-ADB2-E245-AEB5-59F5E9B6F551}"/>
              </a:ext>
            </a:extLst>
          </p:cNvPr>
          <p:cNvSpPr/>
          <p:nvPr/>
        </p:nvSpPr>
        <p:spPr>
          <a:xfrm>
            <a:off x="2068968" y="436244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02B3C76-8CB3-0643-95D4-AA2DD1B4CA5D}"/>
              </a:ext>
            </a:extLst>
          </p:cNvPr>
          <p:cNvSpPr/>
          <p:nvPr/>
        </p:nvSpPr>
        <p:spPr>
          <a:xfrm>
            <a:off x="2068968" y="4813861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7DBFBD-4B02-FD49-8492-B724B4AA66F0}"/>
              </a:ext>
            </a:extLst>
          </p:cNvPr>
          <p:cNvSpPr txBox="1"/>
          <p:nvPr/>
        </p:nvSpPr>
        <p:spPr>
          <a:xfrm>
            <a:off x="1923320" y="5531455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5B58019-8F19-CF41-8B87-C756ED892777}"/>
              </a:ext>
            </a:extLst>
          </p:cNvPr>
          <p:cNvSpPr/>
          <p:nvPr/>
        </p:nvSpPr>
        <p:spPr>
          <a:xfrm>
            <a:off x="4317354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399686C-99DC-8B4F-89F6-AB1B034B7B93}"/>
              </a:ext>
            </a:extLst>
          </p:cNvPr>
          <p:cNvSpPr/>
          <p:nvPr/>
        </p:nvSpPr>
        <p:spPr>
          <a:xfrm>
            <a:off x="4793845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BFA38F-2750-234F-BDB1-0C2A2BAA1D24}"/>
              </a:ext>
            </a:extLst>
          </p:cNvPr>
          <p:cNvSpPr/>
          <p:nvPr/>
        </p:nvSpPr>
        <p:spPr>
          <a:xfrm>
            <a:off x="5270336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6568E86-4741-3741-8625-C5457E934B09}"/>
              </a:ext>
            </a:extLst>
          </p:cNvPr>
          <p:cNvSpPr/>
          <p:nvPr/>
        </p:nvSpPr>
        <p:spPr>
          <a:xfrm>
            <a:off x="4317354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48FED88-C91D-274F-9F73-904A6DB0D479}"/>
              </a:ext>
            </a:extLst>
          </p:cNvPr>
          <p:cNvSpPr/>
          <p:nvPr/>
        </p:nvSpPr>
        <p:spPr>
          <a:xfrm>
            <a:off x="4793845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E163B7D-E519-4140-A135-756103736FF0}"/>
              </a:ext>
            </a:extLst>
          </p:cNvPr>
          <p:cNvSpPr/>
          <p:nvPr/>
        </p:nvSpPr>
        <p:spPr>
          <a:xfrm>
            <a:off x="5270336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4017381-60D3-DD40-8952-1D152E9E0812}"/>
              </a:ext>
            </a:extLst>
          </p:cNvPr>
          <p:cNvSpPr/>
          <p:nvPr/>
        </p:nvSpPr>
        <p:spPr>
          <a:xfrm>
            <a:off x="4328925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2772E30-CD8F-9441-8A91-3023116CF1CE}"/>
              </a:ext>
            </a:extLst>
          </p:cNvPr>
          <p:cNvSpPr/>
          <p:nvPr/>
        </p:nvSpPr>
        <p:spPr>
          <a:xfrm>
            <a:off x="4805416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AA94A0-E506-0B43-91A8-159A10968C55}"/>
              </a:ext>
            </a:extLst>
          </p:cNvPr>
          <p:cNvSpPr/>
          <p:nvPr/>
        </p:nvSpPr>
        <p:spPr>
          <a:xfrm>
            <a:off x="5281907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B19850-13CF-5D4E-B72F-1D3C761EB70F}"/>
              </a:ext>
            </a:extLst>
          </p:cNvPr>
          <p:cNvSpPr txBox="1"/>
          <p:nvPr/>
        </p:nvSpPr>
        <p:spPr>
          <a:xfrm>
            <a:off x="3647466" y="4345615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BE4C6A-8AD7-EF41-AF7B-16D9C97F9F41}"/>
              </a:ext>
            </a:extLst>
          </p:cNvPr>
          <p:cNvSpPr txBox="1"/>
          <p:nvPr/>
        </p:nvSpPr>
        <p:spPr>
          <a:xfrm>
            <a:off x="5878009" y="4328782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6E3520B-4536-E749-BCA8-1DB49DD6A32A}"/>
              </a:ext>
            </a:extLst>
          </p:cNvPr>
          <p:cNvSpPr/>
          <p:nvPr/>
        </p:nvSpPr>
        <p:spPr>
          <a:xfrm>
            <a:off x="6388256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1F66DB8-00E1-DF4D-84A3-207F2A4BA761}"/>
              </a:ext>
            </a:extLst>
          </p:cNvPr>
          <p:cNvSpPr/>
          <p:nvPr/>
        </p:nvSpPr>
        <p:spPr>
          <a:xfrm>
            <a:off x="6864747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BFD785A-E75B-8845-9D35-F5D919B832D5}"/>
              </a:ext>
            </a:extLst>
          </p:cNvPr>
          <p:cNvSpPr/>
          <p:nvPr/>
        </p:nvSpPr>
        <p:spPr>
          <a:xfrm>
            <a:off x="7341238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BF075E-5942-3A4F-B94F-582FD7BB2F29}"/>
              </a:ext>
            </a:extLst>
          </p:cNvPr>
          <p:cNvSpPr txBox="1"/>
          <p:nvPr/>
        </p:nvSpPr>
        <p:spPr>
          <a:xfrm>
            <a:off x="6691122" y="5548734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ABF78F-8A30-BC47-A164-3BE290EB51DB}"/>
              </a:ext>
            </a:extLst>
          </p:cNvPr>
          <p:cNvSpPr txBox="1"/>
          <p:nvPr/>
        </p:nvSpPr>
        <p:spPr>
          <a:xfrm>
            <a:off x="4650121" y="5549201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8E593E32-0EBE-1147-A577-04E9A6735BD7}"/>
              </a:ext>
            </a:extLst>
          </p:cNvPr>
          <p:cNvSpPr/>
          <p:nvPr/>
        </p:nvSpPr>
        <p:spPr>
          <a:xfrm>
            <a:off x="8145678" y="4271966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34831B-8D2F-5C4D-A9B8-68721BA1E6C4}"/>
              </a:ext>
            </a:extLst>
          </p:cNvPr>
          <p:cNvSpPr txBox="1"/>
          <p:nvPr/>
        </p:nvSpPr>
        <p:spPr>
          <a:xfrm>
            <a:off x="7972057" y="3902634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CE63A5D-7BB2-CD46-9B89-B1C1BDA32448}"/>
              </a:ext>
            </a:extLst>
          </p:cNvPr>
          <p:cNvSpPr/>
          <p:nvPr/>
        </p:nvSpPr>
        <p:spPr>
          <a:xfrm>
            <a:off x="9109268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1CDEEA7-9427-D74B-BB6E-FBC05F590DBA}"/>
              </a:ext>
            </a:extLst>
          </p:cNvPr>
          <p:cNvSpPr/>
          <p:nvPr/>
        </p:nvSpPr>
        <p:spPr>
          <a:xfrm>
            <a:off x="9585759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49F5F55-F99A-0B4D-88CB-ED350C78AC36}"/>
              </a:ext>
            </a:extLst>
          </p:cNvPr>
          <p:cNvSpPr/>
          <p:nvPr/>
        </p:nvSpPr>
        <p:spPr>
          <a:xfrm>
            <a:off x="10062250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797EAE0-5B0C-E34F-8798-9C0B59CEE2AB}"/>
              </a:ext>
            </a:extLst>
          </p:cNvPr>
          <p:cNvSpPr txBox="1"/>
          <p:nvPr/>
        </p:nvSpPr>
        <p:spPr>
          <a:xfrm>
            <a:off x="9412134" y="5491918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6F7976-F0E3-A442-A1F8-8D1C55BADF9E}"/>
              </a:ext>
            </a:extLst>
          </p:cNvPr>
          <p:cNvGrpSpPr/>
          <p:nvPr/>
        </p:nvGrpSpPr>
        <p:grpSpPr>
          <a:xfrm>
            <a:off x="1250066" y="272626"/>
            <a:ext cx="2123954" cy="2122275"/>
            <a:chOff x="1250066" y="272626"/>
            <a:chExt cx="2123954" cy="21222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DADD39C-D7D3-1044-831F-7927564ED76F}"/>
                </a:ext>
              </a:extLst>
            </p:cNvPr>
            <p:cNvSpPr/>
            <p:nvPr/>
          </p:nvSpPr>
          <p:spPr>
            <a:xfrm>
              <a:off x="1250066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AB8B34F-C612-E346-9BCA-9807582C874A}"/>
                </a:ext>
              </a:extLst>
            </p:cNvPr>
            <p:cNvSpPr/>
            <p:nvPr/>
          </p:nvSpPr>
          <p:spPr>
            <a:xfrm>
              <a:off x="1726557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336BE3-99D3-0241-BB22-FA0B00549415}"/>
                </a:ext>
              </a:extLst>
            </p:cNvPr>
            <p:cNvSpPr/>
            <p:nvPr/>
          </p:nvSpPr>
          <p:spPr>
            <a:xfrm>
              <a:off x="2203048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F0F380-C5CB-034E-8032-E3B7E8755C51}"/>
                </a:ext>
              </a:extLst>
            </p:cNvPr>
            <p:cNvSpPr txBox="1"/>
            <p:nvPr/>
          </p:nvSpPr>
          <p:spPr>
            <a:xfrm>
              <a:off x="2610089" y="143000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453F9F4-4C85-1E46-A121-6DE081B06BF8}"/>
                </a:ext>
              </a:extLst>
            </p:cNvPr>
            <p:cNvSpPr/>
            <p:nvPr/>
          </p:nvSpPr>
          <p:spPr>
            <a:xfrm>
              <a:off x="3038354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E6C480-9058-A74C-9BBB-43411F5E6EAA}"/>
                </a:ext>
              </a:extLst>
            </p:cNvPr>
            <p:cNvSpPr txBox="1"/>
            <p:nvPr/>
          </p:nvSpPr>
          <p:spPr>
            <a:xfrm>
              <a:off x="1940688" y="2025569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[1,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500]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9A36C4-E2DE-184B-A960-A4FE1EB980D1}"/>
                </a:ext>
              </a:extLst>
            </p:cNvPr>
            <p:cNvSpPr txBox="1"/>
            <p:nvPr/>
          </p:nvSpPr>
          <p:spPr>
            <a:xfrm>
              <a:off x="1726557" y="272626"/>
              <a:ext cx="131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input_layer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ECA36D-1620-3848-A2B6-E1F375DF06A7}"/>
              </a:ext>
            </a:extLst>
          </p:cNvPr>
          <p:cNvGrpSpPr/>
          <p:nvPr/>
        </p:nvGrpSpPr>
        <p:grpSpPr>
          <a:xfrm>
            <a:off x="4191954" y="260989"/>
            <a:ext cx="1834591" cy="2744196"/>
            <a:chOff x="4191954" y="260989"/>
            <a:chExt cx="1834591" cy="274419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CDABD89-F7BE-CE4B-842C-76CB57701A0B}"/>
                </a:ext>
              </a:extLst>
            </p:cNvPr>
            <p:cNvSpPr/>
            <p:nvPr/>
          </p:nvSpPr>
          <p:spPr>
            <a:xfrm>
              <a:off x="4334717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02631-62FE-1449-9EAE-58BBD690B976}"/>
                </a:ext>
              </a:extLst>
            </p:cNvPr>
            <p:cNvSpPr/>
            <p:nvPr/>
          </p:nvSpPr>
          <p:spPr>
            <a:xfrm>
              <a:off x="4811208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700871C-A488-E84E-A351-B647ACC00CA0}"/>
                </a:ext>
              </a:extLst>
            </p:cNvPr>
            <p:cNvSpPr/>
            <p:nvPr/>
          </p:nvSpPr>
          <p:spPr>
            <a:xfrm>
              <a:off x="5287699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6DD8EA7-2768-4340-971A-A128A2C88E14}"/>
                </a:ext>
              </a:extLst>
            </p:cNvPr>
            <p:cNvSpPr txBox="1"/>
            <p:nvPr/>
          </p:nvSpPr>
          <p:spPr>
            <a:xfrm>
              <a:off x="4311568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C3A37E-5BCF-4543-98DC-AE3F41167337}"/>
                </a:ext>
              </a:extLst>
            </p:cNvPr>
            <p:cNvSpPr/>
            <p:nvPr/>
          </p:nvSpPr>
          <p:spPr>
            <a:xfrm>
              <a:off x="4334717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32C093C-7D13-DB4C-9098-19A441340A47}"/>
                </a:ext>
              </a:extLst>
            </p:cNvPr>
            <p:cNvSpPr/>
            <p:nvPr/>
          </p:nvSpPr>
          <p:spPr>
            <a:xfrm>
              <a:off x="4811208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8A1AA44-F8BD-254A-B4AB-B89D4638A768}"/>
                </a:ext>
              </a:extLst>
            </p:cNvPr>
            <p:cNvSpPr/>
            <p:nvPr/>
          </p:nvSpPr>
          <p:spPr>
            <a:xfrm>
              <a:off x="5287699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F7C44FE-2928-934D-9390-2EE2EB4EB251}"/>
                </a:ext>
              </a:extLst>
            </p:cNvPr>
            <p:cNvSpPr txBox="1"/>
            <p:nvPr/>
          </p:nvSpPr>
          <p:spPr>
            <a:xfrm>
              <a:off x="4799633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CCFF02-C6AA-444A-A8D5-D94F95B25222}"/>
                </a:ext>
              </a:extLst>
            </p:cNvPr>
            <p:cNvSpPr txBox="1"/>
            <p:nvPr/>
          </p:nvSpPr>
          <p:spPr>
            <a:xfrm>
              <a:off x="5276124" y="1701478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C7ED11-44C8-854F-8735-9B27E907BF71}"/>
                </a:ext>
              </a:extLst>
            </p:cNvPr>
            <p:cNvSpPr/>
            <p:nvPr/>
          </p:nvSpPr>
          <p:spPr>
            <a:xfrm>
              <a:off x="4336646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0E8421-5314-5343-A1F1-0C9BAEBE742D}"/>
                </a:ext>
              </a:extLst>
            </p:cNvPr>
            <p:cNvSpPr/>
            <p:nvPr/>
          </p:nvSpPr>
          <p:spPr>
            <a:xfrm>
              <a:off x="4813137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31AC8F8-C573-5642-9951-E731D6FAB782}"/>
                </a:ext>
              </a:extLst>
            </p:cNvPr>
            <p:cNvSpPr/>
            <p:nvPr/>
          </p:nvSpPr>
          <p:spPr>
            <a:xfrm>
              <a:off x="5289628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09F2D61-EAEB-3A4B-B951-F46AA08A66BE}"/>
                </a:ext>
              </a:extLst>
            </p:cNvPr>
            <p:cNvSpPr txBox="1"/>
            <p:nvPr/>
          </p:nvSpPr>
          <p:spPr>
            <a:xfrm>
              <a:off x="4519911" y="2635853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[500,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6D356C3-EB4A-1041-948D-1F6B203C4D2F}"/>
                </a:ext>
              </a:extLst>
            </p:cNvPr>
            <p:cNvSpPr txBox="1"/>
            <p:nvPr/>
          </p:nvSpPr>
          <p:spPr>
            <a:xfrm>
              <a:off x="4191954" y="260989"/>
              <a:ext cx="183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hiddern_layer_w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2DF7EE23-324A-5541-97FF-A5B54EB07C54}"/>
              </a:ext>
            </a:extLst>
          </p:cNvPr>
          <p:cNvSpPr/>
          <p:nvPr/>
        </p:nvSpPr>
        <p:spPr>
          <a:xfrm>
            <a:off x="6036843" y="178152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F7D92B1-89C7-BA45-9FCE-2D4FF73DC0E2}"/>
              </a:ext>
            </a:extLst>
          </p:cNvPr>
          <p:cNvSpPr/>
          <p:nvPr/>
        </p:nvSpPr>
        <p:spPr>
          <a:xfrm>
            <a:off x="8865049" y="26098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D6AB966-56FD-0846-B08C-5EFD5F73875B}"/>
              </a:ext>
            </a:extLst>
          </p:cNvPr>
          <p:cNvSpPr/>
          <p:nvPr/>
        </p:nvSpPr>
        <p:spPr>
          <a:xfrm>
            <a:off x="1516091" y="6106331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C198E8-25F2-534F-8CD3-9FBFA7E8714E}"/>
              </a:ext>
            </a:extLst>
          </p:cNvPr>
          <p:cNvSpPr/>
          <p:nvPr/>
        </p:nvSpPr>
        <p:spPr>
          <a:xfrm>
            <a:off x="4035218" y="610682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output_layer_w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5F6F7CA-4175-1647-90E9-BF106A5F67FD}"/>
              </a:ext>
            </a:extLst>
          </p:cNvPr>
          <p:cNvSpPr/>
          <p:nvPr/>
        </p:nvSpPr>
        <p:spPr>
          <a:xfrm>
            <a:off x="6145155" y="5988045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0B4901C-34D6-9342-813C-5716AD6A7E61}"/>
              </a:ext>
            </a:extLst>
          </p:cNvPr>
          <p:cNvSpPr/>
          <p:nvPr/>
        </p:nvSpPr>
        <p:spPr>
          <a:xfrm>
            <a:off x="9044103" y="605329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C873928-86ED-5E45-A742-3800F06EA88B}"/>
              </a:ext>
            </a:extLst>
          </p:cNvPr>
          <p:cNvCxnSpPr>
            <a:cxnSpLocks/>
          </p:cNvCxnSpPr>
          <p:nvPr/>
        </p:nvCxnSpPr>
        <p:spPr>
          <a:xfrm>
            <a:off x="862959" y="3310359"/>
            <a:ext cx="9734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81EA294-232C-354D-88A2-E617D498BC9F}"/>
              </a:ext>
            </a:extLst>
          </p:cNvPr>
          <p:cNvSpPr/>
          <p:nvPr/>
        </p:nvSpPr>
        <p:spPr>
          <a:xfrm>
            <a:off x="862958" y="178152"/>
            <a:ext cx="9734309" cy="6558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66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EA9EF1-587C-1E4C-8B2F-D6448F923E72}"/>
              </a:ext>
            </a:extLst>
          </p:cNvPr>
          <p:cNvGrpSpPr/>
          <p:nvPr/>
        </p:nvGrpSpPr>
        <p:grpSpPr>
          <a:xfrm>
            <a:off x="266218" y="1215342"/>
            <a:ext cx="9884779" cy="3981691"/>
            <a:chOff x="266218" y="1215342"/>
            <a:chExt cx="9884779" cy="398169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20CF412-5DB3-8F46-8DFA-99BE0A626E0A}"/>
                </a:ext>
              </a:extLst>
            </p:cNvPr>
            <p:cNvGrpSpPr/>
            <p:nvPr/>
          </p:nvGrpSpPr>
          <p:grpSpPr>
            <a:xfrm>
              <a:off x="476502" y="1441974"/>
              <a:ext cx="9498272" cy="3472042"/>
              <a:chOff x="476501" y="1441973"/>
              <a:chExt cx="9641021" cy="3522507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06C64F6-9C2D-2B44-8D8B-4AF8D56AFE1F}"/>
                  </a:ext>
                </a:extLst>
              </p:cNvPr>
              <p:cNvSpPr/>
              <p:nvPr/>
            </p:nvSpPr>
            <p:spPr>
              <a:xfrm>
                <a:off x="2199190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40205FE-E595-4B44-9732-74E28622F87C}"/>
                  </a:ext>
                </a:extLst>
              </p:cNvPr>
              <p:cNvSpPr/>
              <p:nvPr/>
            </p:nvSpPr>
            <p:spPr>
              <a:xfrm>
                <a:off x="2675681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A21CDFE-66B1-6A44-B6FD-E700E0B9F2F4}"/>
                  </a:ext>
                </a:extLst>
              </p:cNvPr>
              <p:cNvSpPr/>
              <p:nvPr/>
            </p:nvSpPr>
            <p:spPr>
              <a:xfrm>
                <a:off x="3152172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958EC3-5FCB-9948-8079-6CF81317C62D}"/>
                  </a:ext>
                </a:extLst>
              </p:cNvPr>
              <p:cNvSpPr txBox="1"/>
              <p:nvPr/>
            </p:nvSpPr>
            <p:spPr>
              <a:xfrm>
                <a:off x="3559213" y="1522598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8DCCECE-D2A7-EA40-ADF5-37C79F41CB99}"/>
                  </a:ext>
                </a:extLst>
              </p:cNvPr>
              <p:cNvSpPr/>
              <p:nvPr/>
            </p:nvSpPr>
            <p:spPr>
              <a:xfrm>
                <a:off x="3987478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8C1113-886D-224A-B275-CF889243939D}"/>
                  </a:ext>
                </a:extLst>
              </p:cNvPr>
              <p:cNvSpPr txBox="1"/>
              <p:nvPr/>
            </p:nvSpPr>
            <p:spPr>
              <a:xfrm>
                <a:off x="2889812" y="211816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DC3972B-AAFD-E948-8364-CAB590F79ABE}"/>
                  </a:ext>
                </a:extLst>
              </p:cNvPr>
              <p:cNvSpPr txBox="1"/>
              <p:nvPr/>
            </p:nvSpPr>
            <p:spPr>
              <a:xfrm>
                <a:off x="742219" y="1441973"/>
                <a:ext cx="1299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input_layer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F38F1B1-76AC-3248-8BD0-D937F4E82C01}"/>
                  </a:ext>
                </a:extLst>
              </p:cNvPr>
              <p:cNvSpPr/>
              <p:nvPr/>
            </p:nvSpPr>
            <p:spPr>
              <a:xfrm>
                <a:off x="2625529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25E754A-9C1C-E54F-9107-A2E68D7EAEE9}"/>
                  </a:ext>
                </a:extLst>
              </p:cNvPr>
              <p:cNvSpPr/>
              <p:nvPr/>
            </p:nvSpPr>
            <p:spPr>
              <a:xfrm>
                <a:off x="3102020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C987CA-3255-9446-A9CD-0C4094733266}"/>
                  </a:ext>
                </a:extLst>
              </p:cNvPr>
              <p:cNvSpPr/>
              <p:nvPr/>
            </p:nvSpPr>
            <p:spPr>
              <a:xfrm>
                <a:off x="3578511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F98302D-8288-BB43-A24B-C79FE79DBF04}"/>
                  </a:ext>
                </a:extLst>
              </p:cNvPr>
              <p:cNvSpPr txBox="1"/>
              <p:nvPr/>
            </p:nvSpPr>
            <p:spPr>
              <a:xfrm>
                <a:off x="2602380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BAC16E6-0800-4C42-B453-8242A0EE1B33}"/>
                  </a:ext>
                </a:extLst>
              </p:cNvPr>
              <p:cNvSpPr/>
              <p:nvPr/>
            </p:nvSpPr>
            <p:spPr>
              <a:xfrm>
                <a:off x="2625529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AA212F-3D99-8842-ACFB-A2F429E12EF4}"/>
                  </a:ext>
                </a:extLst>
              </p:cNvPr>
              <p:cNvSpPr/>
              <p:nvPr/>
            </p:nvSpPr>
            <p:spPr>
              <a:xfrm>
                <a:off x="3102020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4089461-9986-BA48-9C45-248E0CDF6B93}"/>
                  </a:ext>
                </a:extLst>
              </p:cNvPr>
              <p:cNvSpPr/>
              <p:nvPr/>
            </p:nvSpPr>
            <p:spPr>
              <a:xfrm>
                <a:off x="3578511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E08D08-9E2C-3F48-BB6A-A14846BB02D7}"/>
                  </a:ext>
                </a:extLst>
              </p:cNvPr>
              <p:cNvSpPr txBox="1"/>
              <p:nvPr/>
            </p:nvSpPr>
            <p:spPr>
              <a:xfrm>
                <a:off x="3090445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B3B4C62-7EEF-F64C-BB66-0114FCB1D59D}"/>
                  </a:ext>
                </a:extLst>
              </p:cNvPr>
              <p:cNvSpPr txBox="1"/>
              <p:nvPr/>
            </p:nvSpPr>
            <p:spPr>
              <a:xfrm>
                <a:off x="3566936" y="4271057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42D8381-1EA7-EE46-90C1-C0948B18A5B9}"/>
                  </a:ext>
                </a:extLst>
              </p:cNvPr>
              <p:cNvSpPr/>
              <p:nvPr/>
            </p:nvSpPr>
            <p:spPr>
              <a:xfrm>
                <a:off x="2627458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B81D355-DB3F-2A4E-8E89-C5231C16351F}"/>
                  </a:ext>
                </a:extLst>
              </p:cNvPr>
              <p:cNvSpPr/>
              <p:nvPr/>
            </p:nvSpPr>
            <p:spPr>
              <a:xfrm>
                <a:off x="3103949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CA2C550-1D68-4746-83F3-905D7560487C}"/>
                  </a:ext>
                </a:extLst>
              </p:cNvPr>
              <p:cNvSpPr/>
              <p:nvPr/>
            </p:nvSpPr>
            <p:spPr>
              <a:xfrm>
                <a:off x="3580440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F24AFC1-DEBC-1045-960A-4F27D384340E}"/>
                  </a:ext>
                </a:extLst>
              </p:cNvPr>
              <p:cNvSpPr txBox="1"/>
              <p:nvPr/>
            </p:nvSpPr>
            <p:spPr>
              <a:xfrm>
                <a:off x="2889812" y="291893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[500,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2E45A9A-F0F4-204C-81B5-6D4A4FCDDC2C}"/>
                  </a:ext>
                </a:extLst>
              </p:cNvPr>
              <p:cNvSpPr txBox="1"/>
              <p:nvPr/>
            </p:nvSpPr>
            <p:spPr>
              <a:xfrm>
                <a:off x="476501" y="3752180"/>
                <a:ext cx="1830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hidden_layer_w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66C4546-ACF5-E442-B7B3-43C254E16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72000" y="1949805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2E27BA0B-C675-ED4E-A376-0E5826CAC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1999" y="3353513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6AD8650-2005-7F4A-A17D-C552DFDABE20}"/>
                  </a:ext>
                </a:extLst>
              </p:cNvPr>
              <p:cNvSpPr txBox="1"/>
              <p:nvPr/>
            </p:nvSpPr>
            <p:spPr>
              <a:xfrm>
                <a:off x="6082495" y="3045728"/>
                <a:ext cx="387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+mj-lt"/>
                    <a:cs typeface="Times New Roman" panose="02020603050405020304" pitchFamily="18" charset="0"/>
                  </a:rPr>
                  <a:t>X</a:t>
                </a:r>
                <a:endParaRPr kumimoji="1" lang="zh-CN" altLang="en-US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88DC5DDE-F806-2D46-9DDF-22514E3AA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224" y="3230394"/>
                <a:ext cx="98384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3B5DC5-899C-0B44-8D02-399EC79D0F91}"/>
                  </a:ext>
                </a:extLst>
              </p:cNvPr>
              <p:cNvSpPr/>
              <p:nvPr/>
            </p:nvSpPr>
            <p:spPr>
              <a:xfrm>
                <a:off x="7677218" y="2654900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FCCF2AB-03C7-2246-B8D5-36426C3AF5F2}"/>
                  </a:ext>
                </a:extLst>
              </p:cNvPr>
              <p:cNvSpPr/>
              <p:nvPr/>
            </p:nvSpPr>
            <p:spPr>
              <a:xfrm>
                <a:off x="7677218" y="3081048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81C06C3-6075-5546-A876-DDD2517157F6}"/>
                  </a:ext>
                </a:extLst>
              </p:cNvPr>
              <p:cNvSpPr/>
              <p:nvPr/>
            </p:nvSpPr>
            <p:spPr>
              <a:xfrm>
                <a:off x="7677218" y="3532461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E727F46-B3F3-6B4D-9F31-24EA74D81057}"/>
                  </a:ext>
                </a:extLst>
              </p:cNvPr>
              <p:cNvSpPr txBox="1"/>
              <p:nvPr/>
            </p:nvSpPr>
            <p:spPr>
              <a:xfrm>
                <a:off x="7546040" y="4252701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12A06DC-D42B-8842-9767-B50E08756287}"/>
                  </a:ext>
                </a:extLst>
              </p:cNvPr>
              <p:cNvSpPr/>
              <p:nvPr/>
            </p:nvSpPr>
            <p:spPr>
              <a:xfrm>
                <a:off x="8317029" y="2654900"/>
                <a:ext cx="180049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25556C-0DBB-FB44-B55D-377F3D691A14}"/>
                </a:ext>
              </a:extLst>
            </p:cNvPr>
            <p:cNvSpPr/>
            <p:nvPr/>
          </p:nvSpPr>
          <p:spPr>
            <a:xfrm>
              <a:off x="266218" y="1215342"/>
              <a:ext cx="9884779" cy="39816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55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029A1D4-1FE0-C84F-A018-F0EDFDAA1164}"/>
              </a:ext>
            </a:extLst>
          </p:cNvPr>
          <p:cNvGrpSpPr/>
          <p:nvPr/>
        </p:nvGrpSpPr>
        <p:grpSpPr>
          <a:xfrm>
            <a:off x="3470903" y="677122"/>
            <a:ext cx="5256407" cy="3269846"/>
            <a:chOff x="3470903" y="677122"/>
            <a:chExt cx="5256407" cy="326984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4EFB9FC-59F9-A645-B685-65A8506205C8}"/>
                </a:ext>
              </a:extLst>
            </p:cNvPr>
            <p:cNvGrpSpPr/>
            <p:nvPr/>
          </p:nvGrpSpPr>
          <p:grpSpPr>
            <a:xfrm>
              <a:off x="3736477" y="930506"/>
              <a:ext cx="4744114" cy="2827033"/>
              <a:chOff x="3736477" y="930506"/>
              <a:chExt cx="4744114" cy="2827033"/>
            </a:xfrm>
          </p:grpSpPr>
          <p:sp>
            <p:nvSpPr>
              <p:cNvPr id="4" name="右箭头 3">
                <a:extLst>
                  <a:ext uri="{FF2B5EF4-FFF2-40B4-BE49-F238E27FC236}">
                    <a16:creationId xmlns:a16="http://schemas.microsoft.com/office/drawing/2014/main" id="{EAFC2805-8B95-B84B-97DF-406F0FE05469}"/>
                  </a:ext>
                </a:extLst>
              </p:cNvPr>
              <p:cNvSpPr/>
              <p:nvPr/>
            </p:nvSpPr>
            <p:spPr>
              <a:xfrm flipH="1">
                <a:off x="5831922" y="2262373"/>
                <a:ext cx="648182" cy="335666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5A9718-D300-994A-A192-CD76E2638A28}"/>
                  </a:ext>
                </a:extLst>
              </p:cNvPr>
              <p:cNvSpPr txBox="1"/>
              <p:nvPr/>
            </p:nvSpPr>
            <p:spPr>
              <a:xfrm>
                <a:off x="5565701" y="1832020"/>
                <a:ext cx="1180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d_sigmoid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E58773E-765D-0949-9E74-0702DE0963EF}"/>
                  </a:ext>
                </a:extLst>
              </p:cNvPr>
              <p:cNvSpPr/>
              <p:nvPr/>
            </p:nvSpPr>
            <p:spPr>
              <a:xfrm>
                <a:off x="4616366" y="1790406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9FAC777-ECEF-8E43-A47B-47405DCBE162}"/>
                  </a:ext>
                </a:extLst>
              </p:cNvPr>
              <p:cNvSpPr/>
              <p:nvPr/>
            </p:nvSpPr>
            <p:spPr>
              <a:xfrm>
                <a:off x="4616366" y="2216554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49B8E8A-E55B-B041-99AE-5AA9A735BDE5}"/>
                  </a:ext>
                </a:extLst>
              </p:cNvPr>
              <p:cNvSpPr/>
              <p:nvPr/>
            </p:nvSpPr>
            <p:spPr>
              <a:xfrm>
                <a:off x="4616366" y="2667967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0C14251-CEC3-F044-9FEB-981F4398E90A}"/>
                  </a:ext>
                </a:extLst>
              </p:cNvPr>
              <p:cNvSpPr/>
              <p:nvPr/>
            </p:nvSpPr>
            <p:spPr>
              <a:xfrm>
                <a:off x="7336411" y="1793052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7E41B2-29DB-8643-8E7F-D6BDB2A1EF17}"/>
                  </a:ext>
                </a:extLst>
              </p:cNvPr>
              <p:cNvSpPr/>
              <p:nvPr/>
            </p:nvSpPr>
            <p:spPr>
              <a:xfrm>
                <a:off x="7336411" y="2219200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6583BDB-C9E6-B04B-90F7-F1D9EDD0D612}"/>
                  </a:ext>
                </a:extLst>
              </p:cNvPr>
              <p:cNvSpPr/>
              <p:nvPr/>
            </p:nvSpPr>
            <p:spPr>
              <a:xfrm>
                <a:off x="7336411" y="2670613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0796E2-AA8E-A44B-9C0F-E3388CC22EB6}"/>
                  </a:ext>
                </a:extLst>
              </p:cNvPr>
              <p:cNvSpPr txBox="1"/>
              <p:nvPr/>
            </p:nvSpPr>
            <p:spPr>
              <a:xfrm>
                <a:off x="4485188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8A25F1-0EEB-4340-A114-38B8AFF59AFD}"/>
                  </a:ext>
                </a:extLst>
              </p:cNvPr>
              <p:cNvSpPr txBox="1"/>
              <p:nvPr/>
            </p:nvSpPr>
            <p:spPr>
              <a:xfrm>
                <a:off x="7190763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881398B-26B9-9049-8F73-A69346BB9678}"/>
                  </a:ext>
                </a:extLst>
              </p:cNvPr>
              <p:cNvSpPr/>
              <p:nvPr/>
            </p:nvSpPr>
            <p:spPr>
              <a:xfrm>
                <a:off x="3736477" y="930506"/>
                <a:ext cx="20954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FAF30E3-ECEF-3243-99F8-9DA9C73DD698}"/>
                  </a:ext>
                </a:extLst>
              </p:cNvPr>
              <p:cNvSpPr/>
              <p:nvPr/>
            </p:nvSpPr>
            <p:spPr>
              <a:xfrm>
                <a:off x="6385146" y="1013343"/>
                <a:ext cx="2095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0A142A-C4CB-134A-B844-6FDAF9454D71}"/>
                </a:ext>
              </a:extLst>
            </p:cNvPr>
            <p:cNvSpPr/>
            <p:nvPr/>
          </p:nvSpPr>
          <p:spPr>
            <a:xfrm>
              <a:off x="3470903" y="677122"/>
              <a:ext cx="5256407" cy="3269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4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431563-AB47-C34E-A740-2E8C57E20C9B}"/>
              </a:ext>
            </a:extLst>
          </p:cNvPr>
          <p:cNvGrpSpPr/>
          <p:nvPr/>
        </p:nvGrpSpPr>
        <p:grpSpPr>
          <a:xfrm>
            <a:off x="620712" y="1547812"/>
            <a:ext cx="10666413" cy="3164919"/>
            <a:chOff x="620712" y="1547812"/>
            <a:chExt cx="10666413" cy="31649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D70F6C5-095A-D94A-B579-D5A09ABF7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12" y="1547812"/>
              <a:ext cx="3479800" cy="26098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C901C40-5AAE-934D-955C-64ACD991B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512" y="1547812"/>
              <a:ext cx="3479800" cy="26098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D914F00-9043-AA49-8071-A5D9CA2EF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7325" y="1547812"/>
              <a:ext cx="3479800" cy="26098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BA19E7-4AF1-2F40-AEA1-77511391E5A3}"/>
                </a:ext>
              </a:extLst>
            </p:cNvPr>
            <p:cNvSpPr txBox="1"/>
            <p:nvPr/>
          </p:nvSpPr>
          <p:spPr>
            <a:xfrm>
              <a:off x="1389061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D6F906-E20A-0B49-AA22-6243246A40A1}"/>
                </a:ext>
              </a:extLst>
            </p:cNvPr>
            <p:cNvSpPr txBox="1"/>
            <p:nvPr/>
          </p:nvSpPr>
          <p:spPr>
            <a:xfrm>
              <a:off x="5125242" y="4343399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FC681C-62E0-CA48-8202-9297402F5649}"/>
                </a:ext>
              </a:extLst>
            </p:cNvPr>
            <p:cNvSpPr txBox="1"/>
            <p:nvPr/>
          </p:nvSpPr>
          <p:spPr>
            <a:xfrm>
              <a:off x="8861424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58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C277D925-39D5-5D4B-B864-4EC711A06A29}"/>
              </a:ext>
            </a:extLst>
          </p:cNvPr>
          <p:cNvGrpSpPr/>
          <p:nvPr/>
        </p:nvGrpSpPr>
        <p:grpSpPr>
          <a:xfrm>
            <a:off x="1180618" y="557514"/>
            <a:ext cx="6373780" cy="1919468"/>
            <a:chOff x="1180618" y="557514"/>
            <a:chExt cx="6373780" cy="191946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1F19BF-1B0B-794B-AC39-548B32071C5D}"/>
                </a:ext>
              </a:extLst>
            </p:cNvPr>
            <p:cNvSpPr/>
            <p:nvPr/>
          </p:nvSpPr>
          <p:spPr>
            <a:xfrm>
              <a:off x="1180618" y="557514"/>
              <a:ext cx="6261904" cy="1919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698A5DB-B8BF-524A-A300-EBDA11EA7223}"/>
                </a:ext>
              </a:extLst>
            </p:cNvPr>
            <p:cNvSpPr txBox="1"/>
            <p:nvPr/>
          </p:nvSpPr>
          <p:spPr>
            <a:xfrm>
              <a:off x="127321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C9F05FB-B10A-CE4D-A551-A134CE8182E5}"/>
                </a:ext>
              </a:extLst>
            </p:cNvPr>
            <p:cNvSpPr txBox="1"/>
            <p:nvPr/>
          </p:nvSpPr>
          <p:spPr>
            <a:xfrm>
              <a:off x="178250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CCAAF9-9CB9-9341-84C4-773E85723E5A}"/>
                </a:ext>
              </a:extLst>
            </p:cNvPr>
            <p:cNvSpPr txBox="1"/>
            <p:nvPr/>
          </p:nvSpPr>
          <p:spPr>
            <a:xfrm>
              <a:off x="229178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F75110-C6A8-0A47-A989-1015821D6C08}"/>
                </a:ext>
              </a:extLst>
            </p:cNvPr>
            <p:cNvSpPr txBox="1"/>
            <p:nvPr/>
          </p:nvSpPr>
          <p:spPr>
            <a:xfrm>
              <a:off x="280107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585255-9AA2-0E4C-B515-4828EC2EE205}"/>
                </a:ext>
              </a:extLst>
            </p:cNvPr>
            <p:cNvSpPr txBox="1"/>
            <p:nvPr/>
          </p:nvSpPr>
          <p:spPr>
            <a:xfrm>
              <a:off x="127321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297FEB-4E93-D443-9B53-26C5688DCA04}"/>
                </a:ext>
              </a:extLst>
            </p:cNvPr>
            <p:cNvSpPr txBox="1"/>
            <p:nvPr/>
          </p:nvSpPr>
          <p:spPr>
            <a:xfrm>
              <a:off x="178250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00E4A8B-DDB4-5F4D-A2FC-6677F35DA794}"/>
                </a:ext>
              </a:extLst>
            </p:cNvPr>
            <p:cNvSpPr txBox="1"/>
            <p:nvPr/>
          </p:nvSpPr>
          <p:spPr>
            <a:xfrm>
              <a:off x="229178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D2C44-3520-174E-9ECE-4973A55CCBFD}"/>
                </a:ext>
              </a:extLst>
            </p:cNvPr>
            <p:cNvSpPr txBox="1"/>
            <p:nvPr/>
          </p:nvSpPr>
          <p:spPr>
            <a:xfrm>
              <a:off x="280107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9F5623-C6B0-D94C-8B3E-D0849BA37DE0}"/>
                </a:ext>
              </a:extLst>
            </p:cNvPr>
            <p:cNvSpPr txBox="1"/>
            <p:nvPr/>
          </p:nvSpPr>
          <p:spPr>
            <a:xfrm>
              <a:off x="127321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3E21C5-3309-8C42-9DC3-755D204402D0}"/>
                </a:ext>
              </a:extLst>
            </p:cNvPr>
            <p:cNvSpPr txBox="1"/>
            <p:nvPr/>
          </p:nvSpPr>
          <p:spPr>
            <a:xfrm>
              <a:off x="178250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40E227E-F85B-3C44-8AB8-EA35E6E027ED}"/>
                </a:ext>
              </a:extLst>
            </p:cNvPr>
            <p:cNvSpPr txBox="1"/>
            <p:nvPr/>
          </p:nvSpPr>
          <p:spPr>
            <a:xfrm>
              <a:off x="229178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216C21-7CAF-3B4B-8CAA-A5AB5EC9ED62}"/>
                </a:ext>
              </a:extLst>
            </p:cNvPr>
            <p:cNvSpPr txBox="1"/>
            <p:nvPr/>
          </p:nvSpPr>
          <p:spPr>
            <a:xfrm>
              <a:off x="280107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3497905-47E2-EA45-9F1E-60A76960A3C7}"/>
                </a:ext>
              </a:extLst>
            </p:cNvPr>
            <p:cNvSpPr txBox="1"/>
            <p:nvPr/>
          </p:nvSpPr>
          <p:spPr>
            <a:xfrm>
              <a:off x="1707263" y="752354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原始矩阵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11AFEDA-F296-FF4B-952C-28E10386367B}"/>
                </a:ext>
              </a:extLst>
            </p:cNvPr>
            <p:cNvSpPr txBox="1"/>
            <p:nvPr/>
          </p:nvSpPr>
          <p:spPr>
            <a:xfrm>
              <a:off x="347433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308192-3FE2-2847-B134-6E1BF3BCAA8E}"/>
                </a:ext>
              </a:extLst>
            </p:cNvPr>
            <p:cNvSpPr txBox="1"/>
            <p:nvPr/>
          </p:nvSpPr>
          <p:spPr>
            <a:xfrm>
              <a:off x="398361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D4DEC4-D17F-F34A-A8B6-F2125988E7B8}"/>
                </a:ext>
              </a:extLst>
            </p:cNvPr>
            <p:cNvSpPr txBox="1"/>
            <p:nvPr/>
          </p:nvSpPr>
          <p:spPr>
            <a:xfrm>
              <a:off x="449290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AD64478-1339-6F45-92F2-96B1C4A0A30E}"/>
                </a:ext>
              </a:extLst>
            </p:cNvPr>
            <p:cNvSpPr txBox="1"/>
            <p:nvPr/>
          </p:nvSpPr>
          <p:spPr>
            <a:xfrm>
              <a:off x="500218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1FC599-FB75-2744-85BF-22E09A3C211B}"/>
                </a:ext>
              </a:extLst>
            </p:cNvPr>
            <p:cNvSpPr txBox="1"/>
            <p:nvPr/>
          </p:nvSpPr>
          <p:spPr>
            <a:xfrm>
              <a:off x="347433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C1A6D3-C5A3-C649-A53F-FA27156D0AA6}"/>
                </a:ext>
              </a:extLst>
            </p:cNvPr>
            <p:cNvSpPr txBox="1"/>
            <p:nvPr/>
          </p:nvSpPr>
          <p:spPr>
            <a:xfrm>
              <a:off x="398361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75F5467-91A4-9C47-941F-952D469D8654}"/>
                </a:ext>
              </a:extLst>
            </p:cNvPr>
            <p:cNvSpPr txBox="1"/>
            <p:nvPr/>
          </p:nvSpPr>
          <p:spPr>
            <a:xfrm>
              <a:off x="449290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CF221E3-AE66-3C43-B429-41145CCE595C}"/>
                </a:ext>
              </a:extLst>
            </p:cNvPr>
            <p:cNvSpPr txBox="1"/>
            <p:nvPr/>
          </p:nvSpPr>
          <p:spPr>
            <a:xfrm>
              <a:off x="500218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A4C5683-8BEE-B24E-BA73-A3712519C9D8}"/>
                </a:ext>
              </a:extLst>
            </p:cNvPr>
            <p:cNvSpPr txBox="1"/>
            <p:nvPr/>
          </p:nvSpPr>
          <p:spPr>
            <a:xfrm>
              <a:off x="347433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0C9619-E05D-FA4B-BB95-0C7262F81C9F}"/>
                </a:ext>
              </a:extLst>
            </p:cNvPr>
            <p:cNvSpPr txBox="1"/>
            <p:nvPr/>
          </p:nvSpPr>
          <p:spPr>
            <a:xfrm>
              <a:off x="398361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58084C8-CFDB-174E-A0F7-4348EC51B434}"/>
                </a:ext>
              </a:extLst>
            </p:cNvPr>
            <p:cNvSpPr txBox="1"/>
            <p:nvPr/>
          </p:nvSpPr>
          <p:spPr>
            <a:xfrm>
              <a:off x="449290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5A9AC0-96A9-1C4A-B746-A9EDF3D28AA0}"/>
                </a:ext>
              </a:extLst>
            </p:cNvPr>
            <p:cNvSpPr txBox="1"/>
            <p:nvPr/>
          </p:nvSpPr>
          <p:spPr>
            <a:xfrm>
              <a:off x="500218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6E10929-FE95-2246-893B-5ED103204FD9}"/>
                </a:ext>
              </a:extLst>
            </p:cNvPr>
            <p:cNvSpPr txBox="1"/>
            <p:nvPr/>
          </p:nvSpPr>
          <p:spPr>
            <a:xfrm>
              <a:off x="4238262" y="752354"/>
              <a:ext cx="588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dfi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89F9D8-E9F2-7B4F-B125-AF0BA52DB05D}"/>
                </a:ext>
              </a:extLst>
            </p:cNvPr>
            <p:cNvSpPr txBox="1"/>
            <p:nvPr/>
          </p:nvSpPr>
          <p:spPr>
            <a:xfrm>
              <a:off x="551725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C5E76EA-B9EC-8649-8108-33582594B976}"/>
                </a:ext>
              </a:extLst>
            </p:cNvPr>
            <p:cNvSpPr txBox="1"/>
            <p:nvPr/>
          </p:nvSpPr>
          <p:spPr>
            <a:xfrm>
              <a:off x="602654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A69225E-AF93-904F-B284-F5969D8C3FB5}"/>
                </a:ext>
              </a:extLst>
            </p:cNvPr>
            <p:cNvSpPr txBox="1"/>
            <p:nvPr/>
          </p:nvSpPr>
          <p:spPr>
            <a:xfrm>
              <a:off x="653582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01ABB85-33CD-6549-A8F2-2ED3F587B431}"/>
                </a:ext>
              </a:extLst>
            </p:cNvPr>
            <p:cNvSpPr txBox="1"/>
            <p:nvPr/>
          </p:nvSpPr>
          <p:spPr>
            <a:xfrm>
              <a:off x="704511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8137ADF-F55D-7B4B-9160-0CC7FE8BB7BA}"/>
                </a:ext>
              </a:extLst>
            </p:cNvPr>
            <p:cNvSpPr txBox="1"/>
            <p:nvPr/>
          </p:nvSpPr>
          <p:spPr>
            <a:xfrm>
              <a:off x="551725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A8BA1F-65CA-D849-9800-00D525F46074}"/>
                </a:ext>
              </a:extLst>
            </p:cNvPr>
            <p:cNvSpPr txBox="1"/>
            <p:nvPr/>
          </p:nvSpPr>
          <p:spPr>
            <a:xfrm>
              <a:off x="602654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524B45-14A0-3748-AFAA-D93CF4C6AADD}"/>
                </a:ext>
              </a:extLst>
            </p:cNvPr>
            <p:cNvSpPr txBox="1"/>
            <p:nvPr/>
          </p:nvSpPr>
          <p:spPr>
            <a:xfrm>
              <a:off x="653582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54DC3DF-ABC3-C54B-B833-931289FB8569}"/>
                </a:ext>
              </a:extLst>
            </p:cNvPr>
            <p:cNvSpPr txBox="1"/>
            <p:nvPr/>
          </p:nvSpPr>
          <p:spPr>
            <a:xfrm>
              <a:off x="704511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7181BC7-C88A-3C43-961A-572FC7E4A50A}"/>
                </a:ext>
              </a:extLst>
            </p:cNvPr>
            <p:cNvSpPr txBox="1"/>
            <p:nvPr/>
          </p:nvSpPr>
          <p:spPr>
            <a:xfrm>
              <a:off x="551725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546EDB-FDFD-C248-BC39-828F551F96BF}"/>
                </a:ext>
              </a:extLst>
            </p:cNvPr>
            <p:cNvSpPr txBox="1"/>
            <p:nvPr/>
          </p:nvSpPr>
          <p:spPr>
            <a:xfrm>
              <a:off x="602654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7347067-7594-144A-AA71-15A645621DF4}"/>
                </a:ext>
              </a:extLst>
            </p:cNvPr>
            <p:cNvSpPr txBox="1"/>
            <p:nvPr/>
          </p:nvSpPr>
          <p:spPr>
            <a:xfrm>
              <a:off x="653582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9F5290F-53DB-1B43-AF3A-A3B673571A24}"/>
                </a:ext>
              </a:extLst>
            </p:cNvPr>
            <p:cNvSpPr txBox="1"/>
            <p:nvPr/>
          </p:nvSpPr>
          <p:spPr>
            <a:xfrm>
              <a:off x="704511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7DD9411-64C3-8142-88E2-A859D257AEA7}"/>
                </a:ext>
              </a:extLst>
            </p:cNvPr>
            <p:cNvSpPr txBox="1"/>
            <p:nvPr/>
          </p:nvSpPr>
          <p:spPr>
            <a:xfrm>
              <a:off x="6188600" y="752354"/>
              <a:ext cx="58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dfv</a:t>
              </a:r>
              <a:endParaRPr kumimoji="1" lang="zh-CN" altLang="en-US" dirty="0"/>
            </a:p>
          </p:txBody>
        </p: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A0A963DD-6E9E-B743-ABAC-B54A053B2056}"/>
                </a:ext>
              </a:extLst>
            </p:cNvPr>
            <p:cNvCxnSpPr>
              <a:cxnSpLocks/>
            </p:cNvCxnSpPr>
            <p:nvPr/>
          </p:nvCxnSpPr>
          <p:spPr>
            <a:xfrm>
              <a:off x="3310355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B1A0183E-1D1E-A64A-990A-18BCB11A2DFC}"/>
                </a:ext>
              </a:extLst>
            </p:cNvPr>
            <p:cNvCxnSpPr>
              <a:cxnSpLocks/>
            </p:cNvCxnSpPr>
            <p:nvPr/>
          </p:nvCxnSpPr>
          <p:spPr>
            <a:xfrm>
              <a:off x="5384152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67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6582</TotalTime>
  <Words>267</Words>
  <Application>Microsoft Macintosh PowerPoint</Application>
  <PresentationFormat>宽屏</PresentationFormat>
  <Paragraphs>113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</dc:creator>
  <cp:lastModifiedBy>李 阳</cp:lastModifiedBy>
  <cp:revision>103</cp:revision>
  <dcterms:created xsi:type="dcterms:W3CDTF">2019-10-16T13:33:04Z</dcterms:created>
  <dcterms:modified xsi:type="dcterms:W3CDTF">2020-01-05T06:38:49Z</dcterms:modified>
</cp:coreProperties>
</file>