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3A67-793A-4451-8C3B-15C1453DFBEF}" type="datetimeFigureOut">
              <a:rPr lang="ko-KR" altLang="en-US" smtClean="0"/>
              <a:pPr/>
              <a:t>2016-08-01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CCF0-0C95-4CB8-BAB0-CC9B26C4D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13"/>
          <p:cNvSpPr/>
          <p:nvPr/>
        </p:nvSpPr>
        <p:spPr>
          <a:xfrm>
            <a:off x="7596336" y="260647"/>
            <a:ext cx="504056" cy="216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1800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그래</a:t>
            </a:r>
            <a:r>
              <a:rPr lang="ko-KR" altLang="en-US" sz="700" dirty="0">
                <a:solidFill>
                  <a:schemeClr val="tx1"/>
                </a:solidFill>
              </a:rPr>
              <a:t>프</a:t>
            </a:r>
          </a:p>
        </p:txBody>
      </p:sp>
      <p:sp>
        <p:nvSpPr>
          <p:cNvPr id="8" name="직사각형 13"/>
          <p:cNvSpPr/>
          <p:nvPr/>
        </p:nvSpPr>
        <p:spPr>
          <a:xfrm>
            <a:off x="8100392" y="260647"/>
            <a:ext cx="504056" cy="216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1800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엑셀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8604448" y="260647"/>
            <a:ext cx="504056" cy="216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1800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출력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7907602"/>
              </p:ext>
            </p:extLst>
          </p:nvPr>
        </p:nvGraphicFramePr>
        <p:xfrm>
          <a:off x="1331640" y="548680"/>
          <a:ext cx="7776864" cy="11521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0850"/>
                <a:gridCol w="578693"/>
                <a:gridCol w="578693"/>
                <a:gridCol w="1157387"/>
                <a:gridCol w="212915"/>
                <a:gridCol w="884418"/>
                <a:gridCol w="1031821"/>
                <a:gridCol w="2175550"/>
              </a:tblGrid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vert="ea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프로젝트명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전자차트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테스트명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건강보험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vert="ea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총합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: 10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 완료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4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 미완료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6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vert="ea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Pass : 2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Fail : 3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endParaRPr lang="en-US" altLang="ko-KR" sz="7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Blocked : 4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3600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C:\HANAROOK\HanaroImage\EmptyPortra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60648"/>
            <a:ext cx="216024" cy="216024"/>
          </a:xfrm>
          <a:prstGeom prst="rect">
            <a:avLst/>
          </a:prstGeom>
          <a:noFill/>
        </p:spPr>
      </p:pic>
      <p:sp>
        <p:nvSpPr>
          <p:cNvPr id="12" name="양쪽 모서리가 둥근 사각형 138"/>
          <p:cNvSpPr/>
          <p:nvPr/>
        </p:nvSpPr>
        <p:spPr>
          <a:xfrm>
            <a:off x="1259632" y="1844824"/>
            <a:ext cx="792088" cy="288032"/>
          </a:xfrm>
          <a:prstGeom prst="round2SameRect">
            <a:avLst>
              <a:gd name="adj1" fmla="val 34812"/>
              <a:gd name="adj2" fmla="val 0"/>
            </a:avLst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" tIns="0" rIns="0" bIns="21600"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  <a:cs typeface="나눔고딕OTF"/>
              </a:rPr>
              <a:t>건강보험</a:t>
            </a:r>
            <a:endParaRPr lang="ko-KR" altLang="en-US" sz="600" b="1" dirty="0">
              <a:solidFill>
                <a:schemeClr val="tx1"/>
              </a:solidFill>
              <a:latin typeface="+mn-ea"/>
              <a:cs typeface="나눔고딕OTF"/>
            </a:endParaRPr>
          </a:p>
        </p:txBody>
      </p:sp>
      <p:sp>
        <p:nvSpPr>
          <p:cNvPr id="15" name="양쪽 모서리가 둥근 사각형 138"/>
          <p:cNvSpPr/>
          <p:nvPr/>
        </p:nvSpPr>
        <p:spPr>
          <a:xfrm>
            <a:off x="2051720" y="1844824"/>
            <a:ext cx="792088" cy="288032"/>
          </a:xfrm>
          <a:prstGeom prst="round2SameRect">
            <a:avLst>
              <a:gd name="adj1" fmla="val 34812"/>
              <a:gd name="adj2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" tIns="0" rIns="0" bIns="2160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+mn-ea"/>
                <a:cs typeface="나눔고딕OTF"/>
              </a:rPr>
              <a:t>의료보험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7307" y="1876857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+mn-ea"/>
                <a:cs typeface="나눔고딕OTF"/>
              </a:rPr>
              <a:t>x</a:t>
            </a:r>
            <a:endParaRPr lang="ko-KR" altLang="en-US" sz="900" b="1" dirty="0">
              <a:latin typeface="+mn-ea"/>
              <a:cs typeface="나눔고딕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7784" y="1876857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+mn-ea"/>
                <a:cs typeface="나눔고딕OTF"/>
              </a:rPr>
              <a:t>x</a:t>
            </a:r>
            <a:endParaRPr lang="ko-KR" altLang="en-US" sz="900" b="1" dirty="0">
              <a:latin typeface="+mn-ea"/>
              <a:cs typeface="나눔고딕OTF"/>
            </a:endParaRPr>
          </a:p>
        </p:txBody>
      </p:sp>
      <p:sp>
        <p:nvSpPr>
          <p:cNvPr id="18" name="양쪽 모서리가 둥근 사각형 138"/>
          <p:cNvSpPr/>
          <p:nvPr/>
        </p:nvSpPr>
        <p:spPr>
          <a:xfrm>
            <a:off x="2843808" y="1844824"/>
            <a:ext cx="216024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" tIns="0" rIns="0" bIns="21600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  <a:latin typeface="+mn-ea"/>
                <a:cs typeface="나눔고딕OTF"/>
              </a:rPr>
              <a:t>+</a:t>
            </a:r>
            <a:endParaRPr lang="ko-KR" altLang="en-US" sz="900" b="1" dirty="0">
              <a:solidFill>
                <a:schemeClr val="tx1"/>
              </a:solidFill>
              <a:latin typeface="+mn-ea"/>
              <a:cs typeface="나눔고딕OTF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7907602"/>
              </p:ext>
            </p:extLst>
          </p:nvPr>
        </p:nvGraphicFramePr>
        <p:xfrm>
          <a:off x="1268021" y="2564903"/>
          <a:ext cx="7848871" cy="2900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4871"/>
                <a:gridCol w="556730"/>
                <a:gridCol w="494871"/>
                <a:gridCol w="487664"/>
                <a:gridCol w="680448"/>
                <a:gridCol w="618589"/>
                <a:gridCol w="742307"/>
                <a:gridCol w="795907"/>
                <a:gridCol w="633428"/>
                <a:gridCol w="797584"/>
                <a:gridCol w="786592"/>
                <a:gridCol w="512444"/>
              </a:tblGrid>
              <a:tr h="4491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SEQ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Depth1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Depth2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Depth3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Depth4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Title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Tester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TC 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Time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Status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Priority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프로그램버전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첨부파일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보험차트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진료수가창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수가삭제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진료삭제 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홍승아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2016-07-19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日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3.5.2.21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C:\OnePMS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24">
                <a:tc gridSpan="1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7907602"/>
              </p:ext>
            </p:extLst>
          </p:nvPr>
        </p:nvGraphicFramePr>
        <p:xfrm>
          <a:off x="1261572" y="5517232"/>
          <a:ext cx="7848872" cy="13407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01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4288"/>
                <a:gridCol w="682136"/>
                <a:gridCol w="3242300"/>
              </a:tblGrid>
              <a:tr h="67038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TestStep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재현경로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보험차트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진료수가창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수가삭제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800" b="1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진료수가내역 확인</a:t>
                      </a:r>
                      <a:endParaRPr lang="en-US" altLang="ko-KR" sz="900" b="1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Current Test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현재버그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수가삭제 누를 시 수가내역이 삭제되지만 진료비가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Pre-Condition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환경세팅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이전에 미리 진료가 입력되어 있어야 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Expect Result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기대효과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en-US" altLang="ko-KR" sz="900" b="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수가삭제 버튼 클릭 시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총진료비</a:t>
                      </a:r>
                      <a:r>
                        <a:rPr lang="en-US" altLang="ko-KR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본인부담금이 같이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변경되야함</a:t>
                      </a:r>
                      <a:endParaRPr lang="en-US" altLang="ko-KR" sz="800" b="1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모서리가 둥근 직사각형 309"/>
          <p:cNvSpPr/>
          <p:nvPr/>
        </p:nvSpPr>
        <p:spPr>
          <a:xfrm>
            <a:off x="6516216" y="3068960"/>
            <a:ext cx="504056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rIns="7200" rtlCol="0" anchor="ctr"/>
          <a:lstStyle/>
          <a:p>
            <a:endParaRPr lang="ko-KR" altLang="en-US" sz="550" dirty="0">
              <a:solidFill>
                <a:schemeClr val="tx1"/>
              </a:solidFill>
            </a:endParaRPr>
          </a:p>
        </p:txBody>
      </p:sp>
      <p:pic>
        <p:nvPicPr>
          <p:cNvPr id="1030" name="Picture 6" descr="F:\ICon\ic_add_circle_outline_black_24dp\ic_add_circle_outline_black_24dp\web\ic_add_circle_outline_black_24dp_1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238420"/>
            <a:ext cx="228600" cy="2286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488941" y="22083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추가</a:t>
            </a:r>
            <a:endParaRPr lang="ko-KR" altLang="en-US" sz="1050" dirty="0"/>
          </a:p>
        </p:txBody>
      </p:sp>
      <p:pic>
        <p:nvPicPr>
          <p:cNvPr id="1031" name="Picture 7" descr="F:\ICon\ic_remove_circle_outline_black_24dp\ic_remove_circle_outline_black_24dp\web\ic_remove_circle_outline_black_24dp_1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9775" y="2230031"/>
            <a:ext cx="228600" cy="2286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2170300" y="22083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삭제</a:t>
            </a:r>
            <a:endParaRPr lang="ko-KR" altLang="en-US" sz="1050" dirty="0"/>
          </a:p>
        </p:txBody>
      </p:sp>
      <p:sp>
        <p:nvSpPr>
          <p:cNvPr id="30" name="직사각형 13"/>
          <p:cNvSpPr/>
          <p:nvPr/>
        </p:nvSpPr>
        <p:spPr>
          <a:xfrm>
            <a:off x="7380312" y="2260093"/>
            <a:ext cx="1488941" cy="224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18000" bIns="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8" name="Picture 8" descr="F:\ICon\ic_search_black_24dp\ic_search_black_24dp\web\ic_search_black_24dp_1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04448" y="2255198"/>
            <a:ext cx="228600" cy="228600"/>
          </a:xfrm>
          <a:prstGeom prst="rect">
            <a:avLst/>
          </a:prstGeom>
          <a:noFill/>
        </p:spPr>
      </p:pic>
      <p:pic>
        <p:nvPicPr>
          <p:cNvPr id="1033" name="Picture 9" descr="F:\ICon\ic_help_black_24dp\ic_help_black_24dp\web\ic_help_black_24dp_1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98622" y="2246809"/>
            <a:ext cx="228600" cy="228600"/>
          </a:xfrm>
          <a:prstGeom prst="rect">
            <a:avLst/>
          </a:prstGeom>
          <a:noFill/>
        </p:spPr>
      </p:pic>
      <p:pic>
        <p:nvPicPr>
          <p:cNvPr id="1034" name="Picture 10" descr="F:\ICon\ic_filter_list_black_24dp\ic_filter_list_black_24dp\web\ic_filter_list_black_24dp_1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86507" y="2221642"/>
            <a:ext cx="228600" cy="2286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2890649" y="220835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필터</a:t>
            </a:r>
            <a:endParaRPr lang="ko-KR" altLang="en-US" sz="105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1" y="3344416"/>
            <a:ext cx="73336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580112" y="3322742"/>
            <a:ext cx="60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필터할경우</a:t>
            </a:r>
            <a:endParaRPr lang="ko-KR" altLang="en-US" sz="1000" dirty="0"/>
          </a:p>
        </p:txBody>
      </p:sp>
      <p:pic>
        <p:nvPicPr>
          <p:cNvPr id="1036" name="Picture 12" descr="F:\ICon\ic_content_copy_black_24dp\ic_content_copy_black_24dp\web\ic_content_copy_black_24dp_1x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6253" y="2243316"/>
            <a:ext cx="228600" cy="2286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580666" y="222513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탭복사</a:t>
            </a:r>
            <a:endParaRPr lang="ko-KR" altLang="en-US" sz="1050" dirty="0"/>
          </a:p>
        </p:txBody>
      </p:sp>
      <p:pic>
        <p:nvPicPr>
          <p:cNvPr id="1037" name="Picture 13" descr="F:\ICon\ic_attach_file_black_24dp\ic_attach_file_black_24dp\web\ic_attach_file_black_24dp_1x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39952" y="2230031"/>
            <a:ext cx="228600" cy="228600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4292357" y="222513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첨부파일</a:t>
            </a:r>
            <a:endParaRPr lang="ko-KR" altLang="en-US" sz="1050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56176" y="3068960"/>
            <a:ext cx="200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모서리가 둥근 직사각형 309"/>
          <p:cNvSpPr/>
          <p:nvPr/>
        </p:nvSpPr>
        <p:spPr>
          <a:xfrm>
            <a:off x="7236296" y="3068960"/>
            <a:ext cx="387598" cy="1994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rIns="7200" rtlCol="0" anchor="ctr"/>
          <a:lstStyle/>
          <a:p>
            <a:endParaRPr lang="ko-KR" altLang="en-US" sz="5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068960"/>
            <a:ext cx="4555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 ▼</a:t>
            </a:r>
            <a:endParaRPr lang="en-US" altLang="ko-KR" sz="900" dirty="0" smtClean="0"/>
          </a:p>
          <a:p>
            <a:r>
              <a:rPr lang="ko-KR" altLang="en-US" sz="900" dirty="0" smtClean="0"/>
              <a:t>중 </a:t>
            </a:r>
            <a:endParaRPr lang="en-US" altLang="ko-KR" sz="900" dirty="0" smtClean="0"/>
          </a:p>
          <a:p>
            <a:r>
              <a:rPr lang="ko-KR" altLang="en-US" sz="900" dirty="0" smtClean="0"/>
              <a:t>하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6507827" y="3068960"/>
            <a:ext cx="6046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Pass  </a:t>
            </a:r>
            <a:r>
              <a:rPr lang="ko-KR" altLang="en-US" sz="900" dirty="0" smtClean="0"/>
              <a:t>▼</a:t>
            </a:r>
          </a:p>
          <a:p>
            <a:r>
              <a:rPr lang="en-US" altLang="ko-KR" sz="900" dirty="0" smtClean="0"/>
              <a:t>Fail</a:t>
            </a:r>
          </a:p>
          <a:p>
            <a:r>
              <a:rPr lang="en-US" altLang="ko-KR" sz="900" dirty="0" smtClean="0"/>
              <a:t>Block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143</Words>
  <Application>Microsoft Office PowerPoint</Application>
  <PresentationFormat>화면 슬라이드 쇼(4:3)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2016-07-19T00:35:21Z</dcterms:created>
  <dcterms:modified xsi:type="dcterms:W3CDTF">2016-08-01T02:18:35Z</dcterms:modified>
</cp:coreProperties>
</file>