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Josefin Slab"/>
      <p:regular r:id="rId22"/>
      <p:bold r:id="rId23"/>
      <p:italic r:id="rId24"/>
      <p:boldItalic r:id="rId25"/>
    </p:embeddedFont>
    <p:embeddedFont>
      <p:font typeface="Anton"/>
      <p:regular r:id="rId26"/>
    </p:embeddedFont>
    <p:embeddedFont>
      <p:font typeface="Staatliches"/>
      <p:regular r:id="rId27"/>
    </p:embeddedFont>
    <p:embeddedFont>
      <p:font typeface="Anaheim"/>
      <p:regular r:id="rId28"/>
    </p:embeddedFont>
    <p:embeddedFont>
      <p:font typeface="Abel"/>
      <p:regular r:id="rId29"/>
    </p:embeddedFont>
    <p:embeddedFont>
      <p:font typeface="Josefin Sans"/>
      <p:regular r:id="rId30"/>
      <p:bold r:id="rId31"/>
      <p:italic r:id="rId32"/>
      <p:boldItalic r:id="rId33"/>
    </p:embeddedFont>
    <p:embeddedFont>
      <p:font typeface="Unica One"/>
      <p:regular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29">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29"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JosefinSlab-regular.fntdata"/><Relationship Id="rId21" Type="http://schemas.openxmlformats.org/officeDocument/2006/relationships/slide" Target="slides/slide16.xml"/><Relationship Id="rId24" Type="http://schemas.openxmlformats.org/officeDocument/2006/relationships/font" Target="fonts/JosefinSlab-italic.fntdata"/><Relationship Id="rId23" Type="http://schemas.openxmlformats.org/officeDocument/2006/relationships/font" Target="fonts/JosefinSlab-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nton-regular.fntdata"/><Relationship Id="rId25" Type="http://schemas.openxmlformats.org/officeDocument/2006/relationships/font" Target="fonts/JosefinSlab-boldItalic.fntdata"/><Relationship Id="rId28" Type="http://schemas.openxmlformats.org/officeDocument/2006/relationships/font" Target="fonts/Anaheim-regular.fntdata"/><Relationship Id="rId27" Type="http://schemas.openxmlformats.org/officeDocument/2006/relationships/font" Target="fonts/Staatliche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bel-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JosefinSans-bold.fntdata"/><Relationship Id="rId30" Type="http://schemas.openxmlformats.org/officeDocument/2006/relationships/font" Target="fonts/JosefinSans-regular.fntdata"/><Relationship Id="rId11" Type="http://schemas.openxmlformats.org/officeDocument/2006/relationships/slide" Target="slides/slide6.xml"/><Relationship Id="rId33" Type="http://schemas.openxmlformats.org/officeDocument/2006/relationships/font" Target="fonts/JosefinSans-boldItalic.fntdata"/><Relationship Id="rId10" Type="http://schemas.openxmlformats.org/officeDocument/2006/relationships/slide" Target="slides/slide5.xml"/><Relationship Id="rId32" Type="http://schemas.openxmlformats.org/officeDocument/2006/relationships/font" Target="fonts/JosefinSans-italic.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UnicaOne-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11a205fa234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11a205fa234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(Gabe) Remember to interpret the </a:t>
            </a:r>
            <a:r>
              <a:rPr lang="en"/>
              <a:t>coefficients on retailTRUE and youngTRUE showing the general trend of these people working less. This helps to reinforced the next models which show that people old and females have earnings that show the same type of effect that is show with their working status.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11a205fa234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11a205fa234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Kalahan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11a205fa234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11a205fa234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Kalahan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11dc0f2738a_5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11dc0f2738a_5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Kalahan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11a205fa234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11a205fa234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(Herman) Earning increased as a general trend (those working are “essential” or have jobs whose earning power increased) however young people are earning less money </a:t>
            </a:r>
            <a:r>
              <a:rPr lang="en"/>
              <a:t>than</a:t>
            </a:r>
            <a:r>
              <a:rPr lang="en"/>
              <a:t> old people on average. One plausible explanation is old people tend to have more human capital?</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11a205fa234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11a205fa234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(Herman) </a:t>
            </a:r>
            <a:r>
              <a:rPr lang="en">
                <a:solidFill>
                  <a:schemeClr val="dk1"/>
                </a:solidFill>
              </a:rPr>
              <a:t>Earning increased as a general trend (those working are “essential” or have jobs whose earning power increased) however those that are male are earning more on average. One plausible explanation is that secondary earners ( primarily women although gap is decreasing) shifted towards home activities and/or started with less human capital.</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11dc4cef525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11dc4cef525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Herman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11dc0f2738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11dc0f2738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1dc4cef525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1dc4cef525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1dc0f2738a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11dc0f2738a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Salem</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62627ebac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62627ebac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Salem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1dc0f2738a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1dc0f2738a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Salem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61baa2872e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61baa2872e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(Salem)</a:t>
            </a:r>
            <a:endParaRPr/>
          </a:p>
          <a:p>
            <a:pPr indent="0" lvl="0" marL="0" rtl="0" algn="l">
              <a:spcBef>
                <a:spcPts val="0"/>
              </a:spcBef>
              <a:spcAft>
                <a:spcPts val="0"/>
              </a:spcAft>
              <a:buNone/>
            </a:pPr>
            <a:r>
              <a:rPr lang="en"/>
              <a:t>The general trend of aftercovid shows that employment </a:t>
            </a:r>
            <a:r>
              <a:rPr lang="en"/>
              <a:t>status</a:t>
            </a:r>
            <a:r>
              <a:rPr lang="en"/>
              <a:t> of people generally went down, however the retail industry was hit harder. One plausible explanation is service sectors in general dealt worse with the pandemic as compared to industries that deal with goods.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1dc0f2738a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1dc0f2738a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Gabe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11a205fa234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11a205fa234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Gabe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CUSTOM_7">
    <p:bg>
      <p:bgPr>
        <a:solidFill>
          <a:schemeClr val="dk1"/>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833000" y="1050513"/>
            <a:ext cx="3248400" cy="24195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CBF4A"/>
              </a:buClr>
              <a:buSzPts val="3600"/>
              <a:buNone/>
              <a:defRPr b="0" sz="5400">
                <a:latin typeface="Staatliches"/>
                <a:ea typeface="Staatliches"/>
                <a:cs typeface="Staatliches"/>
                <a:sym typeface="Staatliches"/>
              </a:defRPr>
            </a:lvl1pPr>
            <a:lvl2pPr lvl="1" rtl="0" algn="ctr">
              <a:spcBef>
                <a:spcPts val="0"/>
              </a:spcBef>
              <a:spcAft>
                <a:spcPts val="0"/>
              </a:spcAft>
              <a:buClr>
                <a:srgbClr val="FCBF4A"/>
              </a:buClr>
              <a:buSzPts val="5200"/>
              <a:buNone/>
              <a:defRPr sz="5200">
                <a:solidFill>
                  <a:srgbClr val="FCBF4A"/>
                </a:solidFill>
              </a:defRPr>
            </a:lvl2pPr>
            <a:lvl3pPr lvl="2" rtl="0" algn="ctr">
              <a:spcBef>
                <a:spcPts val="0"/>
              </a:spcBef>
              <a:spcAft>
                <a:spcPts val="0"/>
              </a:spcAft>
              <a:buClr>
                <a:srgbClr val="FCBF4A"/>
              </a:buClr>
              <a:buSzPts val="5200"/>
              <a:buNone/>
              <a:defRPr sz="5200">
                <a:solidFill>
                  <a:srgbClr val="FCBF4A"/>
                </a:solidFill>
              </a:defRPr>
            </a:lvl3pPr>
            <a:lvl4pPr lvl="3" rtl="0" algn="ctr">
              <a:spcBef>
                <a:spcPts val="0"/>
              </a:spcBef>
              <a:spcAft>
                <a:spcPts val="0"/>
              </a:spcAft>
              <a:buClr>
                <a:srgbClr val="FCBF4A"/>
              </a:buClr>
              <a:buSzPts val="5200"/>
              <a:buNone/>
              <a:defRPr sz="5200">
                <a:solidFill>
                  <a:srgbClr val="FCBF4A"/>
                </a:solidFill>
              </a:defRPr>
            </a:lvl4pPr>
            <a:lvl5pPr lvl="4" rtl="0" algn="ctr">
              <a:spcBef>
                <a:spcPts val="0"/>
              </a:spcBef>
              <a:spcAft>
                <a:spcPts val="0"/>
              </a:spcAft>
              <a:buClr>
                <a:srgbClr val="FCBF4A"/>
              </a:buClr>
              <a:buSzPts val="5200"/>
              <a:buNone/>
              <a:defRPr sz="5200">
                <a:solidFill>
                  <a:srgbClr val="FCBF4A"/>
                </a:solidFill>
              </a:defRPr>
            </a:lvl5pPr>
            <a:lvl6pPr lvl="5" rtl="0" algn="ctr">
              <a:spcBef>
                <a:spcPts val="0"/>
              </a:spcBef>
              <a:spcAft>
                <a:spcPts val="0"/>
              </a:spcAft>
              <a:buClr>
                <a:srgbClr val="FCBF4A"/>
              </a:buClr>
              <a:buSzPts val="5200"/>
              <a:buNone/>
              <a:defRPr sz="5200">
                <a:solidFill>
                  <a:srgbClr val="FCBF4A"/>
                </a:solidFill>
              </a:defRPr>
            </a:lvl6pPr>
            <a:lvl7pPr lvl="6" rtl="0" algn="ctr">
              <a:spcBef>
                <a:spcPts val="0"/>
              </a:spcBef>
              <a:spcAft>
                <a:spcPts val="0"/>
              </a:spcAft>
              <a:buClr>
                <a:srgbClr val="FCBF4A"/>
              </a:buClr>
              <a:buSzPts val="5200"/>
              <a:buNone/>
              <a:defRPr sz="5200">
                <a:solidFill>
                  <a:srgbClr val="FCBF4A"/>
                </a:solidFill>
              </a:defRPr>
            </a:lvl7pPr>
            <a:lvl8pPr lvl="7" rtl="0" algn="ctr">
              <a:spcBef>
                <a:spcPts val="0"/>
              </a:spcBef>
              <a:spcAft>
                <a:spcPts val="0"/>
              </a:spcAft>
              <a:buClr>
                <a:srgbClr val="FCBF4A"/>
              </a:buClr>
              <a:buSzPts val="5200"/>
              <a:buNone/>
              <a:defRPr sz="5200">
                <a:solidFill>
                  <a:srgbClr val="FCBF4A"/>
                </a:solidFill>
              </a:defRPr>
            </a:lvl8pPr>
            <a:lvl9pPr lvl="8" rtl="0" algn="ctr">
              <a:spcBef>
                <a:spcPts val="0"/>
              </a:spcBef>
              <a:spcAft>
                <a:spcPts val="0"/>
              </a:spcAft>
              <a:buClr>
                <a:srgbClr val="FCBF4A"/>
              </a:buClr>
              <a:buSzPts val="5200"/>
              <a:buNone/>
              <a:defRPr sz="5200">
                <a:solidFill>
                  <a:srgbClr val="FCBF4A"/>
                </a:solidFill>
              </a:defRPr>
            </a:lvl9pPr>
          </a:lstStyle>
          <a:p/>
        </p:txBody>
      </p:sp>
      <p:sp>
        <p:nvSpPr>
          <p:cNvPr id="10" name="Google Shape;10;p2"/>
          <p:cNvSpPr txBox="1"/>
          <p:nvPr>
            <p:ph idx="1" type="subTitle"/>
          </p:nvPr>
        </p:nvSpPr>
        <p:spPr>
          <a:xfrm>
            <a:off x="833000" y="3299563"/>
            <a:ext cx="3326700" cy="32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CBF4A"/>
              </a:buClr>
              <a:buSzPts val="1400"/>
              <a:buNone/>
              <a:defRPr>
                <a:latin typeface="Anaheim"/>
                <a:ea typeface="Anaheim"/>
                <a:cs typeface="Anaheim"/>
                <a:sym typeface="Anaheim"/>
              </a:defRPr>
            </a:lvl1pPr>
            <a:lvl2pPr lvl="1"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1">
  <p:cSld name="CUSTOM_6_1_1_1_1">
    <p:bg>
      <p:bgPr>
        <a:solidFill>
          <a:schemeClr val="dk1"/>
        </a:solidFill>
      </p:bgPr>
    </p:bg>
    <p:spTree>
      <p:nvGrpSpPr>
        <p:cNvPr id="63" name="Shape 63"/>
        <p:cNvGrpSpPr/>
        <p:nvPr/>
      </p:nvGrpSpPr>
      <p:grpSpPr>
        <a:xfrm>
          <a:off x="0" y="0"/>
          <a:ext cx="0" cy="0"/>
          <a:chOff x="0" y="0"/>
          <a:chExt cx="0" cy="0"/>
        </a:xfrm>
      </p:grpSpPr>
      <p:sp>
        <p:nvSpPr>
          <p:cNvPr id="64" name="Google Shape;64;p11"/>
          <p:cNvSpPr txBox="1"/>
          <p:nvPr>
            <p:ph type="ctrTitle"/>
          </p:nvPr>
        </p:nvSpPr>
        <p:spPr>
          <a:xfrm>
            <a:off x="5641825" y="1658275"/>
            <a:ext cx="2655600" cy="18270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2D406A"/>
              </a:buClr>
              <a:buSzPts val="4800"/>
              <a:buNone/>
              <a:defRPr b="0" sz="3600">
                <a:latin typeface="Staatliches"/>
                <a:ea typeface="Staatliches"/>
                <a:cs typeface="Staatliches"/>
                <a:sym typeface="Staatliches"/>
              </a:defRPr>
            </a:lvl1pPr>
            <a:lvl2pPr lvl="1" rtl="0" algn="ctr">
              <a:spcBef>
                <a:spcPts val="0"/>
              </a:spcBef>
              <a:spcAft>
                <a:spcPts val="0"/>
              </a:spcAft>
              <a:buClr>
                <a:srgbClr val="338987"/>
              </a:buClr>
              <a:buSzPts val="4800"/>
              <a:buNone/>
              <a:defRPr b="0" sz="4800">
                <a:solidFill>
                  <a:srgbClr val="338987"/>
                </a:solidFill>
              </a:defRPr>
            </a:lvl2pPr>
            <a:lvl3pPr lvl="2" rtl="0" algn="ctr">
              <a:spcBef>
                <a:spcPts val="0"/>
              </a:spcBef>
              <a:spcAft>
                <a:spcPts val="0"/>
              </a:spcAft>
              <a:buClr>
                <a:srgbClr val="338987"/>
              </a:buClr>
              <a:buSzPts val="4800"/>
              <a:buNone/>
              <a:defRPr b="0" sz="4800">
                <a:solidFill>
                  <a:srgbClr val="338987"/>
                </a:solidFill>
              </a:defRPr>
            </a:lvl3pPr>
            <a:lvl4pPr lvl="3" rtl="0" algn="ctr">
              <a:spcBef>
                <a:spcPts val="0"/>
              </a:spcBef>
              <a:spcAft>
                <a:spcPts val="0"/>
              </a:spcAft>
              <a:buClr>
                <a:srgbClr val="338987"/>
              </a:buClr>
              <a:buSzPts val="4800"/>
              <a:buNone/>
              <a:defRPr b="0" sz="4800">
                <a:solidFill>
                  <a:srgbClr val="338987"/>
                </a:solidFill>
              </a:defRPr>
            </a:lvl4pPr>
            <a:lvl5pPr lvl="4" rtl="0" algn="ctr">
              <a:spcBef>
                <a:spcPts val="0"/>
              </a:spcBef>
              <a:spcAft>
                <a:spcPts val="0"/>
              </a:spcAft>
              <a:buClr>
                <a:srgbClr val="338987"/>
              </a:buClr>
              <a:buSzPts val="4800"/>
              <a:buNone/>
              <a:defRPr b="0" sz="4800">
                <a:solidFill>
                  <a:srgbClr val="338987"/>
                </a:solidFill>
              </a:defRPr>
            </a:lvl5pPr>
            <a:lvl6pPr lvl="5" rtl="0" algn="ctr">
              <a:spcBef>
                <a:spcPts val="0"/>
              </a:spcBef>
              <a:spcAft>
                <a:spcPts val="0"/>
              </a:spcAft>
              <a:buClr>
                <a:srgbClr val="338987"/>
              </a:buClr>
              <a:buSzPts val="4800"/>
              <a:buNone/>
              <a:defRPr b="0" sz="4800">
                <a:solidFill>
                  <a:srgbClr val="338987"/>
                </a:solidFill>
              </a:defRPr>
            </a:lvl6pPr>
            <a:lvl7pPr lvl="6" rtl="0" algn="ctr">
              <a:spcBef>
                <a:spcPts val="0"/>
              </a:spcBef>
              <a:spcAft>
                <a:spcPts val="0"/>
              </a:spcAft>
              <a:buClr>
                <a:srgbClr val="338987"/>
              </a:buClr>
              <a:buSzPts val="4800"/>
              <a:buNone/>
              <a:defRPr b="0" sz="4800">
                <a:solidFill>
                  <a:srgbClr val="338987"/>
                </a:solidFill>
              </a:defRPr>
            </a:lvl7pPr>
            <a:lvl8pPr lvl="7" rtl="0" algn="ctr">
              <a:spcBef>
                <a:spcPts val="0"/>
              </a:spcBef>
              <a:spcAft>
                <a:spcPts val="0"/>
              </a:spcAft>
              <a:buClr>
                <a:srgbClr val="338987"/>
              </a:buClr>
              <a:buSzPts val="4800"/>
              <a:buNone/>
              <a:defRPr b="0" sz="4800">
                <a:solidFill>
                  <a:srgbClr val="338987"/>
                </a:solidFill>
              </a:defRPr>
            </a:lvl8pPr>
            <a:lvl9pPr lvl="8" rtl="0" algn="ctr">
              <a:spcBef>
                <a:spcPts val="0"/>
              </a:spcBef>
              <a:spcAft>
                <a:spcPts val="0"/>
              </a:spcAft>
              <a:buClr>
                <a:srgbClr val="338987"/>
              </a:buClr>
              <a:buSzPts val="4800"/>
              <a:buNone/>
              <a:defRPr b="0" sz="4800">
                <a:solidFill>
                  <a:srgbClr val="338987"/>
                </a:solidFill>
              </a:defRPr>
            </a:lvl9pPr>
          </a:lstStyle>
          <a:p/>
        </p:txBody>
      </p:sp>
      <p:grpSp>
        <p:nvGrpSpPr>
          <p:cNvPr id="65" name="Google Shape;65;p11"/>
          <p:cNvGrpSpPr/>
          <p:nvPr/>
        </p:nvGrpSpPr>
        <p:grpSpPr>
          <a:xfrm>
            <a:off x="429933" y="1083300"/>
            <a:ext cx="4465655" cy="3077191"/>
            <a:chOff x="1211784" y="1483576"/>
            <a:chExt cx="6753864" cy="2714769"/>
          </a:xfrm>
        </p:grpSpPr>
        <p:sp>
          <p:nvSpPr>
            <p:cNvPr id="66" name="Google Shape;66;p11"/>
            <p:cNvSpPr/>
            <p:nvPr/>
          </p:nvSpPr>
          <p:spPr>
            <a:xfrm>
              <a:off x="1211784" y="1575146"/>
              <a:ext cx="6648000" cy="26232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1"/>
            <p:cNvSpPr/>
            <p:nvPr/>
          </p:nvSpPr>
          <p:spPr>
            <a:xfrm>
              <a:off x="1317648" y="1483576"/>
              <a:ext cx="6648000" cy="26232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
  <p:cSld name="CUSTOM_6_1_1_2">
    <p:bg>
      <p:bgPr>
        <a:solidFill>
          <a:schemeClr val="dk1"/>
        </a:solidFill>
      </p:bgPr>
    </p:bg>
    <p:spTree>
      <p:nvGrpSpPr>
        <p:cNvPr id="68" name="Shape 68"/>
        <p:cNvGrpSpPr/>
        <p:nvPr/>
      </p:nvGrpSpPr>
      <p:grpSpPr>
        <a:xfrm>
          <a:off x="0" y="0"/>
          <a:ext cx="0" cy="0"/>
          <a:chOff x="0" y="0"/>
          <a:chExt cx="0" cy="0"/>
        </a:xfrm>
      </p:grpSpPr>
      <p:sp>
        <p:nvSpPr>
          <p:cNvPr id="69" name="Google Shape;69;p12"/>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2"/>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2"/>
          <p:cNvSpPr txBox="1"/>
          <p:nvPr>
            <p:ph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NUMBER">
  <p:cSld name="CUSTOM_6_1_1_2_1_1">
    <p:bg>
      <p:bgPr>
        <a:solidFill>
          <a:schemeClr val="dk1"/>
        </a:solidFill>
      </p:bgPr>
    </p:bg>
    <p:spTree>
      <p:nvGrpSpPr>
        <p:cNvPr id="72" name="Shape 72"/>
        <p:cNvGrpSpPr/>
        <p:nvPr/>
      </p:nvGrpSpPr>
      <p:grpSpPr>
        <a:xfrm>
          <a:off x="0" y="0"/>
          <a:ext cx="0" cy="0"/>
          <a:chOff x="0" y="0"/>
          <a:chExt cx="0" cy="0"/>
        </a:xfrm>
      </p:grpSpPr>
      <p:sp>
        <p:nvSpPr>
          <p:cNvPr id="73" name="Google Shape;73;p13"/>
          <p:cNvSpPr txBox="1"/>
          <p:nvPr>
            <p:ph idx="1" type="subTitle"/>
          </p:nvPr>
        </p:nvSpPr>
        <p:spPr>
          <a:xfrm>
            <a:off x="1551538" y="1552688"/>
            <a:ext cx="1887600" cy="43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2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74" name="Google Shape;74;p13"/>
          <p:cNvSpPr txBox="1"/>
          <p:nvPr>
            <p:ph hasCustomPrompt="1" type="title"/>
          </p:nvPr>
        </p:nvSpPr>
        <p:spPr>
          <a:xfrm>
            <a:off x="1317988" y="938488"/>
            <a:ext cx="2354700" cy="67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3F3F3"/>
              </a:buClr>
              <a:buSzPts val="3000"/>
              <a:buNone/>
              <a:defRPr b="0" sz="3000">
                <a:latin typeface="Staatliches"/>
                <a:ea typeface="Staatliches"/>
                <a:cs typeface="Staatliches"/>
                <a:sym typeface="Staatliches"/>
              </a:defRPr>
            </a:lvl1pPr>
            <a:lvl2pPr lvl="1"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a:r>
              <a:t>xx%</a:t>
            </a:r>
          </a:p>
        </p:txBody>
      </p:sp>
      <p:sp>
        <p:nvSpPr>
          <p:cNvPr id="75" name="Google Shape;75;p13"/>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txBox="1"/>
          <p:nvPr>
            <p:ph idx="2"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CUSTOM_6_1_1_2_1_1_1">
    <p:bg>
      <p:bgPr>
        <a:solidFill>
          <a:schemeClr val="dk1"/>
        </a:solidFill>
      </p:bgPr>
    </p:bg>
    <p:spTree>
      <p:nvGrpSpPr>
        <p:cNvPr id="78" name="Shape 78"/>
        <p:cNvGrpSpPr/>
        <p:nvPr/>
      </p:nvGrpSpPr>
      <p:grpSpPr>
        <a:xfrm>
          <a:off x="0" y="0"/>
          <a:ext cx="0" cy="0"/>
          <a:chOff x="0" y="0"/>
          <a:chExt cx="0" cy="0"/>
        </a:xfrm>
      </p:grpSpPr>
      <p:sp>
        <p:nvSpPr>
          <p:cNvPr id="79" name="Google Shape;79;p14"/>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txBox="1"/>
          <p:nvPr>
            <p:ph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
        <p:nvSpPr>
          <p:cNvPr id="82" name="Google Shape;82;p14"/>
          <p:cNvSpPr txBox="1"/>
          <p:nvPr>
            <p:ph idx="2" type="title"/>
          </p:nvPr>
        </p:nvSpPr>
        <p:spPr>
          <a:xfrm>
            <a:off x="967226" y="1988923"/>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83" name="Google Shape;83;p14"/>
          <p:cNvSpPr txBox="1"/>
          <p:nvPr>
            <p:ph idx="1" type="subTitle"/>
          </p:nvPr>
        </p:nvSpPr>
        <p:spPr>
          <a:xfrm>
            <a:off x="783450" y="2437350"/>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84" name="Google Shape;84;p14"/>
          <p:cNvSpPr txBox="1"/>
          <p:nvPr>
            <p:ph idx="3" type="title"/>
          </p:nvPr>
        </p:nvSpPr>
        <p:spPr>
          <a:xfrm>
            <a:off x="6336924" y="1988923"/>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85" name="Google Shape;85;p14"/>
          <p:cNvSpPr txBox="1"/>
          <p:nvPr>
            <p:ph idx="4" type="subTitle"/>
          </p:nvPr>
        </p:nvSpPr>
        <p:spPr>
          <a:xfrm>
            <a:off x="6153025" y="2437350"/>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86" name="Google Shape;86;p14"/>
          <p:cNvSpPr txBox="1"/>
          <p:nvPr>
            <p:ph idx="5" type="title"/>
          </p:nvPr>
        </p:nvSpPr>
        <p:spPr>
          <a:xfrm>
            <a:off x="3651738" y="3600498"/>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87" name="Google Shape;87;p14"/>
          <p:cNvSpPr txBox="1"/>
          <p:nvPr>
            <p:ph idx="6" type="subTitle"/>
          </p:nvPr>
        </p:nvSpPr>
        <p:spPr>
          <a:xfrm>
            <a:off x="3467027" y="4048925"/>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88" name="Google Shape;88;p14"/>
          <p:cNvSpPr txBox="1"/>
          <p:nvPr>
            <p:ph idx="7" type="title"/>
          </p:nvPr>
        </p:nvSpPr>
        <p:spPr>
          <a:xfrm>
            <a:off x="3651738" y="1988923"/>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89" name="Google Shape;89;p14"/>
          <p:cNvSpPr txBox="1"/>
          <p:nvPr>
            <p:ph idx="8" type="subTitle"/>
          </p:nvPr>
        </p:nvSpPr>
        <p:spPr>
          <a:xfrm>
            <a:off x="3467027" y="2437350"/>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90" name="Google Shape;90;p14"/>
          <p:cNvSpPr txBox="1"/>
          <p:nvPr>
            <p:ph idx="9" type="title"/>
          </p:nvPr>
        </p:nvSpPr>
        <p:spPr>
          <a:xfrm>
            <a:off x="966788" y="3600498"/>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91" name="Google Shape;91;p14"/>
          <p:cNvSpPr txBox="1"/>
          <p:nvPr>
            <p:ph idx="13" type="subTitle"/>
          </p:nvPr>
        </p:nvSpPr>
        <p:spPr>
          <a:xfrm>
            <a:off x="782925" y="4048925"/>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92" name="Google Shape;92;p14"/>
          <p:cNvSpPr txBox="1"/>
          <p:nvPr>
            <p:ph idx="14" type="title"/>
          </p:nvPr>
        </p:nvSpPr>
        <p:spPr>
          <a:xfrm>
            <a:off x="6336924" y="3600498"/>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93" name="Google Shape;93;p14"/>
          <p:cNvSpPr txBox="1"/>
          <p:nvPr>
            <p:ph idx="15" type="subTitle"/>
          </p:nvPr>
        </p:nvSpPr>
        <p:spPr>
          <a:xfrm>
            <a:off x="6152275" y="4048925"/>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17">
    <p:bg>
      <p:bgPr>
        <a:solidFill>
          <a:schemeClr val="dk1"/>
        </a:solidFill>
      </p:bgPr>
    </p:bg>
    <p:spTree>
      <p:nvGrpSpPr>
        <p:cNvPr id="94" name="Shape 94"/>
        <p:cNvGrpSpPr/>
        <p:nvPr/>
      </p:nvGrpSpPr>
      <p:grpSpPr>
        <a:xfrm>
          <a:off x="0" y="0"/>
          <a:ext cx="0" cy="0"/>
          <a:chOff x="0" y="0"/>
          <a:chExt cx="0" cy="0"/>
        </a:xfrm>
      </p:grpSpPr>
      <p:sp>
        <p:nvSpPr>
          <p:cNvPr id="95" name="Google Shape;95;p15"/>
          <p:cNvSpPr txBox="1"/>
          <p:nvPr>
            <p:ph type="ctrTitle"/>
          </p:nvPr>
        </p:nvSpPr>
        <p:spPr>
          <a:xfrm>
            <a:off x="1102925" y="1582025"/>
            <a:ext cx="1429500" cy="792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Staatliches"/>
              <a:buNone/>
              <a:defRPr b="0" sz="3600">
                <a:latin typeface="Staatliches"/>
                <a:ea typeface="Staatliches"/>
                <a:cs typeface="Staatliches"/>
                <a:sym typeface="Staatliches"/>
              </a:defRPr>
            </a:lvl1pPr>
            <a:lvl2pPr lvl="1" rtl="0" algn="ctr">
              <a:spcBef>
                <a:spcPts val="0"/>
              </a:spcBef>
              <a:spcAft>
                <a:spcPts val="0"/>
              </a:spcAft>
              <a:buSzPts val="2400"/>
              <a:buFont typeface="Staatliches"/>
              <a:buNone/>
              <a:defRPr b="0" sz="2400">
                <a:latin typeface="Staatliches"/>
                <a:ea typeface="Staatliches"/>
                <a:cs typeface="Staatliches"/>
                <a:sym typeface="Staatliches"/>
              </a:defRPr>
            </a:lvl2pPr>
            <a:lvl3pPr lvl="2" rtl="0" algn="ctr">
              <a:spcBef>
                <a:spcPts val="0"/>
              </a:spcBef>
              <a:spcAft>
                <a:spcPts val="0"/>
              </a:spcAft>
              <a:buSzPts val="2400"/>
              <a:buFont typeface="Staatliches"/>
              <a:buNone/>
              <a:defRPr b="0" sz="2400">
                <a:latin typeface="Staatliches"/>
                <a:ea typeface="Staatliches"/>
                <a:cs typeface="Staatliches"/>
                <a:sym typeface="Staatliches"/>
              </a:defRPr>
            </a:lvl3pPr>
            <a:lvl4pPr lvl="3" rtl="0" algn="ctr">
              <a:spcBef>
                <a:spcPts val="0"/>
              </a:spcBef>
              <a:spcAft>
                <a:spcPts val="0"/>
              </a:spcAft>
              <a:buSzPts val="2400"/>
              <a:buFont typeface="Staatliches"/>
              <a:buNone/>
              <a:defRPr b="0" sz="2400">
                <a:latin typeface="Staatliches"/>
                <a:ea typeface="Staatliches"/>
                <a:cs typeface="Staatliches"/>
                <a:sym typeface="Staatliches"/>
              </a:defRPr>
            </a:lvl4pPr>
            <a:lvl5pPr lvl="4" rtl="0" algn="ctr">
              <a:spcBef>
                <a:spcPts val="0"/>
              </a:spcBef>
              <a:spcAft>
                <a:spcPts val="0"/>
              </a:spcAft>
              <a:buSzPts val="2400"/>
              <a:buFont typeface="Staatliches"/>
              <a:buNone/>
              <a:defRPr b="0" sz="2400">
                <a:latin typeface="Staatliches"/>
                <a:ea typeface="Staatliches"/>
                <a:cs typeface="Staatliches"/>
                <a:sym typeface="Staatliches"/>
              </a:defRPr>
            </a:lvl5pPr>
            <a:lvl6pPr lvl="5" rtl="0" algn="ctr">
              <a:spcBef>
                <a:spcPts val="0"/>
              </a:spcBef>
              <a:spcAft>
                <a:spcPts val="0"/>
              </a:spcAft>
              <a:buSzPts val="2400"/>
              <a:buFont typeface="Staatliches"/>
              <a:buNone/>
              <a:defRPr b="0" sz="2400">
                <a:latin typeface="Staatliches"/>
                <a:ea typeface="Staatliches"/>
                <a:cs typeface="Staatliches"/>
                <a:sym typeface="Staatliches"/>
              </a:defRPr>
            </a:lvl6pPr>
            <a:lvl7pPr lvl="6" rtl="0" algn="ctr">
              <a:spcBef>
                <a:spcPts val="0"/>
              </a:spcBef>
              <a:spcAft>
                <a:spcPts val="0"/>
              </a:spcAft>
              <a:buSzPts val="2400"/>
              <a:buFont typeface="Staatliches"/>
              <a:buNone/>
              <a:defRPr b="0" sz="2400">
                <a:latin typeface="Staatliches"/>
                <a:ea typeface="Staatliches"/>
                <a:cs typeface="Staatliches"/>
                <a:sym typeface="Staatliches"/>
              </a:defRPr>
            </a:lvl7pPr>
            <a:lvl8pPr lvl="7" rtl="0" algn="ctr">
              <a:spcBef>
                <a:spcPts val="0"/>
              </a:spcBef>
              <a:spcAft>
                <a:spcPts val="0"/>
              </a:spcAft>
              <a:buSzPts val="2400"/>
              <a:buFont typeface="Staatliches"/>
              <a:buNone/>
              <a:defRPr b="0" sz="2400">
                <a:latin typeface="Staatliches"/>
                <a:ea typeface="Staatliches"/>
                <a:cs typeface="Staatliches"/>
                <a:sym typeface="Staatliches"/>
              </a:defRPr>
            </a:lvl8pPr>
            <a:lvl9pPr lvl="8" rtl="0" algn="ctr">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96" name="Google Shape;96;p15"/>
          <p:cNvSpPr txBox="1"/>
          <p:nvPr>
            <p:ph idx="1" type="subTitle"/>
          </p:nvPr>
        </p:nvSpPr>
        <p:spPr>
          <a:xfrm>
            <a:off x="892261" y="2927713"/>
            <a:ext cx="1827900" cy="1671000"/>
          </a:xfrm>
          <a:prstGeom prst="rect">
            <a:avLst/>
          </a:prstGeom>
          <a:noFill/>
        </p:spPr>
        <p:txBody>
          <a:bodyPr anchorCtr="0" anchor="t" bIns="91425" lIns="91425" spcFirstLastPara="1" rIns="91425" wrap="square" tIns="91425">
            <a:noAutofit/>
          </a:bodyPr>
          <a:lstStyle>
            <a:lvl1pPr lvl="0" marR="7200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97" name="Google Shape;97;p15"/>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txBox="1"/>
          <p:nvPr>
            <p:ph idx="2" type="ctrTitle"/>
          </p:nvPr>
        </p:nvSpPr>
        <p:spPr>
          <a:xfrm>
            <a:off x="3836012" y="1582025"/>
            <a:ext cx="1429500" cy="792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Staatliches"/>
              <a:buNone/>
              <a:defRPr b="0" sz="3600">
                <a:latin typeface="Staatliches"/>
                <a:ea typeface="Staatliches"/>
                <a:cs typeface="Staatliches"/>
                <a:sym typeface="Staatliches"/>
              </a:defRPr>
            </a:lvl1pPr>
            <a:lvl2pPr lvl="1" rtl="0" algn="ctr">
              <a:spcBef>
                <a:spcPts val="0"/>
              </a:spcBef>
              <a:spcAft>
                <a:spcPts val="0"/>
              </a:spcAft>
              <a:buSzPts val="2400"/>
              <a:buFont typeface="Staatliches"/>
              <a:buNone/>
              <a:defRPr b="0" sz="2400">
                <a:latin typeface="Staatliches"/>
                <a:ea typeface="Staatliches"/>
                <a:cs typeface="Staatliches"/>
                <a:sym typeface="Staatliches"/>
              </a:defRPr>
            </a:lvl2pPr>
            <a:lvl3pPr lvl="2" rtl="0" algn="ctr">
              <a:spcBef>
                <a:spcPts val="0"/>
              </a:spcBef>
              <a:spcAft>
                <a:spcPts val="0"/>
              </a:spcAft>
              <a:buSzPts val="2400"/>
              <a:buFont typeface="Staatliches"/>
              <a:buNone/>
              <a:defRPr b="0" sz="2400">
                <a:latin typeface="Staatliches"/>
                <a:ea typeface="Staatliches"/>
                <a:cs typeface="Staatliches"/>
                <a:sym typeface="Staatliches"/>
              </a:defRPr>
            </a:lvl3pPr>
            <a:lvl4pPr lvl="3" rtl="0" algn="ctr">
              <a:spcBef>
                <a:spcPts val="0"/>
              </a:spcBef>
              <a:spcAft>
                <a:spcPts val="0"/>
              </a:spcAft>
              <a:buSzPts val="2400"/>
              <a:buFont typeface="Staatliches"/>
              <a:buNone/>
              <a:defRPr b="0" sz="2400">
                <a:latin typeface="Staatliches"/>
                <a:ea typeface="Staatliches"/>
                <a:cs typeface="Staatliches"/>
                <a:sym typeface="Staatliches"/>
              </a:defRPr>
            </a:lvl4pPr>
            <a:lvl5pPr lvl="4" rtl="0" algn="ctr">
              <a:spcBef>
                <a:spcPts val="0"/>
              </a:spcBef>
              <a:spcAft>
                <a:spcPts val="0"/>
              </a:spcAft>
              <a:buSzPts val="2400"/>
              <a:buFont typeface="Staatliches"/>
              <a:buNone/>
              <a:defRPr b="0" sz="2400">
                <a:latin typeface="Staatliches"/>
                <a:ea typeface="Staatliches"/>
                <a:cs typeface="Staatliches"/>
                <a:sym typeface="Staatliches"/>
              </a:defRPr>
            </a:lvl5pPr>
            <a:lvl6pPr lvl="5" rtl="0" algn="ctr">
              <a:spcBef>
                <a:spcPts val="0"/>
              </a:spcBef>
              <a:spcAft>
                <a:spcPts val="0"/>
              </a:spcAft>
              <a:buSzPts val="2400"/>
              <a:buFont typeface="Staatliches"/>
              <a:buNone/>
              <a:defRPr b="0" sz="2400">
                <a:latin typeface="Staatliches"/>
                <a:ea typeface="Staatliches"/>
                <a:cs typeface="Staatliches"/>
                <a:sym typeface="Staatliches"/>
              </a:defRPr>
            </a:lvl6pPr>
            <a:lvl7pPr lvl="6" rtl="0" algn="ctr">
              <a:spcBef>
                <a:spcPts val="0"/>
              </a:spcBef>
              <a:spcAft>
                <a:spcPts val="0"/>
              </a:spcAft>
              <a:buSzPts val="2400"/>
              <a:buFont typeface="Staatliches"/>
              <a:buNone/>
              <a:defRPr b="0" sz="2400">
                <a:latin typeface="Staatliches"/>
                <a:ea typeface="Staatliches"/>
                <a:cs typeface="Staatliches"/>
                <a:sym typeface="Staatliches"/>
              </a:defRPr>
            </a:lvl7pPr>
            <a:lvl8pPr lvl="7" rtl="0" algn="ctr">
              <a:spcBef>
                <a:spcPts val="0"/>
              </a:spcBef>
              <a:spcAft>
                <a:spcPts val="0"/>
              </a:spcAft>
              <a:buSzPts val="2400"/>
              <a:buFont typeface="Staatliches"/>
              <a:buNone/>
              <a:defRPr b="0" sz="2400">
                <a:latin typeface="Staatliches"/>
                <a:ea typeface="Staatliches"/>
                <a:cs typeface="Staatliches"/>
                <a:sym typeface="Staatliches"/>
              </a:defRPr>
            </a:lvl8pPr>
            <a:lvl9pPr lvl="8" rtl="0" algn="ctr">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100" name="Google Shape;100;p15"/>
          <p:cNvSpPr txBox="1"/>
          <p:nvPr>
            <p:ph idx="3" type="subTitle"/>
          </p:nvPr>
        </p:nvSpPr>
        <p:spPr>
          <a:xfrm>
            <a:off x="3625361" y="2927713"/>
            <a:ext cx="1827900" cy="1671000"/>
          </a:xfrm>
          <a:prstGeom prst="rect">
            <a:avLst/>
          </a:prstGeom>
          <a:noFill/>
        </p:spPr>
        <p:txBody>
          <a:bodyPr anchorCtr="0" anchor="t" bIns="91425" lIns="91425" spcFirstLastPara="1" rIns="91425" wrap="square" tIns="91425">
            <a:noAutofit/>
          </a:bodyPr>
          <a:lstStyle>
            <a:lvl1pPr lvl="0" marR="7200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101" name="Google Shape;101;p15"/>
          <p:cNvSpPr txBox="1"/>
          <p:nvPr>
            <p:ph idx="4" type="ctrTitle"/>
          </p:nvPr>
        </p:nvSpPr>
        <p:spPr>
          <a:xfrm>
            <a:off x="6569025" y="1582025"/>
            <a:ext cx="1429500" cy="792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Staatliches"/>
              <a:buNone/>
              <a:defRPr b="0" sz="3600">
                <a:latin typeface="Staatliches"/>
                <a:ea typeface="Staatliches"/>
                <a:cs typeface="Staatliches"/>
                <a:sym typeface="Staatliches"/>
              </a:defRPr>
            </a:lvl1pPr>
            <a:lvl2pPr lvl="1" rtl="0" algn="ctr">
              <a:spcBef>
                <a:spcPts val="0"/>
              </a:spcBef>
              <a:spcAft>
                <a:spcPts val="0"/>
              </a:spcAft>
              <a:buSzPts val="2400"/>
              <a:buFont typeface="Staatliches"/>
              <a:buNone/>
              <a:defRPr b="0" sz="2400">
                <a:latin typeface="Staatliches"/>
                <a:ea typeface="Staatliches"/>
                <a:cs typeface="Staatliches"/>
                <a:sym typeface="Staatliches"/>
              </a:defRPr>
            </a:lvl2pPr>
            <a:lvl3pPr lvl="2" rtl="0" algn="ctr">
              <a:spcBef>
                <a:spcPts val="0"/>
              </a:spcBef>
              <a:spcAft>
                <a:spcPts val="0"/>
              </a:spcAft>
              <a:buSzPts val="2400"/>
              <a:buFont typeface="Staatliches"/>
              <a:buNone/>
              <a:defRPr b="0" sz="2400">
                <a:latin typeface="Staatliches"/>
                <a:ea typeface="Staatliches"/>
                <a:cs typeface="Staatliches"/>
                <a:sym typeface="Staatliches"/>
              </a:defRPr>
            </a:lvl3pPr>
            <a:lvl4pPr lvl="3" rtl="0" algn="ctr">
              <a:spcBef>
                <a:spcPts val="0"/>
              </a:spcBef>
              <a:spcAft>
                <a:spcPts val="0"/>
              </a:spcAft>
              <a:buSzPts val="2400"/>
              <a:buFont typeface="Staatliches"/>
              <a:buNone/>
              <a:defRPr b="0" sz="2400">
                <a:latin typeface="Staatliches"/>
                <a:ea typeface="Staatliches"/>
                <a:cs typeface="Staatliches"/>
                <a:sym typeface="Staatliches"/>
              </a:defRPr>
            </a:lvl4pPr>
            <a:lvl5pPr lvl="4" rtl="0" algn="ctr">
              <a:spcBef>
                <a:spcPts val="0"/>
              </a:spcBef>
              <a:spcAft>
                <a:spcPts val="0"/>
              </a:spcAft>
              <a:buSzPts val="2400"/>
              <a:buFont typeface="Staatliches"/>
              <a:buNone/>
              <a:defRPr b="0" sz="2400">
                <a:latin typeface="Staatliches"/>
                <a:ea typeface="Staatliches"/>
                <a:cs typeface="Staatliches"/>
                <a:sym typeface="Staatliches"/>
              </a:defRPr>
            </a:lvl5pPr>
            <a:lvl6pPr lvl="5" rtl="0" algn="ctr">
              <a:spcBef>
                <a:spcPts val="0"/>
              </a:spcBef>
              <a:spcAft>
                <a:spcPts val="0"/>
              </a:spcAft>
              <a:buSzPts val="2400"/>
              <a:buFont typeface="Staatliches"/>
              <a:buNone/>
              <a:defRPr b="0" sz="2400">
                <a:latin typeface="Staatliches"/>
                <a:ea typeface="Staatliches"/>
                <a:cs typeface="Staatliches"/>
                <a:sym typeface="Staatliches"/>
              </a:defRPr>
            </a:lvl6pPr>
            <a:lvl7pPr lvl="6" rtl="0" algn="ctr">
              <a:spcBef>
                <a:spcPts val="0"/>
              </a:spcBef>
              <a:spcAft>
                <a:spcPts val="0"/>
              </a:spcAft>
              <a:buSzPts val="2400"/>
              <a:buFont typeface="Staatliches"/>
              <a:buNone/>
              <a:defRPr b="0" sz="2400">
                <a:latin typeface="Staatliches"/>
                <a:ea typeface="Staatliches"/>
                <a:cs typeface="Staatliches"/>
                <a:sym typeface="Staatliches"/>
              </a:defRPr>
            </a:lvl7pPr>
            <a:lvl8pPr lvl="7" rtl="0" algn="ctr">
              <a:spcBef>
                <a:spcPts val="0"/>
              </a:spcBef>
              <a:spcAft>
                <a:spcPts val="0"/>
              </a:spcAft>
              <a:buSzPts val="2400"/>
              <a:buFont typeface="Staatliches"/>
              <a:buNone/>
              <a:defRPr b="0" sz="2400">
                <a:latin typeface="Staatliches"/>
                <a:ea typeface="Staatliches"/>
                <a:cs typeface="Staatliches"/>
                <a:sym typeface="Staatliches"/>
              </a:defRPr>
            </a:lvl8pPr>
            <a:lvl9pPr lvl="8" rtl="0" algn="ctr">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102" name="Google Shape;102;p15"/>
          <p:cNvSpPr txBox="1"/>
          <p:nvPr>
            <p:ph idx="5" type="subTitle"/>
          </p:nvPr>
        </p:nvSpPr>
        <p:spPr>
          <a:xfrm>
            <a:off x="6358461" y="2927713"/>
            <a:ext cx="1827900" cy="1671000"/>
          </a:xfrm>
          <a:prstGeom prst="rect">
            <a:avLst/>
          </a:prstGeom>
          <a:noFill/>
        </p:spPr>
        <p:txBody>
          <a:bodyPr anchorCtr="0" anchor="t" bIns="91425" lIns="91425" spcFirstLastPara="1" rIns="91425" wrap="square" tIns="91425">
            <a:noAutofit/>
          </a:bodyPr>
          <a:lstStyle>
            <a:lvl1pPr lvl="0" marR="7200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103" name="Google Shape;103;p15"/>
          <p:cNvSpPr txBox="1"/>
          <p:nvPr>
            <p:ph idx="6"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 TEXT">
  <p:cSld name="CUSTOM_17_1">
    <p:bg>
      <p:bgPr>
        <a:solidFill>
          <a:schemeClr val="dk1"/>
        </a:solidFill>
      </p:bgPr>
    </p:bg>
    <p:spTree>
      <p:nvGrpSpPr>
        <p:cNvPr id="104" name="Shape 104"/>
        <p:cNvGrpSpPr/>
        <p:nvPr/>
      </p:nvGrpSpPr>
      <p:grpSpPr>
        <a:xfrm>
          <a:off x="0" y="0"/>
          <a:ext cx="0" cy="0"/>
          <a:chOff x="0" y="0"/>
          <a:chExt cx="0" cy="0"/>
        </a:xfrm>
      </p:grpSpPr>
      <p:sp>
        <p:nvSpPr>
          <p:cNvPr id="105" name="Google Shape;105;p16"/>
          <p:cNvSpPr txBox="1"/>
          <p:nvPr>
            <p:ph idx="1" type="subTitle"/>
          </p:nvPr>
        </p:nvSpPr>
        <p:spPr>
          <a:xfrm>
            <a:off x="1773600" y="1638000"/>
            <a:ext cx="5596800" cy="396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106" name="Google Shape;106;p16"/>
          <p:cNvSpPr txBox="1"/>
          <p:nvPr>
            <p:ph idx="2" type="subTitle"/>
          </p:nvPr>
        </p:nvSpPr>
        <p:spPr>
          <a:xfrm>
            <a:off x="1773600" y="2833794"/>
            <a:ext cx="5596800" cy="396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107" name="Google Shape;107;p16"/>
          <p:cNvSpPr txBox="1"/>
          <p:nvPr>
            <p:ph idx="3" type="subTitle"/>
          </p:nvPr>
        </p:nvSpPr>
        <p:spPr>
          <a:xfrm>
            <a:off x="1773600" y="4045475"/>
            <a:ext cx="5596800" cy="396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108" name="Google Shape;108;p16"/>
          <p:cNvSpPr txBox="1"/>
          <p:nvPr>
            <p:ph hasCustomPrompt="1" type="title"/>
          </p:nvPr>
        </p:nvSpPr>
        <p:spPr>
          <a:xfrm>
            <a:off x="2808900" y="940200"/>
            <a:ext cx="3526200" cy="69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109" name="Google Shape;109;p16"/>
          <p:cNvSpPr txBox="1"/>
          <p:nvPr>
            <p:ph hasCustomPrompt="1" idx="4" type="title"/>
          </p:nvPr>
        </p:nvSpPr>
        <p:spPr>
          <a:xfrm>
            <a:off x="2808900" y="2151874"/>
            <a:ext cx="3526200" cy="69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110" name="Google Shape;110;p16"/>
          <p:cNvSpPr txBox="1"/>
          <p:nvPr>
            <p:ph hasCustomPrompt="1" idx="5" type="title"/>
          </p:nvPr>
        </p:nvSpPr>
        <p:spPr>
          <a:xfrm>
            <a:off x="2808900" y="3347675"/>
            <a:ext cx="3526200" cy="69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2">
  <p:cSld name="CUSTOM_6_1_1_1_2">
    <p:bg>
      <p:bgPr>
        <a:solidFill>
          <a:schemeClr val="dk1"/>
        </a:solidFill>
      </p:bgPr>
    </p:bg>
    <p:spTree>
      <p:nvGrpSpPr>
        <p:cNvPr id="111" name="Shape 111"/>
        <p:cNvGrpSpPr/>
        <p:nvPr/>
      </p:nvGrpSpPr>
      <p:grpSpPr>
        <a:xfrm>
          <a:off x="0" y="0"/>
          <a:ext cx="0" cy="0"/>
          <a:chOff x="0" y="0"/>
          <a:chExt cx="0" cy="0"/>
        </a:xfrm>
      </p:grpSpPr>
      <p:sp>
        <p:nvSpPr>
          <p:cNvPr id="112" name="Google Shape;112;p17"/>
          <p:cNvSpPr txBox="1"/>
          <p:nvPr>
            <p:ph type="ctrTitle"/>
          </p:nvPr>
        </p:nvSpPr>
        <p:spPr>
          <a:xfrm>
            <a:off x="2302800" y="1658275"/>
            <a:ext cx="4538400" cy="1827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4800"/>
              <a:buNone/>
              <a:defRPr b="0" sz="4800">
                <a:solidFill>
                  <a:schemeClr val="dk1"/>
                </a:solidFill>
                <a:latin typeface="Staatliches"/>
                <a:ea typeface="Staatliches"/>
                <a:cs typeface="Staatliches"/>
                <a:sym typeface="Staatliches"/>
              </a:defRPr>
            </a:lvl1pPr>
            <a:lvl2pPr lvl="1" rtl="0" algn="ctr">
              <a:spcBef>
                <a:spcPts val="0"/>
              </a:spcBef>
              <a:spcAft>
                <a:spcPts val="0"/>
              </a:spcAft>
              <a:buClr>
                <a:srgbClr val="338987"/>
              </a:buClr>
              <a:buSzPts val="4800"/>
              <a:buNone/>
              <a:defRPr b="0" sz="4800">
                <a:solidFill>
                  <a:srgbClr val="338987"/>
                </a:solidFill>
              </a:defRPr>
            </a:lvl2pPr>
            <a:lvl3pPr lvl="2" rtl="0" algn="ctr">
              <a:spcBef>
                <a:spcPts val="0"/>
              </a:spcBef>
              <a:spcAft>
                <a:spcPts val="0"/>
              </a:spcAft>
              <a:buClr>
                <a:srgbClr val="338987"/>
              </a:buClr>
              <a:buSzPts val="4800"/>
              <a:buNone/>
              <a:defRPr b="0" sz="4800">
                <a:solidFill>
                  <a:srgbClr val="338987"/>
                </a:solidFill>
              </a:defRPr>
            </a:lvl3pPr>
            <a:lvl4pPr lvl="3" rtl="0" algn="ctr">
              <a:spcBef>
                <a:spcPts val="0"/>
              </a:spcBef>
              <a:spcAft>
                <a:spcPts val="0"/>
              </a:spcAft>
              <a:buClr>
                <a:srgbClr val="338987"/>
              </a:buClr>
              <a:buSzPts val="4800"/>
              <a:buNone/>
              <a:defRPr b="0" sz="4800">
                <a:solidFill>
                  <a:srgbClr val="338987"/>
                </a:solidFill>
              </a:defRPr>
            </a:lvl4pPr>
            <a:lvl5pPr lvl="4" rtl="0" algn="ctr">
              <a:spcBef>
                <a:spcPts val="0"/>
              </a:spcBef>
              <a:spcAft>
                <a:spcPts val="0"/>
              </a:spcAft>
              <a:buClr>
                <a:srgbClr val="338987"/>
              </a:buClr>
              <a:buSzPts val="4800"/>
              <a:buNone/>
              <a:defRPr b="0" sz="4800">
                <a:solidFill>
                  <a:srgbClr val="338987"/>
                </a:solidFill>
              </a:defRPr>
            </a:lvl5pPr>
            <a:lvl6pPr lvl="5" rtl="0" algn="ctr">
              <a:spcBef>
                <a:spcPts val="0"/>
              </a:spcBef>
              <a:spcAft>
                <a:spcPts val="0"/>
              </a:spcAft>
              <a:buClr>
                <a:srgbClr val="338987"/>
              </a:buClr>
              <a:buSzPts val="4800"/>
              <a:buNone/>
              <a:defRPr b="0" sz="4800">
                <a:solidFill>
                  <a:srgbClr val="338987"/>
                </a:solidFill>
              </a:defRPr>
            </a:lvl6pPr>
            <a:lvl7pPr lvl="6" rtl="0" algn="ctr">
              <a:spcBef>
                <a:spcPts val="0"/>
              </a:spcBef>
              <a:spcAft>
                <a:spcPts val="0"/>
              </a:spcAft>
              <a:buClr>
                <a:srgbClr val="338987"/>
              </a:buClr>
              <a:buSzPts val="4800"/>
              <a:buNone/>
              <a:defRPr b="0" sz="4800">
                <a:solidFill>
                  <a:srgbClr val="338987"/>
                </a:solidFill>
              </a:defRPr>
            </a:lvl7pPr>
            <a:lvl8pPr lvl="7" rtl="0" algn="ctr">
              <a:spcBef>
                <a:spcPts val="0"/>
              </a:spcBef>
              <a:spcAft>
                <a:spcPts val="0"/>
              </a:spcAft>
              <a:buClr>
                <a:srgbClr val="338987"/>
              </a:buClr>
              <a:buSzPts val="4800"/>
              <a:buNone/>
              <a:defRPr b="0" sz="4800">
                <a:solidFill>
                  <a:srgbClr val="338987"/>
                </a:solidFill>
              </a:defRPr>
            </a:lvl8pPr>
            <a:lvl9pPr lvl="8" rtl="0" algn="ctr">
              <a:spcBef>
                <a:spcPts val="0"/>
              </a:spcBef>
              <a:spcAft>
                <a:spcPts val="0"/>
              </a:spcAft>
              <a:buClr>
                <a:srgbClr val="338987"/>
              </a:buClr>
              <a:buSzPts val="4800"/>
              <a:buNone/>
              <a:defRPr b="0" sz="4800">
                <a:solidFill>
                  <a:srgbClr val="338987"/>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6_1_1_2_1_1_1_1">
    <p:bg>
      <p:bgPr>
        <a:solidFill>
          <a:schemeClr val="dk1"/>
        </a:solidFill>
      </p:bgPr>
    </p:bg>
    <p:spTree>
      <p:nvGrpSpPr>
        <p:cNvPr id="113" name="Shape 113"/>
        <p:cNvGrpSpPr/>
        <p:nvPr/>
      </p:nvGrpSpPr>
      <p:grpSpPr>
        <a:xfrm>
          <a:off x="0" y="0"/>
          <a:ext cx="0" cy="0"/>
          <a:chOff x="0" y="0"/>
          <a:chExt cx="0" cy="0"/>
        </a:xfrm>
      </p:grpSpPr>
      <p:sp>
        <p:nvSpPr>
          <p:cNvPr id="114" name="Google Shape;114;p18"/>
          <p:cNvSpPr txBox="1"/>
          <p:nvPr>
            <p:ph type="title"/>
          </p:nvPr>
        </p:nvSpPr>
        <p:spPr>
          <a:xfrm>
            <a:off x="3737772" y="3001048"/>
            <a:ext cx="1841400" cy="4017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SzPts val="1400"/>
              <a:buNone/>
              <a:defRPr i="0" sz="12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115" name="Google Shape;115;p18"/>
          <p:cNvSpPr txBox="1"/>
          <p:nvPr>
            <p:ph idx="1" type="subTitle"/>
          </p:nvPr>
        </p:nvSpPr>
        <p:spPr>
          <a:xfrm>
            <a:off x="3553122" y="3449475"/>
            <a:ext cx="2210700" cy="98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000"/>
            </a:lvl1pPr>
            <a:lvl2pPr lvl="1" rtl="0" algn="ctr">
              <a:lnSpc>
                <a:spcPct val="100000"/>
              </a:lnSpc>
              <a:spcBef>
                <a:spcPts val="1600"/>
              </a:spcBef>
              <a:spcAft>
                <a:spcPts val="0"/>
              </a:spcAft>
              <a:buNone/>
              <a:defRPr sz="1000"/>
            </a:lvl2pPr>
            <a:lvl3pPr lvl="2" rtl="0" algn="ctr">
              <a:lnSpc>
                <a:spcPct val="100000"/>
              </a:lnSpc>
              <a:spcBef>
                <a:spcPts val="1600"/>
              </a:spcBef>
              <a:spcAft>
                <a:spcPts val="0"/>
              </a:spcAft>
              <a:buNone/>
              <a:defRPr sz="1000"/>
            </a:lvl3pPr>
            <a:lvl4pPr lvl="3" rtl="0" algn="ctr">
              <a:lnSpc>
                <a:spcPct val="100000"/>
              </a:lnSpc>
              <a:spcBef>
                <a:spcPts val="1600"/>
              </a:spcBef>
              <a:spcAft>
                <a:spcPts val="0"/>
              </a:spcAft>
              <a:buNone/>
              <a:defRPr sz="1000"/>
            </a:lvl4pPr>
            <a:lvl5pPr lvl="4" rtl="0" algn="ctr">
              <a:lnSpc>
                <a:spcPct val="100000"/>
              </a:lnSpc>
              <a:spcBef>
                <a:spcPts val="1600"/>
              </a:spcBef>
              <a:spcAft>
                <a:spcPts val="0"/>
              </a:spcAft>
              <a:buNone/>
              <a:defRPr sz="1000"/>
            </a:lvl5pPr>
            <a:lvl6pPr lvl="5" rtl="0" algn="ctr">
              <a:lnSpc>
                <a:spcPct val="100000"/>
              </a:lnSpc>
              <a:spcBef>
                <a:spcPts val="1600"/>
              </a:spcBef>
              <a:spcAft>
                <a:spcPts val="0"/>
              </a:spcAft>
              <a:buNone/>
              <a:defRPr sz="1000"/>
            </a:lvl6pPr>
            <a:lvl7pPr lvl="6" rtl="0" algn="ctr">
              <a:lnSpc>
                <a:spcPct val="100000"/>
              </a:lnSpc>
              <a:spcBef>
                <a:spcPts val="1600"/>
              </a:spcBef>
              <a:spcAft>
                <a:spcPts val="0"/>
              </a:spcAft>
              <a:buNone/>
              <a:defRPr sz="1000"/>
            </a:lvl7pPr>
            <a:lvl8pPr lvl="7" rtl="0" algn="ctr">
              <a:lnSpc>
                <a:spcPct val="100000"/>
              </a:lnSpc>
              <a:spcBef>
                <a:spcPts val="1600"/>
              </a:spcBef>
              <a:spcAft>
                <a:spcPts val="0"/>
              </a:spcAft>
              <a:buNone/>
              <a:defRPr sz="1000"/>
            </a:lvl8pPr>
            <a:lvl9pPr lvl="8" rtl="0" algn="ctr">
              <a:lnSpc>
                <a:spcPct val="100000"/>
              </a:lnSpc>
              <a:spcBef>
                <a:spcPts val="1600"/>
              </a:spcBef>
              <a:spcAft>
                <a:spcPts val="1600"/>
              </a:spcAft>
              <a:buNone/>
              <a:defRPr sz="1000"/>
            </a:lvl9pPr>
          </a:lstStyle>
          <a:p/>
        </p:txBody>
      </p:sp>
      <p:sp>
        <p:nvSpPr>
          <p:cNvPr id="116" name="Google Shape;116;p18"/>
          <p:cNvSpPr txBox="1"/>
          <p:nvPr>
            <p:ph idx="2" type="title"/>
          </p:nvPr>
        </p:nvSpPr>
        <p:spPr>
          <a:xfrm>
            <a:off x="869647" y="3349598"/>
            <a:ext cx="1841400" cy="4017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SzPts val="1400"/>
              <a:buNone/>
              <a:defRPr i="0" sz="12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117" name="Google Shape;117;p18"/>
          <p:cNvSpPr txBox="1"/>
          <p:nvPr>
            <p:ph idx="3" type="subTitle"/>
          </p:nvPr>
        </p:nvSpPr>
        <p:spPr>
          <a:xfrm>
            <a:off x="684997" y="3798025"/>
            <a:ext cx="2210700" cy="98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000"/>
            </a:lvl1pPr>
            <a:lvl2pPr lvl="1" rtl="0" algn="ctr">
              <a:lnSpc>
                <a:spcPct val="100000"/>
              </a:lnSpc>
              <a:spcBef>
                <a:spcPts val="1600"/>
              </a:spcBef>
              <a:spcAft>
                <a:spcPts val="0"/>
              </a:spcAft>
              <a:buNone/>
              <a:defRPr sz="1000"/>
            </a:lvl2pPr>
            <a:lvl3pPr lvl="2" rtl="0" algn="ctr">
              <a:lnSpc>
                <a:spcPct val="100000"/>
              </a:lnSpc>
              <a:spcBef>
                <a:spcPts val="1600"/>
              </a:spcBef>
              <a:spcAft>
                <a:spcPts val="0"/>
              </a:spcAft>
              <a:buNone/>
              <a:defRPr sz="1000"/>
            </a:lvl3pPr>
            <a:lvl4pPr lvl="3" rtl="0" algn="ctr">
              <a:lnSpc>
                <a:spcPct val="100000"/>
              </a:lnSpc>
              <a:spcBef>
                <a:spcPts val="1600"/>
              </a:spcBef>
              <a:spcAft>
                <a:spcPts val="0"/>
              </a:spcAft>
              <a:buNone/>
              <a:defRPr sz="1000"/>
            </a:lvl4pPr>
            <a:lvl5pPr lvl="4" rtl="0" algn="ctr">
              <a:lnSpc>
                <a:spcPct val="100000"/>
              </a:lnSpc>
              <a:spcBef>
                <a:spcPts val="1600"/>
              </a:spcBef>
              <a:spcAft>
                <a:spcPts val="0"/>
              </a:spcAft>
              <a:buNone/>
              <a:defRPr sz="1000"/>
            </a:lvl5pPr>
            <a:lvl6pPr lvl="5" rtl="0" algn="ctr">
              <a:lnSpc>
                <a:spcPct val="100000"/>
              </a:lnSpc>
              <a:spcBef>
                <a:spcPts val="1600"/>
              </a:spcBef>
              <a:spcAft>
                <a:spcPts val="0"/>
              </a:spcAft>
              <a:buNone/>
              <a:defRPr sz="1000"/>
            </a:lvl6pPr>
            <a:lvl7pPr lvl="6" rtl="0" algn="ctr">
              <a:lnSpc>
                <a:spcPct val="100000"/>
              </a:lnSpc>
              <a:spcBef>
                <a:spcPts val="1600"/>
              </a:spcBef>
              <a:spcAft>
                <a:spcPts val="0"/>
              </a:spcAft>
              <a:buNone/>
              <a:defRPr sz="1000"/>
            </a:lvl7pPr>
            <a:lvl8pPr lvl="7" rtl="0" algn="ctr">
              <a:lnSpc>
                <a:spcPct val="100000"/>
              </a:lnSpc>
              <a:spcBef>
                <a:spcPts val="1600"/>
              </a:spcBef>
              <a:spcAft>
                <a:spcPts val="0"/>
              </a:spcAft>
              <a:buNone/>
              <a:defRPr sz="1000"/>
            </a:lvl8pPr>
            <a:lvl9pPr lvl="8" rtl="0" algn="ctr">
              <a:lnSpc>
                <a:spcPct val="100000"/>
              </a:lnSpc>
              <a:spcBef>
                <a:spcPts val="1600"/>
              </a:spcBef>
              <a:spcAft>
                <a:spcPts val="1600"/>
              </a:spcAft>
              <a:buNone/>
              <a:defRPr sz="1000"/>
            </a:lvl9pPr>
          </a:lstStyle>
          <a:p/>
        </p:txBody>
      </p:sp>
      <p:sp>
        <p:nvSpPr>
          <p:cNvPr id="118" name="Google Shape;118;p18"/>
          <p:cNvSpPr txBox="1"/>
          <p:nvPr>
            <p:ph idx="4" type="title"/>
          </p:nvPr>
        </p:nvSpPr>
        <p:spPr>
          <a:xfrm>
            <a:off x="6549147" y="3349598"/>
            <a:ext cx="1841400" cy="4017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SzPts val="1400"/>
              <a:buNone/>
              <a:defRPr i="0" sz="12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119" name="Google Shape;119;p18"/>
          <p:cNvSpPr txBox="1"/>
          <p:nvPr>
            <p:ph idx="5" type="subTitle"/>
          </p:nvPr>
        </p:nvSpPr>
        <p:spPr>
          <a:xfrm>
            <a:off x="6364497" y="3798025"/>
            <a:ext cx="2210700" cy="98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000"/>
            </a:lvl1pPr>
            <a:lvl2pPr lvl="1" rtl="0" algn="ctr">
              <a:lnSpc>
                <a:spcPct val="100000"/>
              </a:lnSpc>
              <a:spcBef>
                <a:spcPts val="1600"/>
              </a:spcBef>
              <a:spcAft>
                <a:spcPts val="0"/>
              </a:spcAft>
              <a:buNone/>
              <a:defRPr sz="1000"/>
            </a:lvl2pPr>
            <a:lvl3pPr lvl="2" rtl="0" algn="ctr">
              <a:lnSpc>
                <a:spcPct val="100000"/>
              </a:lnSpc>
              <a:spcBef>
                <a:spcPts val="1600"/>
              </a:spcBef>
              <a:spcAft>
                <a:spcPts val="0"/>
              </a:spcAft>
              <a:buNone/>
              <a:defRPr sz="1000"/>
            </a:lvl3pPr>
            <a:lvl4pPr lvl="3" rtl="0" algn="ctr">
              <a:lnSpc>
                <a:spcPct val="100000"/>
              </a:lnSpc>
              <a:spcBef>
                <a:spcPts val="1600"/>
              </a:spcBef>
              <a:spcAft>
                <a:spcPts val="0"/>
              </a:spcAft>
              <a:buNone/>
              <a:defRPr sz="1000"/>
            </a:lvl4pPr>
            <a:lvl5pPr lvl="4" rtl="0" algn="ctr">
              <a:lnSpc>
                <a:spcPct val="100000"/>
              </a:lnSpc>
              <a:spcBef>
                <a:spcPts val="1600"/>
              </a:spcBef>
              <a:spcAft>
                <a:spcPts val="0"/>
              </a:spcAft>
              <a:buNone/>
              <a:defRPr sz="1000"/>
            </a:lvl5pPr>
            <a:lvl6pPr lvl="5" rtl="0" algn="ctr">
              <a:lnSpc>
                <a:spcPct val="100000"/>
              </a:lnSpc>
              <a:spcBef>
                <a:spcPts val="1600"/>
              </a:spcBef>
              <a:spcAft>
                <a:spcPts val="0"/>
              </a:spcAft>
              <a:buNone/>
              <a:defRPr sz="1000"/>
            </a:lvl6pPr>
            <a:lvl7pPr lvl="6" rtl="0" algn="ctr">
              <a:lnSpc>
                <a:spcPct val="100000"/>
              </a:lnSpc>
              <a:spcBef>
                <a:spcPts val="1600"/>
              </a:spcBef>
              <a:spcAft>
                <a:spcPts val="0"/>
              </a:spcAft>
              <a:buNone/>
              <a:defRPr sz="1000"/>
            </a:lvl7pPr>
            <a:lvl8pPr lvl="7" rtl="0" algn="ctr">
              <a:lnSpc>
                <a:spcPct val="100000"/>
              </a:lnSpc>
              <a:spcBef>
                <a:spcPts val="1600"/>
              </a:spcBef>
              <a:spcAft>
                <a:spcPts val="0"/>
              </a:spcAft>
              <a:buNone/>
              <a:defRPr sz="1000"/>
            </a:lvl8pPr>
            <a:lvl9pPr lvl="8" rtl="0" algn="ctr">
              <a:lnSpc>
                <a:spcPct val="100000"/>
              </a:lnSpc>
              <a:spcBef>
                <a:spcPts val="1600"/>
              </a:spcBef>
              <a:spcAft>
                <a:spcPts val="1600"/>
              </a:spcAft>
              <a:buNone/>
              <a:defRPr sz="10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1_1_2_1">
    <p:bg>
      <p:bgPr>
        <a:solidFill>
          <a:schemeClr val="dk1"/>
        </a:solidFill>
      </p:bgPr>
    </p:bg>
    <p:spTree>
      <p:nvGrpSpPr>
        <p:cNvPr id="120" name="Shape 120"/>
        <p:cNvGrpSpPr/>
        <p:nvPr/>
      </p:nvGrpSpPr>
      <p:grpSpPr>
        <a:xfrm>
          <a:off x="0" y="0"/>
          <a:ext cx="0" cy="0"/>
          <a:chOff x="0" y="0"/>
          <a:chExt cx="0" cy="0"/>
        </a:xfrm>
      </p:grpSpPr>
      <p:sp>
        <p:nvSpPr>
          <p:cNvPr id="121" name="Google Shape;121;p19"/>
          <p:cNvSpPr/>
          <p:nvPr/>
        </p:nvSpPr>
        <p:spPr>
          <a:xfrm>
            <a:off x="418800" y="612272"/>
            <a:ext cx="3278700" cy="40824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9"/>
          <p:cNvSpPr/>
          <p:nvPr/>
        </p:nvSpPr>
        <p:spPr>
          <a:xfrm>
            <a:off x="516007" y="504847"/>
            <a:ext cx="3278700" cy="40824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9"/>
          <p:cNvSpPr txBox="1"/>
          <p:nvPr>
            <p:ph type="ctrTitle"/>
          </p:nvPr>
        </p:nvSpPr>
        <p:spPr>
          <a:xfrm>
            <a:off x="833911" y="-301775"/>
            <a:ext cx="3248400" cy="24195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CBF4A"/>
              </a:buClr>
              <a:buSzPts val="3600"/>
              <a:buNone/>
              <a:defRPr b="0" sz="6000">
                <a:latin typeface="Staatliches"/>
                <a:ea typeface="Staatliches"/>
                <a:cs typeface="Staatliches"/>
                <a:sym typeface="Staatliches"/>
              </a:defRPr>
            </a:lvl1pPr>
            <a:lvl2pPr lvl="1" rtl="0" algn="ctr">
              <a:spcBef>
                <a:spcPts val="0"/>
              </a:spcBef>
              <a:spcAft>
                <a:spcPts val="0"/>
              </a:spcAft>
              <a:buClr>
                <a:srgbClr val="FCBF4A"/>
              </a:buClr>
              <a:buSzPts val="5200"/>
              <a:buNone/>
              <a:defRPr sz="5200">
                <a:solidFill>
                  <a:srgbClr val="FCBF4A"/>
                </a:solidFill>
              </a:defRPr>
            </a:lvl2pPr>
            <a:lvl3pPr lvl="2" rtl="0" algn="ctr">
              <a:spcBef>
                <a:spcPts val="0"/>
              </a:spcBef>
              <a:spcAft>
                <a:spcPts val="0"/>
              </a:spcAft>
              <a:buClr>
                <a:srgbClr val="FCBF4A"/>
              </a:buClr>
              <a:buSzPts val="5200"/>
              <a:buNone/>
              <a:defRPr sz="5200">
                <a:solidFill>
                  <a:srgbClr val="FCBF4A"/>
                </a:solidFill>
              </a:defRPr>
            </a:lvl3pPr>
            <a:lvl4pPr lvl="3" rtl="0" algn="ctr">
              <a:spcBef>
                <a:spcPts val="0"/>
              </a:spcBef>
              <a:spcAft>
                <a:spcPts val="0"/>
              </a:spcAft>
              <a:buClr>
                <a:srgbClr val="FCBF4A"/>
              </a:buClr>
              <a:buSzPts val="5200"/>
              <a:buNone/>
              <a:defRPr sz="5200">
                <a:solidFill>
                  <a:srgbClr val="FCBF4A"/>
                </a:solidFill>
              </a:defRPr>
            </a:lvl4pPr>
            <a:lvl5pPr lvl="4" rtl="0" algn="ctr">
              <a:spcBef>
                <a:spcPts val="0"/>
              </a:spcBef>
              <a:spcAft>
                <a:spcPts val="0"/>
              </a:spcAft>
              <a:buClr>
                <a:srgbClr val="FCBF4A"/>
              </a:buClr>
              <a:buSzPts val="5200"/>
              <a:buNone/>
              <a:defRPr sz="5200">
                <a:solidFill>
                  <a:srgbClr val="FCBF4A"/>
                </a:solidFill>
              </a:defRPr>
            </a:lvl5pPr>
            <a:lvl6pPr lvl="5" rtl="0" algn="ctr">
              <a:spcBef>
                <a:spcPts val="0"/>
              </a:spcBef>
              <a:spcAft>
                <a:spcPts val="0"/>
              </a:spcAft>
              <a:buClr>
                <a:srgbClr val="FCBF4A"/>
              </a:buClr>
              <a:buSzPts val="5200"/>
              <a:buNone/>
              <a:defRPr sz="5200">
                <a:solidFill>
                  <a:srgbClr val="FCBF4A"/>
                </a:solidFill>
              </a:defRPr>
            </a:lvl6pPr>
            <a:lvl7pPr lvl="6" rtl="0" algn="ctr">
              <a:spcBef>
                <a:spcPts val="0"/>
              </a:spcBef>
              <a:spcAft>
                <a:spcPts val="0"/>
              </a:spcAft>
              <a:buClr>
                <a:srgbClr val="FCBF4A"/>
              </a:buClr>
              <a:buSzPts val="5200"/>
              <a:buNone/>
              <a:defRPr sz="5200">
                <a:solidFill>
                  <a:srgbClr val="FCBF4A"/>
                </a:solidFill>
              </a:defRPr>
            </a:lvl7pPr>
            <a:lvl8pPr lvl="7" rtl="0" algn="ctr">
              <a:spcBef>
                <a:spcPts val="0"/>
              </a:spcBef>
              <a:spcAft>
                <a:spcPts val="0"/>
              </a:spcAft>
              <a:buClr>
                <a:srgbClr val="FCBF4A"/>
              </a:buClr>
              <a:buSzPts val="5200"/>
              <a:buNone/>
              <a:defRPr sz="5200">
                <a:solidFill>
                  <a:srgbClr val="FCBF4A"/>
                </a:solidFill>
              </a:defRPr>
            </a:lvl8pPr>
            <a:lvl9pPr lvl="8" rtl="0" algn="ctr">
              <a:spcBef>
                <a:spcPts val="0"/>
              </a:spcBef>
              <a:spcAft>
                <a:spcPts val="0"/>
              </a:spcAft>
              <a:buClr>
                <a:srgbClr val="FCBF4A"/>
              </a:buClr>
              <a:buSzPts val="5200"/>
              <a:buNone/>
              <a:defRPr sz="5200">
                <a:solidFill>
                  <a:srgbClr val="FCBF4A"/>
                </a:solidFill>
              </a:defRPr>
            </a:lvl9pPr>
          </a:lstStyle>
          <a:p/>
        </p:txBody>
      </p:sp>
      <p:sp>
        <p:nvSpPr>
          <p:cNvPr id="124" name="Google Shape;124;p19"/>
          <p:cNvSpPr txBox="1"/>
          <p:nvPr>
            <p:ph idx="1" type="subTitle"/>
          </p:nvPr>
        </p:nvSpPr>
        <p:spPr>
          <a:xfrm>
            <a:off x="833911" y="1947275"/>
            <a:ext cx="3326700" cy="32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CBF4A"/>
              </a:buClr>
              <a:buSzPts val="1400"/>
              <a:buNone/>
              <a:defRPr>
                <a:latin typeface="Anaheim"/>
                <a:ea typeface="Anaheim"/>
                <a:cs typeface="Anaheim"/>
                <a:sym typeface="Anaheim"/>
              </a:defRPr>
            </a:lvl1pPr>
            <a:lvl2pPr lvl="1"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p:txBody>
      </p:sp>
      <p:sp>
        <p:nvSpPr>
          <p:cNvPr id="125" name="Google Shape;125;p19"/>
          <p:cNvSpPr txBox="1"/>
          <p:nvPr/>
        </p:nvSpPr>
        <p:spPr>
          <a:xfrm>
            <a:off x="833900" y="3428100"/>
            <a:ext cx="2686800" cy="4686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900">
                <a:solidFill>
                  <a:srgbClr val="434343"/>
                </a:solidFill>
                <a:latin typeface="Anaheim"/>
                <a:ea typeface="Anaheim"/>
                <a:cs typeface="Anaheim"/>
                <a:sym typeface="Anaheim"/>
              </a:rPr>
              <a:t>CREDITS</a:t>
            </a:r>
            <a:r>
              <a:rPr lang="en" sz="900">
                <a:solidFill>
                  <a:srgbClr val="434343"/>
                </a:solidFill>
                <a:latin typeface="Anaheim"/>
                <a:ea typeface="Anaheim"/>
                <a:cs typeface="Anaheim"/>
                <a:sym typeface="Anaheim"/>
              </a:rPr>
              <a:t>: This presentation template was created by </a:t>
            </a:r>
            <a:r>
              <a:rPr b="1" lang="en" sz="900">
                <a:solidFill>
                  <a:srgbClr val="434343"/>
                </a:solidFill>
                <a:uFill>
                  <a:noFill/>
                </a:uFill>
                <a:latin typeface="Anaheim"/>
                <a:ea typeface="Anaheim"/>
                <a:cs typeface="Anaheim"/>
                <a:sym typeface="Anaheim"/>
                <a:hlinkClick r:id="rId2">
                  <a:extLst>
                    <a:ext uri="{A12FA001-AC4F-418D-AE19-62706E023703}">
                      <ahyp:hlinkClr val="tx"/>
                    </a:ext>
                  </a:extLst>
                </a:hlinkClick>
              </a:rPr>
              <a:t>Slidesgo</a:t>
            </a:r>
            <a:r>
              <a:rPr lang="en" sz="900">
                <a:solidFill>
                  <a:srgbClr val="434343"/>
                </a:solidFill>
                <a:latin typeface="Anaheim"/>
                <a:ea typeface="Anaheim"/>
                <a:cs typeface="Anaheim"/>
                <a:sym typeface="Anaheim"/>
              </a:rPr>
              <a:t>, including icons by </a:t>
            </a:r>
            <a:r>
              <a:rPr b="1" lang="en" sz="900">
                <a:solidFill>
                  <a:srgbClr val="434343"/>
                </a:solidFill>
                <a:uFill>
                  <a:noFill/>
                </a:uFill>
                <a:latin typeface="Anaheim"/>
                <a:ea typeface="Anaheim"/>
                <a:cs typeface="Anaheim"/>
                <a:sym typeface="Anaheim"/>
                <a:hlinkClick r:id="rId3">
                  <a:extLst>
                    <a:ext uri="{A12FA001-AC4F-418D-AE19-62706E023703}">
                      <ahyp:hlinkClr val="tx"/>
                    </a:ext>
                  </a:extLst>
                </a:hlinkClick>
              </a:rPr>
              <a:t>Flaticon</a:t>
            </a:r>
            <a:r>
              <a:rPr lang="en" sz="900">
                <a:solidFill>
                  <a:srgbClr val="434343"/>
                </a:solidFill>
                <a:latin typeface="Anaheim"/>
                <a:ea typeface="Anaheim"/>
                <a:cs typeface="Anaheim"/>
                <a:sym typeface="Anaheim"/>
              </a:rPr>
              <a:t>, and infographics &amp; images by </a:t>
            </a:r>
            <a:r>
              <a:rPr b="1" lang="en" sz="900">
                <a:solidFill>
                  <a:srgbClr val="434343"/>
                </a:solidFill>
                <a:uFill>
                  <a:noFill/>
                </a:uFill>
                <a:latin typeface="Anaheim"/>
                <a:ea typeface="Anaheim"/>
                <a:cs typeface="Anaheim"/>
                <a:sym typeface="Anaheim"/>
                <a:hlinkClick r:id="rId4">
                  <a:extLst>
                    <a:ext uri="{A12FA001-AC4F-418D-AE19-62706E023703}">
                      <ahyp:hlinkClr val="tx"/>
                    </a:ext>
                  </a:extLst>
                </a:hlinkClick>
              </a:rPr>
              <a:t>Freepik</a:t>
            </a:r>
            <a:r>
              <a:rPr b="1" lang="en" sz="900">
                <a:solidFill>
                  <a:srgbClr val="434343"/>
                </a:solidFill>
                <a:latin typeface="Anaheim"/>
                <a:ea typeface="Anaheim"/>
                <a:cs typeface="Anaheim"/>
                <a:sym typeface="Anaheim"/>
              </a:rPr>
              <a:t> </a:t>
            </a:r>
            <a:r>
              <a:rPr lang="en" sz="900">
                <a:solidFill>
                  <a:srgbClr val="434343"/>
                </a:solidFill>
                <a:latin typeface="Anaheim"/>
                <a:ea typeface="Anaheim"/>
                <a:cs typeface="Anaheim"/>
                <a:sym typeface="Anaheim"/>
              </a:rPr>
              <a:t>and illustrations by</a:t>
            </a:r>
            <a:r>
              <a:rPr b="1" lang="en" sz="900">
                <a:solidFill>
                  <a:srgbClr val="434343"/>
                </a:solidFill>
                <a:latin typeface="Anaheim"/>
                <a:ea typeface="Anaheim"/>
                <a:cs typeface="Anaheim"/>
                <a:sym typeface="Anaheim"/>
              </a:rPr>
              <a:t> </a:t>
            </a:r>
            <a:r>
              <a:rPr b="1" lang="en" sz="900">
                <a:solidFill>
                  <a:schemeClr val="hlink"/>
                </a:solidFill>
                <a:uFill>
                  <a:noFill/>
                </a:uFill>
                <a:latin typeface="Anaheim"/>
                <a:ea typeface="Anaheim"/>
                <a:cs typeface="Anaheim"/>
                <a:sym typeface="Anaheim"/>
                <a:hlinkClick r:id="rId5"/>
              </a:rPr>
              <a:t>Storyset</a:t>
            </a:r>
            <a:endParaRPr b="1" sz="700">
              <a:solidFill>
                <a:srgbClr val="434343"/>
              </a:solidFill>
              <a:latin typeface="Anaheim"/>
              <a:ea typeface="Anaheim"/>
              <a:cs typeface="Anaheim"/>
              <a:sym typeface="Anaheim"/>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2_1_1">
    <p:bg>
      <p:bgPr>
        <a:solidFill>
          <a:schemeClr val="dk1"/>
        </a:solidFill>
      </p:bgPr>
    </p:bg>
    <p:spTree>
      <p:nvGrpSpPr>
        <p:cNvPr id="126" name="Shape 12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p:cSld name="CUSTOM_7_1">
    <p:bg>
      <p:bgPr>
        <a:solidFill>
          <a:schemeClr val="dk1"/>
        </a:solidFill>
      </p:bgPr>
    </p:bg>
    <p:spTree>
      <p:nvGrpSpPr>
        <p:cNvPr id="11" name="Shape 11"/>
        <p:cNvGrpSpPr/>
        <p:nvPr/>
      </p:nvGrpSpPr>
      <p:grpSpPr>
        <a:xfrm>
          <a:off x="0" y="0"/>
          <a:ext cx="0" cy="0"/>
          <a:chOff x="0" y="0"/>
          <a:chExt cx="0" cy="0"/>
        </a:xfrm>
      </p:grpSpPr>
      <p:sp>
        <p:nvSpPr>
          <p:cNvPr id="12" name="Google Shape;12;p3"/>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3"/>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txBox="1"/>
          <p:nvPr>
            <p:ph idx="1" type="subTitle"/>
          </p:nvPr>
        </p:nvSpPr>
        <p:spPr>
          <a:xfrm flipH="1">
            <a:off x="889350" y="1030050"/>
            <a:ext cx="7409100" cy="28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000"/>
              <a:buFont typeface="Josefin Slab"/>
              <a:buAutoNum type="arabicPeriod"/>
              <a:defRPr sz="1100">
                <a:latin typeface="Anaheim"/>
                <a:ea typeface="Anaheim"/>
                <a:cs typeface="Anaheim"/>
                <a:sym typeface="Anaheim"/>
              </a:defRPr>
            </a:lvl1pPr>
            <a:lvl2pPr lvl="1" rtl="0"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2pPr>
            <a:lvl3pPr lvl="2" rtl="0"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3pPr>
            <a:lvl4pPr lvl="3" rtl="0" algn="ctr">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4pPr>
            <a:lvl5pPr lvl="4" rtl="0"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5pPr>
            <a:lvl6pPr lvl="5" rtl="0"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6pPr>
            <a:lvl7pPr lvl="6" rtl="0" algn="ctr">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7pPr>
            <a:lvl8pPr lvl="7" rtl="0"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8pPr>
            <a:lvl9pPr lvl="8" rtl="0"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9pPr>
          </a:lstStyle>
          <a:p/>
        </p:txBody>
      </p:sp>
      <p:sp>
        <p:nvSpPr>
          <p:cNvPr id="15" name="Google Shape;15;p3"/>
          <p:cNvSpPr txBox="1"/>
          <p:nvPr>
            <p:ph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rgbClr val="FDF3E5">
            <a:alpha val="29620"/>
          </a:srgbClr>
        </a:solidFill>
      </p:bgPr>
    </p:bg>
    <p:spTree>
      <p:nvGrpSpPr>
        <p:cNvPr id="127" name="Shape 127"/>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128" name="Shape 128"/>
        <p:cNvGrpSpPr/>
        <p:nvPr/>
      </p:nvGrpSpPr>
      <p:grpSpPr>
        <a:xfrm>
          <a:off x="0" y="0"/>
          <a:ext cx="0" cy="0"/>
          <a:chOff x="0" y="0"/>
          <a:chExt cx="0" cy="0"/>
        </a:xfrm>
      </p:grpSpPr>
      <p:sp>
        <p:nvSpPr>
          <p:cNvPr id="129" name="Google Shape;129;p22"/>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2"/>
          <p:cNvSpPr/>
          <p:nvPr/>
        </p:nvSpPr>
        <p:spPr>
          <a:xfrm>
            <a:off x="306850" y="316750"/>
            <a:ext cx="6020400" cy="4515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1">
    <p:bg>
      <p:bgPr>
        <a:solidFill>
          <a:srgbClr val="FFFFFF"/>
        </a:solidFill>
      </p:bgPr>
    </p:bg>
    <p:spTree>
      <p:nvGrpSpPr>
        <p:cNvPr id="132" name="Shape 132"/>
        <p:cNvGrpSpPr/>
        <p:nvPr/>
      </p:nvGrpSpPr>
      <p:grpSpPr>
        <a:xfrm>
          <a:off x="0" y="0"/>
          <a:ext cx="0" cy="0"/>
          <a:chOff x="0" y="0"/>
          <a:chExt cx="0" cy="0"/>
        </a:xfrm>
      </p:grpSpPr>
      <p:sp>
        <p:nvSpPr>
          <p:cNvPr id="133" name="Google Shape;133;p2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3"/>
          <p:cNvSpPr/>
          <p:nvPr/>
        </p:nvSpPr>
        <p:spPr>
          <a:xfrm>
            <a:off x="306850" y="316750"/>
            <a:ext cx="6020400" cy="4515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4">
    <p:bg>
      <p:bgPr>
        <a:solidFill>
          <a:schemeClr val="dk1"/>
        </a:solidFill>
      </p:bgPr>
    </p:bg>
    <p:spTree>
      <p:nvGrpSpPr>
        <p:cNvPr id="16" name="Shape 16"/>
        <p:cNvGrpSpPr/>
        <p:nvPr/>
      </p:nvGrpSpPr>
      <p:grpSpPr>
        <a:xfrm>
          <a:off x="0" y="0"/>
          <a:ext cx="0" cy="0"/>
          <a:chOff x="0" y="0"/>
          <a:chExt cx="0" cy="0"/>
        </a:xfrm>
      </p:grpSpPr>
      <p:sp>
        <p:nvSpPr>
          <p:cNvPr id="17" name="Google Shape;17;p4"/>
          <p:cNvSpPr txBox="1"/>
          <p:nvPr>
            <p:ph type="ctrTitle"/>
          </p:nvPr>
        </p:nvSpPr>
        <p:spPr>
          <a:xfrm>
            <a:off x="3782800" y="1657625"/>
            <a:ext cx="2127300" cy="320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1200"/>
              <a:buNone/>
              <a:defRPr b="0" sz="2400">
                <a:latin typeface="Staatliches"/>
                <a:ea typeface="Staatliches"/>
                <a:cs typeface="Staatliches"/>
                <a:sym typeface="Staatliches"/>
              </a:defRPr>
            </a:lvl1pPr>
            <a:lvl2pPr lvl="1" rtl="0">
              <a:spcBef>
                <a:spcPts val="0"/>
              </a:spcBef>
              <a:spcAft>
                <a:spcPts val="0"/>
              </a:spcAft>
              <a:buClr>
                <a:schemeClr val="dk1"/>
              </a:buClr>
              <a:buSzPts val="1200"/>
              <a:buNone/>
              <a:defRPr b="0" sz="1200">
                <a:solidFill>
                  <a:schemeClr val="dk1"/>
                </a:solidFill>
              </a:defRPr>
            </a:lvl2pPr>
            <a:lvl3pPr lvl="2" rtl="0">
              <a:spcBef>
                <a:spcPts val="0"/>
              </a:spcBef>
              <a:spcAft>
                <a:spcPts val="0"/>
              </a:spcAft>
              <a:buClr>
                <a:schemeClr val="dk1"/>
              </a:buClr>
              <a:buSzPts val="1200"/>
              <a:buNone/>
              <a:defRPr b="0" sz="1200">
                <a:solidFill>
                  <a:schemeClr val="dk1"/>
                </a:solidFill>
              </a:defRPr>
            </a:lvl3pPr>
            <a:lvl4pPr lvl="3" rtl="0">
              <a:spcBef>
                <a:spcPts val="0"/>
              </a:spcBef>
              <a:spcAft>
                <a:spcPts val="0"/>
              </a:spcAft>
              <a:buClr>
                <a:schemeClr val="dk1"/>
              </a:buClr>
              <a:buSzPts val="1200"/>
              <a:buNone/>
              <a:defRPr b="0" sz="1200">
                <a:solidFill>
                  <a:schemeClr val="dk1"/>
                </a:solidFill>
              </a:defRPr>
            </a:lvl4pPr>
            <a:lvl5pPr lvl="4" rtl="0">
              <a:spcBef>
                <a:spcPts val="0"/>
              </a:spcBef>
              <a:spcAft>
                <a:spcPts val="0"/>
              </a:spcAft>
              <a:buClr>
                <a:schemeClr val="dk1"/>
              </a:buClr>
              <a:buSzPts val="1200"/>
              <a:buNone/>
              <a:defRPr b="0" sz="1200">
                <a:solidFill>
                  <a:schemeClr val="dk1"/>
                </a:solidFill>
              </a:defRPr>
            </a:lvl5pPr>
            <a:lvl6pPr lvl="5" rtl="0">
              <a:spcBef>
                <a:spcPts val="0"/>
              </a:spcBef>
              <a:spcAft>
                <a:spcPts val="0"/>
              </a:spcAft>
              <a:buClr>
                <a:schemeClr val="dk1"/>
              </a:buClr>
              <a:buSzPts val="1200"/>
              <a:buNone/>
              <a:defRPr b="0" sz="1200">
                <a:solidFill>
                  <a:schemeClr val="dk1"/>
                </a:solidFill>
              </a:defRPr>
            </a:lvl6pPr>
            <a:lvl7pPr lvl="6" rtl="0">
              <a:spcBef>
                <a:spcPts val="0"/>
              </a:spcBef>
              <a:spcAft>
                <a:spcPts val="0"/>
              </a:spcAft>
              <a:buClr>
                <a:schemeClr val="dk1"/>
              </a:buClr>
              <a:buSzPts val="1200"/>
              <a:buNone/>
              <a:defRPr b="0" sz="1200">
                <a:solidFill>
                  <a:schemeClr val="dk1"/>
                </a:solidFill>
              </a:defRPr>
            </a:lvl7pPr>
            <a:lvl8pPr lvl="7" rtl="0">
              <a:spcBef>
                <a:spcPts val="0"/>
              </a:spcBef>
              <a:spcAft>
                <a:spcPts val="0"/>
              </a:spcAft>
              <a:buClr>
                <a:schemeClr val="dk1"/>
              </a:buClr>
              <a:buSzPts val="1200"/>
              <a:buNone/>
              <a:defRPr b="0" sz="1200">
                <a:solidFill>
                  <a:schemeClr val="dk1"/>
                </a:solidFill>
              </a:defRPr>
            </a:lvl8pPr>
            <a:lvl9pPr lvl="8" rtl="0">
              <a:spcBef>
                <a:spcPts val="0"/>
              </a:spcBef>
              <a:spcAft>
                <a:spcPts val="0"/>
              </a:spcAft>
              <a:buClr>
                <a:schemeClr val="dk1"/>
              </a:buClr>
              <a:buSzPts val="1200"/>
              <a:buNone/>
              <a:defRPr b="0" sz="1200">
                <a:solidFill>
                  <a:schemeClr val="dk1"/>
                </a:solidFill>
              </a:defRPr>
            </a:lvl9pPr>
          </a:lstStyle>
          <a:p/>
        </p:txBody>
      </p:sp>
      <p:sp>
        <p:nvSpPr>
          <p:cNvPr id="18" name="Google Shape;18;p4"/>
          <p:cNvSpPr txBox="1"/>
          <p:nvPr>
            <p:ph idx="2" type="ctrTitle"/>
          </p:nvPr>
        </p:nvSpPr>
        <p:spPr>
          <a:xfrm>
            <a:off x="3782800" y="3482450"/>
            <a:ext cx="2309400" cy="320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1200"/>
              <a:buNone/>
              <a:defRPr b="0" sz="2400">
                <a:latin typeface="Staatliches"/>
                <a:ea typeface="Staatliches"/>
                <a:cs typeface="Staatliches"/>
                <a:sym typeface="Staatliches"/>
              </a:defRPr>
            </a:lvl1pPr>
            <a:lvl2pPr lvl="1" rtl="0">
              <a:spcBef>
                <a:spcPts val="0"/>
              </a:spcBef>
              <a:spcAft>
                <a:spcPts val="0"/>
              </a:spcAft>
              <a:buClr>
                <a:schemeClr val="dk1"/>
              </a:buClr>
              <a:buSzPts val="1200"/>
              <a:buNone/>
              <a:defRPr b="0" sz="1200">
                <a:solidFill>
                  <a:schemeClr val="dk1"/>
                </a:solidFill>
              </a:defRPr>
            </a:lvl2pPr>
            <a:lvl3pPr lvl="2" rtl="0">
              <a:spcBef>
                <a:spcPts val="0"/>
              </a:spcBef>
              <a:spcAft>
                <a:spcPts val="0"/>
              </a:spcAft>
              <a:buClr>
                <a:schemeClr val="dk1"/>
              </a:buClr>
              <a:buSzPts val="1200"/>
              <a:buNone/>
              <a:defRPr b="0" sz="1200">
                <a:solidFill>
                  <a:schemeClr val="dk1"/>
                </a:solidFill>
              </a:defRPr>
            </a:lvl3pPr>
            <a:lvl4pPr lvl="3" rtl="0">
              <a:spcBef>
                <a:spcPts val="0"/>
              </a:spcBef>
              <a:spcAft>
                <a:spcPts val="0"/>
              </a:spcAft>
              <a:buClr>
                <a:schemeClr val="dk1"/>
              </a:buClr>
              <a:buSzPts val="1200"/>
              <a:buNone/>
              <a:defRPr b="0" sz="1200">
                <a:solidFill>
                  <a:schemeClr val="dk1"/>
                </a:solidFill>
              </a:defRPr>
            </a:lvl4pPr>
            <a:lvl5pPr lvl="4" rtl="0">
              <a:spcBef>
                <a:spcPts val="0"/>
              </a:spcBef>
              <a:spcAft>
                <a:spcPts val="0"/>
              </a:spcAft>
              <a:buClr>
                <a:schemeClr val="dk1"/>
              </a:buClr>
              <a:buSzPts val="1200"/>
              <a:buNone/>
              <a:defRPr b="0" sz="1200">
                <a:solidFill>
                  <a:schemeClr val="dk1"/>
                </a:solidFill>
              </a:defRPr>
            </a:lvl5pPr>
            <a:lvl6pPr lvl="5" rtl="0">
              <a:spcBef>
                <a:spcPts val="0"/>
              </a:spcBef>
              <a:spcAft>
                <a:spcPts val="0"/>
              </a:spcAft>
              <a:buClr>
                <a:schemeClr val="dk1"/>
              </a:buClr>
              <a:buSzPts val="1200"/>
              <a:buNone/>
              <a:defRPr b="0" sz="1200">
                <a:solidFill>
                  <a:schemeClr val="dk1"/>
                </a:solidFill>
              </a:defRPr>
            </a:lvl6pPr>
            <a:lvl7pPr lvl="6" rtl="0">
              <a:spcBef>
                <a:spcPts val="0"/>
              </a:spcBef>
              <a:spcAft>
                <a:spcPts val="0"/>
              </a:spcAft>
              <a:buClr>
                <a:schemeClr val="dk1"/>
              </a:buClr>
              <a:buSzPts val="1200"/>
              <a:buNone/>
              <a:defRPr b="0" sz="1200">
                <a:solidFill>
                  <a:schemeClr val="dk1"/>
                </a:solidFill>
              </a:defRPr>
            </a:lvl7pPr>
            <a:lvl8pPr lvl="7" rtl="0">
              <a:spcBef>
                <a:spcPts val="0"/>
              </a:spcBef>
              <a:spcAft>
                <a:spcPts val="0"/>
              </a:spcAft>
              <a:buClr>
                <a:schemeClr val="dk1"/>
              </a:buClr>
              <a:buSzPts val="1200"/>
              <a:buNone/>
              <a:defRPr b="0" sz="1200">
                <a:solidFill>
                  <a:schemeClr val="dk1"/>
                </a:solidFill>
              </a:defRPr>
            </a:lvl8pPr>
            <a:lvl9pPr lvl="8" rtl="0">
              <a:spcBef>
                <a:spcPts val="0"/>
              </a:spcBef>
              <a:spcAft>
                <a:spcPts val="0"/>
              </a:spcAft>
              <a:buClr>
                <a:schemeClr val="dk1"/>
              </a:buClr>
              <a:buSzPts val="1200"/>
              <a:buNone/>
              <a:defRPr b="0" sz="1200">
                <a:solidFill>
                  <a:schemeClr val="dk1"/>
                </a:solidFill>
              </a:defRPr>
            </a:lvl9pPr>
          </a:lstStyle>
          <a:p/>
        </p:txBody>
      </p:sp>
      <p:sp>
        <p:nvSpPr>
          <p:cNvPr id="19" name="Google Shape;19;p4"/>
          <p:cNvSpPr txBox="1"/>
          <p:nvPr>
            <p:ph idx="3" type="ctrTitle"/>
          </p:nvPr>
        </p:nvSpPr>
        <p:spPr>
          <a:xfrm>
            <a:off x="6235575" y="1657625"/>
            <a:ext cx="2253600" cy="320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1200"/>
              <a:buNone/>
              <a:defRPr b="0" sz="2400">
                <a:latin typeface="Staatliches"/>
                <a:ea typeface="Staatliches"/>
                <a:cs typeface="Staatliches"/>
                <a:sym typeface="Staatliches"/>
              </a:defRPr>
            </a:lvl1pPr>
            <a:lvl2pPr lvl="1" rtl="0">
              <a:spcBef>
                <a:spcPts val="0"/>
              </a:spcBef>
              <a:spcAft>
                <a:spcPts val="0"/>
              </a:spcAft>
              <a:buClr>
                <a:schemeClr val="dk1"/>
              </a:buClr>
              <a:buSzPts val="1200"/>
              <a:buNone/>
              <a:defRPr b="0" sz="1200">
                <a:solidFill>
                  <a:schemeClr val="dk1"/>
                </a:solidFill>
              </a:defRPr>
            </a:lvl2pPr>
            <a:lvl3pPr lvl="2" rtl="0">
              <a:spcBef>
                <a:spcPts val="0"/>
              </a:spcBef>
              <a:spcAft>
                <a:spcPts val="0"/>
              </a:spcAft>
              <a:buClr>
                <a:schemeClr val="dk1"/>
              </a:buClr>
              <a:buSzPts val="1200"/>
              <a:buNone/>
              <a:defRPr b="0" sz="1200">
                <a:solidFill>
                  <a:schemeClr val="dk1"/>
                </a:solidFill>
              </a:defRPr>
            </a:lvl3pPr>
            <a:lvl4pPr lvl="3" rtl="0">
              <a:spcBef>
                <a:spcPts val="0"/>
              </a:spcBef>
              <a:spcAft>
                <a:spcPts val="0"/>
              </a:spcAft>
              <a:buClr>
                <a:schemeClr val="dk1"/>
              </a:buClr>
              <a:buSzPts val="1200"/>
              <a:buNone/>
              <a:defRPr b="0" sz="1200">
                <a:solidFill>
                  <a:schemeClr val="dk1"/>
                </a:solidFill>
              </a:defRPr>
            </a:lvl4pPr>
            <a:lvl5pPr lvl="4" rtl="0">
              <a:spcBef>
                <a:spcPts val="0"/>
              </a:spcBef>
              <a:spcAft>
                <a:spcPts val="0"/>
              </a:spcAft>
              <a:buClr>
                <a:schemeClr val="dk1"/>
              </a:buClr>
              <a:buSzPts val="1200"/>
              <a:buNone/>
              <a:defRPr b="0" sz="1200">
                <a:solidFill>
                  <a:schemeClr val="dk1"/>
                </a:solidFill>
              </a:defRPr>
            </a:lvl5pPr>
            <a:lvl6pPr lvl="5" rtl="0">
              <a:spcBef>
                <a:spcPts val="0"/>
              </a:spcBef>
              <a:spcAft>
                <a:spcPts val="0"/>
              </a:spcAft>
              <a:buClr>
                <a:schemeClr val="dk1"/>
              </a:buClr>
              <a:buSzPts val="1200"/>
              <a:buNone/>
              <a:defRPr b="0" sz="1200">
                <a:solidFill>
                  <a:schemeClr val="dk1"/>
                </a:solidFill>
              </a:defRPr>
            </a:lvl6pPr>
            <a:lvl7pPr lvl="6" rtl="0">
              <a:spcBef>
                <a:spcPts val="0"/>
              </a:spcBef>
              <a:spcAft>
                <a:spcPts val="0"/>
              </a:spcAft>
              <a:buClr>
                <a:schemeClr val="dk1"/>
              </a:buClr>
              <a:buSzPts val="1200"/>
              <a:buNone/>
              <a:defRPr b="0" sz="1200">
                <a:solidFill>
                  <a:schemeClr val="dk1"/>
                </a:solidFill>
              </a:defRPr>
            </a:lvl7pPr>
            <a:lvl8pPr lvl="7" rtl="0">
              <a:spcBef>
                <a:spcPts val="0"/>
              </a:spcBef>
              <a:spcAft>
                <a:spcPts val="0"/>
              </a:spcAft>
              <a:buClr>
                <a:schemeClr val="dk1"/>
              </a:buClr>
              <a:buSzPts val="1200"/>
              <a:buNone/>
              <a:defRPr b="0" sz="1200">
                <a:solidFill>
                  <a:schemeClr val="dk1"/>
                </a:solidFill>
              </a:defRPr>
            </a:lvl8pPr>
            <a:lvl9pPr lvl="8" rtl="0">
              <a:spcBef>
                <a:spcPts val="0"/>
              </a:spcBef>
              <a:spcAft>
                <a:spcPts val="0"/>
              </a:spcAft>
              <a:buClr>
                <a:schemeClr val="dk1"/>
              </a:buClr>
              <a:buSzPts val="1200"/>
              <a:buNone/>
              <a:defRPr b="0" sz="1200">
                <a:solidFill>
                  <a:schemeClr val="dk1"/>
                </a:solidFill>
              </a:defRPr>
            </a:lvl9pPr>
          </a:lstStyle>
          <a:p/>
        </p:txBody>
      </p:sp>
      <p:sp>
        <p:nvSpPr>
          <p:cNvPr id="20" name="Google Shape;20;p4"/>
          <p:cNvSpPr txBox="1"/>
          <p:nvPr>
            <p:ph idx="4" type="ctrTitle"/>
          </p:nvPr>
        </p:nvSpPr>
        <p:spPr>
          <a:xfrm>
            <a:off x="6235575" y="3482450"/>
            <a:ext cx="2253600" cy="320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1200"/>
              <a:buNone/>
              <a:defRPr b="0" sz="2400">
                <a:latin typeface="Staatliches"/>
                <a:ea typeface="Staatliches"/>
                <a:cs typeface="Staatliches"/>
                <a:sym typeface="Staatliches"/>
              </a:defRPr>
            </a:lvl1pPr>
            <a:lvl2pPr lvl="1" rtl="0">
              <a:spcBef>
                <a:spcPts val="0"/>
              </a:spcBef>
              <a:spcAft>
                <a:spcPts val="0"/>
              </a:spcAft>
              <a:buClr>
                <a:schemeClr val="dk1"/>
              </a:buClr>
              <a:buSzPts val="1200"/>
              <a:buNone/>
              <a:defRPr b="0" sz="1200">
                <a:solidFill>
                  <a:schemeClr val="dk1"/>
                </a:solidFill>
              </a:defRPr>
            </a:lvl2pPr>
            <a:lvl3pPr lvl="2" rtl="0">
              <a:spcBef>
                <a:spcPts val="0"/>
              </a:spcBef>
              <a:spcAft>
                <a:spcPts val="0"/>
              </a:spcAft>
              <a:buClr>
                <a:schemeClr val="dk1"/>
              </a:buClr>
              <a:buSzPts val="1200"/>
              <a:buNone/>
              <a:defRPr b="0" sz="1200">
                <a:solidFill>
                  <a:schemeClr val="dk1"/>
                </a:solidFill>
              </a:defRPr>
            </a:lvl3pPr>
            <a:lvl4pPr lvl="3" rtl="0">
              <a:spcBef>
                <a:spcPts val="0"/>
              </a:spcBef>
              <a:spcAft>
                <a:spcPts val="0"/>
              </a:spcAft>
              <a:buClr>
                <a:schemeClr val="dk1"/>
              </a:buClr>
              <a:buSzPts val="1200"/>
              <a:buNone/>
              <a:defRPr b="0" sz="1200">
                <a:solidFill>
                  <a:schemeClr val="dk1"/>
                </a:solidFill>
              </a:defRPr>
            </a:lvl4pPr>
            <a:lvl5pPr lvl="4" rtl="0">
              <a:spcBef>
                <a:spcPts val="0"/>
              </a:spcBef>
              <a:spcAft>
                <a:spcPts val="0"/>
              </a:spcAft>
              <a:buClr>
                <a:schemeClr val="dk1"/>
              </a:buClr>
              <a:buSzPts val="1200"/>
              <a:buNone/>
              <a:defRPr b="0" sz="1200">
                <a:solidFill>
                  <a:schemeClr val="dk1"/>
                </a:solidFill>
              </a:defRPr>
            </a:lvl5pPr>
            <a:lvl6pPr lvl="5" rtl="0">
              <a:spcBef>
                <a:spcPts val="0"/>
              </a:spcBef>
              <a:spcAft>
                <a:spcPts val="0"/>
              </a:spcAft>
              <a:buClr>
                <a:schemeClr val="dk1"/>
              </a:buClr>
              <a:buSzPts val="1200"/>
              <a:buNone/>
              <a:defRPr b="0" sz="1200">
                <a:solidFill>
                  <a:schemeClr val="dk1"/>
                </a:solidFill>
              </a:defRPr>
            </a:lvl6pPr>
            <a:lvl7pPr lvl="6" rtl="0">
              <a:spcBef>
                <a:spcPts val="0"/>
              </a:spcBef>
              <a:spcAft>
                <a:spcPts val="0"/>
              </a:spcAft>
              <a:buClr>
                <a:schemeClr val="dk1"/>
              </a:buClr>
              <a:buSzPts val="1200"/>
              <a:buNone/>
              <a:defRPr b="0" sz="1200">
                <a:solidFill>
                  <a:schemeClr val="dk1"/>
                </a:solidFill>
              </a:defRPr>
            </a:lvl7pPr>
            <a:lvl8pPr lvl="7" rtl="0">
              <a:spcBef>
                <a:spcPts val="0"/>
              </a:spcBef>
              <a:spcAft>
                <a:spcPts val="0"/>
              </a:spcAft>
              <a:buClr>
                <a:schemeClr val="dk1"/>
              </a:buClr>
              <a:buSzPts val="1200"/>
              <a:buNone/>
              <a:defRPr b="0" sz="1200">
                <a:solidFill>
                  <a:schemeClr val="dk1"/>
                </a:solidFill>
              </a:defRPr>
            </a:lvl8pPr>
            <a:lvl9pPr lvl="8" rtl="0">
              <a:spcBef>
                <a:spcPts val="0"/>
              </a:spcBef>
              <a:spcAft>
                <a:spcPts val="0"/>
              </a:spcAft>
              <a:buClr>
                <a:schemeClr val="dk1"/>
              </a:buClr>
              <a:buSzPts val="1200"/>
              <a:buNone/>
              <a:defRPr b="0" sz="1200">
                <a:solidFill>
                  <a:schemeClr val="dk1"/>
                </a:solidFill>
              </a:defRPr>
            </a:lvl9pPr>
          </a:lstStyle>
          <a:p/>
        </p:txBody>
      </p:sp>
      <p:sp>
        <p:nvSpPr>
          <p:cNvPr id="21" name="Google Shape;21;p4"/>
          <p:cNvSpPr txBox="1"/>
          <p:nvPr>
            <p:ph idx="1" type="subTitle"/>
          </p:nvPr>
        </p:nvSpPr>
        <p:spPr>
          <a:xfrm>
            <a:off x="3782800" y="1837203"/>
            <a:ext cx="1899900" cy="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3F3F3"/>
              </a:buClr>
              <a:buSzPts val="1000"/>
              <a:buNone/>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22" name="Google Shape;22;p4"/>
          <p:cNvSpPr txBox="1"/>
          <p:nvPr>
            <p:ph idx="5" type="subTitle"/>
          </p:nvPr>
        </p:nvSpPr>
        <p:spPr>
          <a:xfrm>
            <a:off x="3782800" y="3659793"/>
            <a:ext cx="1899900" cy="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CBF4A"/>
              </a:buClr>
              <a:buSzPts val="1000"/>
              <a:buNone/>
              <a:defRPr/>
            </a:lvl1pPr>
            <a:lvl2pPr lvl="1" rtl="0">
              <a:lnSpc>
                <a:spcPct val="100000"/>
              </a:lnSpc>
              <a:spcBef>
                <a:spcPts val="0"/>
              </a:spcBef>
              <a:spcAft>
                <a:spcPts val="0"/>
              </a:spcAft>
              <a:buClr>
                <a:srgbClr val="FCBF4A"/>
              </a:buClr>
              <a:buSzPts val="1000"/>
              <a:buNone/>
              <a:defRPr sz="1000">
                <a:solidFill>
                  <a:srgbClr val="FCBF4A"/>
                </a:solidFill>
              </a:defRPr>
            </a:lvl2pPr>
            <a:lvl3pPr lvl="2" rtl="0">
              <a:lnSpc>
                <a:spcPct val="100000"/>
              </a:lnSpc>
              <a:spcBef>
                <a:spcPts val="0"/>
              </a:spcBef>
              <a:spcAft>
                <a:spcPts val="0"/>
              </a:spcAft>
              <a:buClr>
                <a:srgbClr val="FCBF4A"/>
              </a:buClr>
              <a:buSzPts val="1000"/>
              <a:buNone/>
              <a:defRPr sz="1000">
                <a:solidFill>
                  <a:srgbClr val="FCBF4A"/>
                </a:solidFill>
              </a:defRPr>
            </a:lvl3pPr>
            <a:lvl4pPr lvl="3" rtl="0">
              <a:lnSpc>
                <a:spcPct val="100000"/>
              </a:lnSpc>
              <a:spcBef>
                <a:spcPts val="0"/>
              </a:spcBef>
              <a:spcAft>
                <a:spcPts val="0"/>
              </a:spcAft>
              <a:buClr>
                <a:srgbClr val="FCBF4A"/>
              </a:buClr>
              <a:buSzPts val="1000"/>
              <a:buNone/>
              <a:defRPr sz="1000">
                <a:solidFill>
                  <a:srgbClr val="FCBF4A"/>
                </a:solidFill>
              </a:defRPr>
            </a:lvl4pPr>
            <a:lvl5pPr lvl="4" rtl="0">
              <a:lnSpc>
                <a:spcPct val="100000"/>
              </a:lnSpc>
              <a:spcBef>
                <a:spcPts val="0"/>
              </a:spcBef>
              <a:spcAft>
                <a:spcPts val="0"/>
              </a:spcAft>
              <a:buClr>
                <a:srgbClr val="FCBF4A"/>
              </a:buClr>
              <a:buSzPts val="1000"/>
              <a:buNone/>
              <a:defRPr sz="1000">
                <a:solidFill>
                  <a:srgbClr val="FCBF4A"/>
                </a:solidFill>
              </a:defRPr>
            </a:lvl5pPr>
            <a:lvl6pPr lvl="5" rtl="0">
              <a:lnSpc>
                <a:spcPct val="100000"/>
              </a:lnSpc>
              <a:spcBef>
                <a:spcPts val="0"/>
              </a:spcBef>
              <a:spcAft>
                <a:spcPts val="0"/>
              </a:spcAft>
              <a:buClr>
                <a:srgbClr val="FCBF4A"/>
              </a:buClr>
              <a:buSzPts val="1000"/>
              <a:buNone/>
              <a:defRPr sz="1000">
                <a:solidFill>
                  <a:srgbClr val="FCBF4A"/>
                </a:solidFill>
              </a:defRPr>
            </a:lvl6pPr>
            <a:lvl7pPr lvl="6" rtl="0">
              <a:lnSpc>
                <a:spcPct val="100000"/>
              </a:lnSpc>
              <a:spcBef>
                <a:spcPts val="0"/>
              </a:spcBef>
              <a:spcAft>
                <a:spcPts val="0"/>
              </a:spcAft>
              <a:buClr>
                <a:srgbClr val="FCBF4A"/>
              </a:buClr>
              <a:buSzPts val="1000"/>
              <a:buNone/>
              <a:defRPr sz="1000">
                <a:solidFill>
                  <a:srgbClr val="FCBF4A"/>
                </a:solidFill>
              </a:defRPr>
            </a:lvl7pPr>
            <a:lvl8pPr lvl="7" rtl="0">
              <a:lnSpc>
                <a:spcPct val="100000"/>
              </a:lnSpc>
              <a:spcBef>
                <a:spcPts val="0"/>
              </a:spcBef>
              <a:spcAft>
                <a:spcPts val="0"/>
              </a:spcAft>
              <a:buClr>
                <a:srgbClr val="FCBF4A"/>
              </a:buClr>
              <a:buSzPts val="1000"/>
              <a:buNone/>
              <a:defRPr sz="1000">
                <a:solidFill>
                  <a:srgbClr val="FCBF4A"/>
                </a:solidFill>
              </a:defRPr>
            </a:lvl8pPr>
            <a:lvl9pPr lvl="8" rtl="0">
              <a:lnSpc>
                <a:spcPct val="100000"/>
              </a:lnSpc>
              <a:spcBef>
                <a:spcPts val="0"/>
              </a:spcBef>
              <a:spcAft>
                <a:spcPts val="0"/>
              </a:spcAft>
              <a:buClr>
                <a:srgbClr val="FCBF4A"/>
              </a:buClr>
              <a:buSzPts val="1000"/>
              <a:buNone/>
              <a:defRPr sz="1000">
                <a:solidFill>
                  <a:srgbClr val="FCBF4A"/>
                </a:solidFill>
              </a:defRPr>
            </a:lvl9pPr>
          </a:lstStyle>
          <a:p/>
        </p:txBody>
      </p:sp>
      <p:sp>
        <p:nvSpPr>
          <p:cNvPr id="23" name="Google Shape;23;p4"/>
          <p:cNvSpPr txBox="1"/>
          <p:nvPr>
            <p:ph idx="6" type="subTitle"/>
          </p:nvPr>
        </p:nvSpPr>
        <p:spPr>
          <a:xfrm>
            <a:off x="6235575" y="1837203"/>
            <a:ext cx="1899900" cy="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3F3F3"/>
              </a:buClr>
              <a:buSzPts val="1000"/>
              <a:buNone/>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24" name="Google Shape;24;p4"/>
          <p:cNvSpPr txBox="1"/>
          <p:nvPr>
            <p:ph idx="7" type="subTitle"/>
          </p:nvPr>
        </p:nvSpPr>
        <p:spPr>
          <a:xfrm>
            <a:off x="6235575" y="3659793"/>
            <a:ext cx="1899900" cy="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CBF4A"/>
              </a:buClr>
              <a:buSzPts val="1000"/>
              <a:buNone/>
              <a:defRPr/>
            </a:lvl1pPr>
            <a:lvl2pPr lvl="1" rtl="0">
              <a:lnSpc>
                <a:spcPct val="100000"/>
              </a:lnSpc>
              <a:spcBef>
                <a:spcPts val="0"/>
              </a:spcBef>
              <a:spcAft>
                <a:spcPts val="0"/>
              </a:spcAft>
              <a:buClr>
                <a:srgbClr val="FCBF4A"/>
              </a:buClr>
              <a:buSzPts val="1000"/>
              <a:buNone/>
              <a:defRPr sz="1000">
                <a:solidFill>
                  <a:srgbClr val="FCBF4A"/>
                </a:solidFill>
              </a:defRPr>
            </a:lvl2pPr>
            <a:lvl3pPr lvl="2" rtl="0">
              <a:lnSpc>
                <a:spcPct val="100000"/>
              </a:lnSpc>
              <a:spcBef>
                <a:spcPts val="0"/>
              </a:spcBef>
              <a:spcAft>
                <a:spcPts val="0"/>
              </a:spcAft>
              <a:buClr>
                <a:srgbClr val="FCBF4A"/>
              </a:buClr>
              <a:buSzPts val="1000"/>
              <a:buNone/>
              <a:defRPr sz="1000">
                <a:solidFill>
                  <a:srgbClr val="FCBF4A"/>
                </a:solidFill>
              </a:defRPr>
            </a:lvl3pPr>
            <a:lvl4pPr lvl="3" rtl="0">
              <a:lnSpc>
                <a:spcPct val="100000"/>
              </a:lnSpc>
              <a:spcBef>
                <a:spcPts val="0"/>
              </a:spcBef>
              <a:spcAft>
                <a:spcPts val="0"/>
              </a:spcAft>
              <a:buClr>
                <a:srgbClr val="FCBF4A"/>
              </a:buClr>
              <a:buSzPts val="1000"/>
              <a:buNone/>
              <a:defRPr sz="1000">
                <a:solidFill>
                  <a:srgbClr val="FCBF4A"/>
                </a:solidFill>
              </a:defRPr>
            </a:lvl4pPr>
            <a:lvl5pPr lvl="4" rtl="0">
              <a:lnSpc>
                <a:spcPct val="100000"/>
              </a:lnSpc>
              <a:spcBef>
                <a:spcPts val="0"/>
              </a:spcBef>
              <a:spcAft>
                <a:spcPts val="0"/>
              </a:spcAft>
              <a:buClr>
                <a:srgbClr val="FCBF4A"/>
              </a:buClr>
              <a:buSzPts val="1000"/>
              <a:buNone/>
              <a:defRPr sz="1000">
                <a:solidFill>
                  <a:srgbClr val="FCBF4A"/>
                </a:solidFill>
              </a:defRPr>
            </a:lvl5pPr>
            <a:lvl6pPr lvl="5" rtl="0">
              <a:lnSpc>
                <a:spcPct val="100000"/>
              </a:lnSpc>
              <a:spcBef>
                <a:spcPts val="0"/>
              </a:spcBef>
              <a:spcAft>
                <a:spcPts val="0"/>
              </a:spcAft>
              <a:buClr>
                <a:srgbClr val="FCBF4A"/>
              </a:buClr>
              <a:buSzPts val="1000"/>
              <a:buNone/>
              <a:defRPr sz="1000">
                <a:solidFill>
                  <a:srgbClr val="FCBF4A"/>
                </a:solidFill>
              </a:defRPr>
            </a:lvl6pPr>
            <a:lvl7pPr lvl="6" rtl="0">
              <a:lnSpc>
                <a:spcPct val="100000"/>
              </a:lnSpc>
              <a:spcBef>
                <a:spcPts val="0"/>
              </a:spcBef>
              <a:spcAft>
                <a:spcPts val="0"/>
              </a:spcAft>
              <a:buClr>
                <a:srgbClr val="FCBF4A"/>
              </a:buClr>
              <a:buSzPts val="1000"/>
              <a:buNone/>
              <a:defRPr sz="1000">
                <a:solidFill>
                  <a:srgbClr val="FCBF4A"/>
                </a:solidFill>
              </a:defRPr>
            </a:lvl7pPr>
            <a:lvl8pPr lvl="7" rtl="0">
              <a:lnSpc>
                <a:spcPct val="100000"/>
              </a:lnSpc>
              <a:spcBef>
                <a:spcPts val="0"/>
              </a:spcBef>
              <a:spcAft>
                <a:spcPts val="0"/>
              </a:spcAft>
              <a:buClr>
                <a:srgbClr val="FCBF4A"/>
              </a:buClr>
              <a:buSzPts val="1000"/>
              <a:buNone/>
              <a:defRPr sz="1000">
                <a:solidFill>
                  <a:srgbClr val="FCBF4A"/>
                </a:solidFill>
              </a:defRPr>
            </a:lvl8pPr>
            <a:lvl9pPr lvl="8" rtl="0">
              <a:lnSpc>
                <a:spcPct val="100000"/>
              </a:lnSpc>
              <a:spcBef>
                <a:spcPts val="0"/>
              </a:spcBef>
              <a:spcAft>
                <a:spcPts val="0"/>
              </a:spcAft>
              <a:buClr>
                <a:srgbClr val="FCBF4A"/>
              </a:buClr>
              <a:buSzPts val="1000"/>
              <a:buNone/>
              <a:defRPr sz="1000">
                <a:solidFill>
                  <a:srgbClr val="FCBF4A"/>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1">
  <p:cSld name="CUSTOM_14_1">
    <p:bg>
      <p:bgPr>
        <a:solidFill>
          <a:schemeClr val="dk1"/>
        </a:solidFill>
      </p:bgPr>
    </p:bg>
    <p:spTree>
      <p:nvGrpSpPr>
        <p:cNvPr id="25" name="Shape 25"/>
        <p:cNvGrpSpPr/>
        <p:nvPr/>
      </p:nvGrpSpPr>
      <p:grpSpPr>
        <a:xfrm>
          <a:off x="0" y="0"/>
          <a:ext cx="0" cy="0"/>
          <a:chOff x="0" y="0"/>
          <a:chExt cx="0" cy="0"/>
        </a:xfrm>
      </p:grpSpPr>
      <p:sp>
        <p:nvSpPr>
          <p:cNvPr id="26" name="Google Shape;26;p5"/>
          <p:cNvSpPr/>
          <p:nvPr/>
        </p:nvSpPr>
        <p:spPr>
          <a:xfrm>
            <a:off x="1464755" y="1059200"/>
            <a:ext cx="6214500" cy="27186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ctrTitle"/>
          </p:nvPr>
        </p:nvSpPr>
        <p:spPr>
          <a:xfrm>
            <a:off x="2237395" y="1645788"/>
            <a:ext cx="4669200" cy="384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2D406A"/>
              </a:buClr>
              <a:buSzPts val="2400"/>
              <a:buNone/>
              <a:defRPr b="0" sz="2400">
                <a:latin typeface="Staatliches"/>
                <a:ea typeface="Staatliches"/>
                <a:cs typeface="Staatliches"/>
                <a:sym typeface="Staatliches"/>
              </a:defRPr>
            </a:lvl1pPr>
            <a:lvl2pPr lvl="1"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2pPr>
            <a:lvl3pPr lvl="2"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3pPr>
            <a:lvl4pPr lvl="3"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4pPr>
            <a:lvl5pPr lvl="4"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5pPr>
            <a:lvl6pPr lvl="5"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6pPr>
            <a:lvl7pPr lvl="6"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7pPr>
            <a:lvl8pPr lvl="7"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8pPr>
            <a:lvl9pPr lvl="8"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9pPr>
          </a:lstStyle>
          <a:p/>
        </p:txBody>
      </p:sp>
      <p:sp>
        <p:nvSpPr>
          <p:cNvPr id="28" name="Google Shape;28;p5"/>
          <p:cNvSpPr txBox="1"/>
          <p:nvPr>
            <p:ph idx="1" type="subTitle"/>
          </p:nvPr>
        </p:nvSpPr>
        <p:spPr>
          <a:xfrm>
            <a:off x="2562675" y="2190023"/>
            <a:ext cx="4018200" cy="1307700"/>
          </a:xfrm>
          <a:prstGeom prst="rect">
            <a:avLst/>
          </a:prstGeom>
          <a:noFill/>
        </p:spPr>
        <p:txBody>
          <a:bodyPr anchorCtr="0" anchor="t" bIns="91425" lIns="91425" spcFirstLastPara="1" rIns="91425" wrap="square" tIns="91425">
            <a:noAutofit/>
          </a:bodyPr>
          <a:lstStyle>
            <a:lvl1pPr lvl="0" marR="72000" rtl="0" algn="ctr">
              <a:lnSpc>
                <a:spcPct val="100000"/>
              </a:lnSpc>
              <a:spcBef>
                <a:spcPts val="0"/>
              </a:spcBef>
              <a:spcAft>
                <a:spcPts val="0"/>
              </a:spcAft>
              <a:buClr>
                <a:srgbClr val="2D406A"/>
              </a:buClr>
              <a:buSzPts val="1100"/>
              <a:buFont typeface="Abel"/>
              <a:buNone/>
              <a:defRPr sz="1100">
                <a:latin typeface="Anaheim"/>
                <a:ea typeface="Anaheim"/>
                <a:cs typeface="Anaheim"/>
                <a:sym typeface="Anaheim"/>
              </a:defRPr>
            </a:lvl1pPr>
            <a:lvl2pPr lvl="1"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29" name="Google Shape;29;p5"/>
          <p:cNvSpPr/>
          <p:nvPr/>
        </p:nvSpPr>
        <p:spPr>
          <a:xfrm>
            <a:off x="1555780" y="983325"/>
            <a:ext cx="6214500" cy="27186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6">
    <p:bg>
      <p:bgPr>
        <a:solidFill>
          <a:schemeClr val="dk1"/>
        </a:solidFill>
      </p:bgPr>
    </p:bg>
    <p:spTree>
      <p:nvGrpSpPr>
        <p:cNvPr id="30" name="Shape 30"/>
        <p:cNvGrpSpPr/>
        <p:nvPr/>
      </p:nvGrpSpPr>
      <p:grpSpPr>
        <a:xfrm>
          <a:off x="0" y="0"/>
          <a:ext cx="0" cy="0"/>
          <a:chOff x="0" y="0"/>
          <a:chExt cx="0" cy="0"/>
        </a:xfrm>
      </p:grpSpPr>
      <p:grpSp>
        <p:nvGrpSpPr>
          <p:cNvPr id="31" name="Google Shape;31;p6"/>
          <p:cNvGrpSpPr/>
          <p:nvPr/>
        </p:nvGrpSpPr>
        <p:grpSpPr>
          <a:xfrm>
            <a:off x="948275" y="3046075"/>
            <a:ext cx="8195650" cy="465225"/>
            <a:chOff x="948275" y="3046075"/>
            <a:chExt cx="8195650" cy="465225"/>
          </a:xfrm>
        </p:grpSpPr>
        <p:sp>
          <p:nvSpPr>
            <p:cNvPr id="32" name="Google Shape;32;p6"/>
            <p:cNvSpPr/>
            <p:nvPr/>
          </p:nvSpPr>
          <p:spPr>
            <a:xfrm>
              <a:off x="948275" y="3103000"/>
              <a:ext cx="8076600" cy="4083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1008525" y="3046075"/>
              <a:ext cx="8135400" cy="4083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6"/>
          <p:cNvSpPr txBox="1"/>
          <p:nvPr>
            <p:ph type="ctrTitle"/>
          </p:nvPr>
        </p:nvSpPr>
        <p:spPr>
          <a:xfrm flipH="1">
            <a:off x="3611675" y="3046150"/>
            <a:ext cx="4728000" cy="4653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F3F3F3"/>
              </a:buClr>
              <a:buSzPts val="1200"/>
              <a:buNone/>
              <a:defRPr b="0" sz="1400">
                <a:latin typeface="Staatliches"/>
                <a:ea typeface="Staatliches"/>
                <a:cs typeface="Staatliches"/>
                <a:sym typeface="Staatliches"/>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35" name="Google Shape;35;p6"/>
          <p:cNvSpPr txBox="1"/>
          <p:nvPr>
            <p:ph idx="1" type="subTitle"/>
          </p:nvPr>
        </p:nvSpPr>
        <p:spPr>
          <a:xfrm flipH="1">
            <a:off x="4201775" y="1876125"/>
            <a:ext cx="4137900" cy="10014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F3F3F3"/>
              </a:buClr>
              <a:buSzPts val="1400"/>
              <a:buFont typeface="Abel"/>
              <a:buNone/>
              <a:defRPr sz="1600"/>
            </a:lvl1pPr>
            <a:lvl2pPr lvl="1" rtl="0">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2pPr>
            <a:lvl3pPr lvl="2" rtl="0">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3pPr>
            <a:lvl4pPr lvl="3" rtl="0">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4pPr>
            <a:lvl5pPr lvl="4" rtl="0">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5pPr>
            <a:lvl6pPr lvl="5" rtl="0">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6pPr>
            <a:lvl7pPr lvl="6" rtl="0">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7pPr>
            <a:lvl8pPr lvl="7" rtl="0">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8pPr>
            <a:lvl9pPr lvl="8" rtl="0">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CUSTOM_16_2">
    <p:bg>
      <p:bgPr>
        <a:solidFill>
          <a:schemeClr val="dk1"/>
        </a:solidFill>
      </p:bgPr>
    </p:bg>
    <p:spTree>
      <p:nvGrpSpPr>
        <p:cNvPr id="36" name="Shape 36"/>
        <p:cNvGrpSpPr/>
        <p:nvPr/>
      </p:nvGrpSpPr>
      <p:grpSpPr>
        <a:xfrm>
          <a:off x="0" y="0"/>
          <a:ext cx="0" cy="0"/>
          <a:chOff x="0" y="0"/>
          <a:chExt cx="0" cy="0"/>
        </a:xfrm>
      </p:grpSpPr>
      <p:sp>
        <p:nvSpPr>
          <p:cNvPr id="37" name="Google Shape;37;p7"/>
          <p:cNvSpPr/>
          <p:nvPr/>
        </p:nvSpPr>
        <p:spPr>
          <a:xfrm>
            <a:off x="357150" y="876231"/>
            <a:ext cx="3715500" cy="34884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ctrTitle"/>
          </p:nvPr>
        </p:nvSpPr>
        <p:spPr>
          <a:xfrm>
            <a:off x="1456650" y="1715300"/>
            <a:ext cx="1745100" cy="11043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3F3F3"/>
              </a:buClr>
              <a:buSzPts val="3000"/>
              <a:buNone/>
              <a:defRPr b="0" sz="3600">
                <a:latin typeface="Staatliches"/>
                <a:ea typeface="Staatliches"/>
                <a:cs typeface="Staatliches"/>
                <a:sym typeface="Staatliches"/>
              </a:defRPr>
            </a:lvl1pPr>
            <a:lvl2pPr lvl="1"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p:txBody>
      </p:sp>
      <p:sp>
        <p:nvSpPr>
          <p:cNvPr id="39" name="Google Shape;39;p7"/>
          <p:cNvSpPr txBox="1"/>
          <p:nvPr>
            <p:ph idx="1" type="subTitle"/>
          </p:nvPr>
        </p:nvSpPr>
        <p:spPr>
          <a:xfrm>
            <a:off x="889350" y="2819625"/>
            <a:ext cx="2312400" cy="1104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F3F3F3"/>
              </a:buClr>
              <a:buSzPts val="1400"/>
              <a:buNone/>
              <a:defRPr/>
            </a:lvl1pPr>
            <a:lvl2pPr lvl="1"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p:txBody>
      </p:sp>
      <p:sp>
        <p:nvSpPr>
          <p:cNvPr id="40" name="Google Shape;40;p7"/>
          <p:cNvSpPr/>
          <p:nvPr/>
        </p:nvSpPr>
        <p:spPr>
          <a:xfrm>
            <a:off x="411569" y="778875"/>
            <a:ext cx="3715500" cy="34884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16_1">
    <p:bg>
      <p:bgPr>
        <a:solidFill>
          <a:schemeClr val="dk1"/>
        </a:solidFill>
      </p:bgPr>
    </p:bg>
    <p:spTree>
      <p:nvGrpSpPr>
        <p:cNvPr id="41" name="Shape 41"/>
        <p:cNvGrpSpPr/>
        <p:nvPr/>
      </p:nvGrpSpPr>
      <p:grpSpPr>
        <a:xfrm>
          <a:off x="0" y="0"/>
          <a:ext cx="0" cy="0"/>
          <a:chOff x="0" y="0"/>
          <a:chExt cx="0" cy="0"/>
        </a:xfrm>
      </p:grpSpPr>
      <p:sp>
        <p:nvSpPr>
          <p:cNvPr id="42" name="Google Shape;42;p8"/>
          <p:cNvSpPr txBox="1"/>
          <p:nvPr>
            <p:ph type="ctrTitle"/>
          </p:nvPr>
        </p:nvSpPr>
        <p:spPr>
          <a:xfrm>
            <a:off x="1477038" y="2960925"/>
            <a:ext cx="25389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2D406A"/>
              </a:buClr>
              <a:buSzPts val="1600"/>
              <a:buNone/>
              <a:defRPr b="0" sz="1600">
                <a:latin typeface="Staatliches"/>
                <a:ea typeface="Staatliches"/>
                <a:cs typeface="Staatliches"/>
                <a:sym typeface="Staatliches"/>
              </a:defRPr>
            </a:lvl1pPr>
            <a:lvl2pPr lvl="1"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2pPr>
            <a:lvl3pPr lvl="2"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3pPr>
            <a:lvl4pPr lvl="3"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4pPr>
            <a:lvl5pPr lvl="4"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5pPr>
            <a:lvl6pPr lvl="5"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6pPr>
            <a:lvl7pPr lvl="6"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7pPr>
            <a:lvl8pPr lvl="7"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8pPr>
            <a:lvl9pPr lvl="8"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9pPr>
          </a:lstStyle>
          <a:p/>
        </p:txBody>
      </p:sp>
      <p:sp>
        <p:nvSpPr>
          <p:cNvPr id="43" name="Google Shape;43;p8"/>
          <p:cNvSpPr txBox="1"/>
          <p:nvPr>
            <p:ph idx="1" type="subTitle"/>
          </p:nvPr>
        </p:nvSpPr>
        <p:spPr>
          <a:xfrm>
            <a:off x="1477050" y="3273500"/>
            <a:ext cx="2642400" cy="568500"/>
          </a:xfrm>
          <a:prstGeom prst="rect">
            <a:avLst/>
          </a:prstGeom>
          <a:noFill/>
        </p:spPr>
        <p:txBody>
          <a:bodyPr anchorCtr="0" anchor="t" bIns="91425" lIns="91425" spcFirstLastPara="1" rIns="91425" wrap="square" tIns="91425">
            <a:noAutofit/>
          </a:bodyPr>
          <a:lstStyle>
            <a:lvl1pPr lvl="0" marR="72000" rtl="0">
              <a:lnSpc>
                <a:spcPct val="100000"/>
              </a:lnSpc>
              <a:spcBef>
                <a:spcPts val="0"/>
              </a:spcBef>
              <a:spcAft>
                <a:spcPts val="0"/>
              </a:spcAft>
              <a:buClr>
                <a:srgbClr val="2D406A"/>
              </a:buClr>
              <a:buSzPts val="1100"/>
              <a:buFont typeface="Abel"/>
              <a:buNone/>
              <a:defRPr/>
            </a:lvl1pPr>
            <a:lvl2pPr lvl="1"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44" name="Google Shape;44;p8"/>
          <p:cNvSpPr txBox="1"/>
          <p:nvPr>
            <p:ph idx="2" type="ctrTitle"/>
          </p:nvPr>
        </p:nvSpPr>
        <p:spPr>
          <a:xfrm>
            <a:off x="4938415" y="2957875"/>
            <a:ext cx="25389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2D406A"/>
              </a:buClr>
              <a:buSzPts val="1600"/>
              <a:buNone/>
              <a:defRPr b="0" sz="1600">
                <a:latin typeface="Staatliches"/>
                <a:ea typeface="Staatliches"/>
                <a:cs typeface="Staatliches"/>
                <a:sym typeface="Staatliches"/>
              </a:defRPr>
            </a:lvl1pPr>
            <a:lvl2pPr lvl="1"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2pPr>
            <a:lvl3pPr lvl="2"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3pPr>
            <a:lvl4pPr lvl="3"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4pPr>
            <a:lvl5pPr lvl="4"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5pPr>
            <a:lvl6pPr lvl="5"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6pPr>
            <a:lvl7pPr lvl="6"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7pPr>
            <a:lvl8pPr lvl="7"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8pPr>
            <a:lvl9pPr lvl="8"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9pPr>
          </a:lstStyle>
          <a:p/>
        </p:txBody>
      </p:sp>
      <p:sp>
        <p:nvSpPr>
          <p:cNvPr id="45" name="Google Shape;45;p8"/>
          <p:cNvSpPr txBox="1"/>
          <p:nvPr>
            <p:ph idx="3" type="subTitle"/>
          </p:nvPr>
        </p:nvSpPr>
        <p:spPr>
          <a:xfrm>
            <a:off x="4938421" y="3270450"/>
            <a:ext cx="2538900" cy="56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2D406A"/>
              </a:buClr>
              <a:buSzPts val="1100"/>
              <a:buFont typeface="Abel"/>
              <a:buNone/>
              <a:defRPr/>
            </a:lvl1pPr>
            <a:lvl2pPr lvl="1"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46" name="Google Shape;46;p8"/>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8"/>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8"/>
          <p:cNvSpPr txBox="1"/>
          <p:nvPr>
            <p:ph idx="4"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16_1_1">
    <p:bg>
      <p:bgPr>
        <a:solidFill>
          <a:schemeClr val="dk1"/>
        </a:solidFill>
      </p:bgPr>
    </p:bg>
    <p:spTree>
      <p:nvGrpSpPr>
        <p:cNvPr id="49" name="Shape 49"/>
        <p:cNvGrpSpPr/>
        <p:nvPr/>
      </p:nvGrpSpPr>
      <p:grpSpPr>
        <a:xfrm>
          <a:off x="0" y="0"/>
          <a:ext cx="0" cy="0"/>
          <a:chOff x="0" y="0"/>
          <a:chExt cx="0" cy="0"/>
        </a:xfrm>
      </p:grpSpPr>
      <p:sp>
        <p:nvSpPr>
          <p:cNvPr id="50" name="Google Shape;50;p9"/>
          <p:cNvSpPr txBox="1"/>
          <p:nvPr>
            <p:ph type="ctrTitle"/>
          </p:nvPr>
        </p:nvSpPr>
        <p:spPr>
          <a:xfrm>
            <a:off x="1651900" y="1663150"/>
            <a:ext cx="2784900" cy="57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b="0" sz="1600">
                <a:latin typeface="Staatliches"/>
                <a:ea typeface="Staatliches"/>
                <a:cs typeface="Staatliches"/>
                <a:sym typeface="Staatliches"/>
              </a:defRPr>
            </a:lvl1pPr>
            <a:lvl2pPr lvl="1" rtl="0">
              <a:spcBef>
                <a:spcPts val="0"/>
              </a:spcBef>
              <a:spcAft>
                <a:spcPts val="0"/>
              </a:spcAft>
              <a:buSzPts val="1600"/>
              <a:buFont typeface="Anton"/>
              <a:buNone/>
              <a:defRPr b="0" sz="1600">
                <a:latin typeface="Anton"/>
                <a:ea typeface="Anton"/>
                <a:cs typeface="Anton"/>
                <a:sym typeface="Anton"/>
              </a:defRPr>
            </a:lvl2pPr>
            <a:lvl3pPr lvl="2" rtl="0">
              <a:spcBef>
                <a:spcPts val="0"/>
              </a:spcBef>
              <a:spcAft>
                <a:spcPts val="0"/>
              </a:spcAft>
              <a:buSzPts val="1600"/>
              <a:buFont typeface="Anton"/>
              <a:buNone/>
              <a:defRPr b="0" sz="1600">
                <a:latin typeface="Anton"/>
                <a:ea typeface="Anton"/>
                <a:cs typeface="Anton"/>
                <a:sym typeface="Anton"/>
              </a:defRPr>
            </a:lvl3pPr>
            <a:lvl4pPr lvl="3" rtl="0">
              <a:spcBef>
                <a:spcPts val="0"/>
              </a:spcBef>
              <a:spcAft>
                <a:spcPts val="0"/>
              </a:spcAft>
              <a:buSzPts val="1600"/>
              <a:buFont typeface="Anton"/>
              <a:buNone/>
              <a:defRPr b="0" sz="1600">
                <a:latin typeface="Anton"/>
                <a:ea typeface="Anton"/>
                <a:cs typeface="Anton"/>
                <a:sym typeface="Anton"/>
              </a:defRPr>
            </a:lvl4pPr>
            <a:lvl5pPr lvl="4" rtl="0">
              <a:spcBef>
                <a:spcPts val="0"/>
              </a:spcBef>
              <a:spcAft>
                <a:spcPts val="0"/>
              </a:spcAft>
              <a:buSzPts val="1600"/>
              <a:buFont typeface="Anton"/>
              <a:buNone/>
              <a:defRPr b="0" sz="1600">
                <a:latin typeface="Anton"/>
                <a:ea typeface="Anton"/>
                <a:cs typeface="Anton"/>
                <a:sym typeface="Anton"/>
              </a:defRPr>
            </a:lvl5pPr>
            <a:lvl6pPr lvl="5" rtl="0">
              <a:spcBef>
                <a:spcPts val="0"/>
              </a:spcBef>
              <a:spcAft>
                <a:spcPts val="0"/>
              </a:spcAft>
              <a:buSzPts val="1600"/>
              <a:buFont typeface="Anton"/>
              <a:buNone/>
              <a:defRPr b="0" sz="1600">
                <a:latin typeface="Anton"/>
                <a:ea typeface="Anton"/>
                <a:cs typeface="Anton"/>
                <a:sym typeface="Anton"/>
              </a:defRPr>
            </a:lvl6pPr>
            <a:lvl7pPr lvl="6" rtl="0">
              <a:spcBef>
                <a:spcPts val="0"/>
              </a:spcBef>
              <a:spcAft>
                <a:spcPts val="0"/>
              </a:spcAft>
              <a:buSzPts val="1600"/>
              <a:buFont typeface="Anton"/>
              <a:buNone/>
              <a:defRPr b="0" sz="1600">
                <a:latin typeface="Anton"/>
                <a:ea typeface="Anton"/>
                <a:cs typeface="Anton"/>
                <a:sym typeface="Anton"/>
              </a:defRPr>
            </a:lvl7pPr>
            <a:lvl8pPr lvl="7" rtl="0">
              <a:spcBef>
                <a:spcPts val="0"/>
              </a:spcBef>
              <a:spcAft>
                <a:spcPts val="0"/>
              </a:spcAft>
              <a:buSzPts val="1600"/>
              <a:buFont typeface="Anton"/>
              <a:buNone/>
              <a:defRPr b="0" sz="1600">
                <a:latin typeface="Anton"/>
                <a:ea typeface="Anton"/>
                <a:cs typeface="Anton"/>
                <a:sym typeface="Anton"/>
              </a:defRPr>
            </a:lvl8pPr>
            <a:lvl9pPr lvl="8" rtl="0">
              <a:spcBef>
                <a:spcPts val="0"/>
              </a:spcBef>
              <a:spcAft>
                <a:spcPts val="0"/>
              </a:spcAft>
              <a:buSzPts val="1600"/>
              <a:buFont typeface="Anton"/>
              <a:buNone/>
              <a:defRPr b="0" sz="1600">
                <a:latin typeface="Anton"/>
                <a:ea typeface="Anton"/>
                <a:cs typeface="Anton"/>
                <a:sym typeface="Anton"/>
              </a:defRPr>
            </a:lvl9pPr>
          </a:lstStyle>
          <a:p/>
        </p:txBody>
      </p:sp>
      <p:sp>
        <p:nvSpPr>
          <p:cNvPr id="51" name="Google Shape;51;p9"/>
          <p:cNvSpPr txBox="1"/>
          <p:nvPr>
            <p:ph idx="1" type="subTitle"/>
          </p:nvPr>
        </p:nvSpPr>
        <p:spPr>
          <a:xfrm>
            <a:off x="1651900" y="2239450"/>
            <a:ext cx="2907900" cy="97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52" name="Google Shape;52;p9"/>
          <p:cNvSpPr txBox="1"/>
          <p:nvPr>
            <p:ph idx="2" type="ctrTitle"/>
          </p:nvPr>
        </p:nvSpPr>
        <p:spPr>
          <a:xfrm>
            <a:off x="1651900" y="3365574"/>
            <a:ext cx="2784900" cy="57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b="0" sz="1600">
                <a:latin typeface="Staatliches"/>
                <a:ea typeface="Staatliches"/>
                <a:cs typeface="Staatliches"/>
                <a:sym typeface="Staatliches"/>
              </a:defRPr>
            </a:lvl1pPr>
            <a:lvl2pPr lvl="1" rtl="0">
              <a:spcBef>
                <a:spcPts val="0"/>
              </a:spcBef>
              <a:spcAft>
                <a:spcPts val="0"/>
              </a:spcAft>
              <a:buSzPts val="1600"/>
              <a:buFont typeface="Anton"/>
              <a:buNone/>
              <a:defRPr b="0" sz="1600">
                <a:latin typeface="Anton"/>
                <a:ea typeface="Anton"/>
                <a:cs typeface="Anton"/>
                <a:sym typeface="Anton"/>
              </a:defRPr>
            </a:lvl2pPr>
            <a:lvl3pPr lvl="2" rtl="0">
              <a:spcBef>
                <a:spcPts val="0"/>
              </a:spcBef>
              <a:spcAft>
                <a:spcPts val="0"/>
              </a:spcAft>
              <a:buSzPts val="1600"/>
              <a:buFont typeface="Anton"/>
              <a:buNone/>
              <a:defRPr b="0" sz="1600">
                <a:latin typeface="Anton"/>
                <a:ea typeface="Anton"/>
                <a:cs typeface="Anton"/>
                <a:sym typeface="Anton"/>
              </a:defRPr>
            </a:lvl3pPr>
            <a:lvl4pPr lvl="3" rtl="0">
              <a:spcBef>
                <a:spcPts val="0"/>
              </a:spcBef>
              <a:spcAft>
                <a:spcPts val="0"/>
              </a:spcAft>
              <a:buSzPts val="1600"/>
              <a:buFont typeface="Anton"/>
              <a:buNone/>
              <a:defRPr b="0" sz="1600">
                <a:latin typeface="Anton"/>
                <a:ea typeface="Anton"/>
                <a:cs typeface="Anton"/>
                <a:sym typeface="Anton"/>
              </a:defRPr>
            </a:lvl4pPr>
            <a:lvl5pPr lvl="4" rtl="0">
              <a:spcBef>
                <a:spcPts val="0"/>
              </a:spcBef>
              <a:spcAft>
                <a:spcPts val="0"/>
              </a:spcAft>
              <a:buSzPts val="1600"/>
              <a:buFont typeface="Anton"/>
              <a:buNone/>
              <a:defRPr b="0" sz="1600">
                <a:latin typeface="Anton"/>
                <a:ea typeface="Anton"/>
                <a:cs typeface="Anton"/>
                <a:sym typeface="Anton"/>
              </a:defRPr>
            </a:lvl5pPr>
            <a:lvl6pPr lvl="5" rtl="0">
              <a:spcBef>
                <a:spcPts val="0"/>
              </a:spcBef>
              <a:spcAft>
                <a:spcPts val="0"/>
              </a:spcAft>
              <a:buSzPts val="1600"/>
              <a:buFont typeface="Anton"/>
              <a:buNone/>
              <a:defRPr b="0" sz="1600">
                <a:latin typeface="Anton"/>
                <a:ea typeface="Anton"/>
                <a:cs typeface="Anton"/>
                <a:sym typeface="Anton"/>
              </a:defRPr>
            </a:lvl6pPr>
            <a:lvl7pPr lvl="6" rtl="0">
              <a:spcBef>
                <a:spcPts val="0"/>
              </a:spcBef>
              <a:spcAft>
                <a:spcPts val="0"/>
              </a:spcAft>
              <a:buSzPts val="1600"/>
              <a:buFont typeface="Anton"/>
              <a:buNone/>
              <a:defRPr b="0" sz="1600">
                <a:latin typeface="Anton"/>
                <a:ea typeface="Anton"/>
                <a:cs typeface="Anton"/>
                <a:sym typeface="Anton"/>
              </a:defRPr>
            </a:lvl7pPr>
            <a:lvl8pPr lvl="7" rtl="0">
              <a:spcBef>
                <a:spcPts val="0"/>
              </a:spcBef>
              <a:spcAft>
                <a:spcPts val="0"/>
              </a:spcAft>
              <a:buSzPts val="1600"/>
              <a:buFont typeface="Anton"/>
              <a:buNone/>
              <a:defRPr b="0" sz="1600">
                <a:latin typeface="Anton"/>
                <a:ea typeface="Anton"/>
                <a:cs typeface="Anton"/>
                <a:sym typeface="Anton"/>
              </a:defRPr>
            </a:lvl8pPr>
            <a:lvl9pPr lvl="8" rtl="0">
              <a:spcBef>
                <a:spcPts val="0"/>
              </a:spcBef>
              <a:spcAft>
                <a:spcPts val="0"/>
              </a:spcAft>
              <a:buSzPts val="1600"/>
              <a:buFont typeface="Anton"/>
              <a:buNone/>
              <a:defRPr b="0" sz="1600">
                <a:latin typeface="Anton"/>
                <a:ea typeface="Anton"/>
                <a:cs typeface="Anton"/>
                <a:sym typeface="Anton"/>
              </a:defRPr>
            </a:lvl9pPr>
          </a:lstStyle>
          <a:p/>
        </p:txBody>
      </p:sp>
      <p:sp>
        <p:nvSpPr>
          <p:cNvPr id="53" name="Google Shape;53;p9"/>
          <p:cNvSpPr txBox="1"/>
          <p:nvPr>
            <p:ph idx="3" type="subTitle"/>
          </p:nvPr>
        </p:nvSpPr>
        <p:spPr>
          <a:xfrm>
            <a:off x="1651900" y="3937803"/>
            <a:ext cx="2907900" cy="974700"/>
          </a:xfrm>
          <a:prstGeom prst="rect">
            <a:avLst/>
          </a:prstGeom>
          <a:noFill/>
        </p:spPr>
        <p:txBody>
          <a:bodyPr anchorCtr="0" anchor="t" bIns="91425" lIns="91425" spcFirstLastPara="1" rIns="91425" wrap="square" tIns="91425">
            <a:noAutofit/>
          </a:bodyPr>
          <a:lstStyle>
            <a:lvl1pPr lvl="0" marR="7200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54" name="Google Shape;54;p9"/>
          <p:cNvSpPr txBox="1"/>
          <p:nvPr>
            <p:ph idx="4" type="ctrTitle"/>
          </p:nvPr>
        </p:nvSpPr>
        <p:spPr>
          <a:xfrm>
            <a:off x="5107893" y="3365575"/>
            <a:ext cx="2619300" cy="57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b="0" sz="1600">
                <a:latin typeface="Staatliches"/>
                <a:ea typeface="Staatliches"/>
                <a:cs typeface="Staatliches"/>
                <a:sym typeface="Staatliches"/>
              </a:defRPr>
            </a:lvl1pPr>
            <a:lvl2pPr lvl="1" rtl="0">
              <a:spcBef>
                <a:spcPts val="0"/>
              </a:spcBef>
              <a:spcAft>
                <a:spcPts val="0"/>
              </a:spcAft>
              <a:buSzPts val="1600"/>
              <a:buFont typeface="Anton"/>
              <a:buNone/>
              <a:defRPr b="0" sz="1600">
                <a:latin typeface="Anton"/>
                <a:ea typeface="Anton"/>
                <a:cs typeface="Anton"/>
                <a:sym typeface="Anton"/>
              </a:defRPr>
            </a:lvl2pPr>
            <a:lvl3pPr lvl="2" rtl="0">
              <a:spcBef>
                <a:spcPts val="0"/>
              </a:spcBef>
              <a:spcAft>
                <a:spcPts val="0"/>
              </a:spcAft>
              <a:buSzPts val="1600"/>
              <a:buFont typeface="Anton"/>
              <a:buNone/>
              <a:defRPr b="0" sz="1600">
                <a:latin typeface="Anton"/>
                <a:ea typeface="Anton"/>
                <a:cs typeface="Anton"/>
                <a:sym typeface="Anton"/>
              </a:defRPr>
            </a:lvl3pPr>
            <a:lvl4pPr lvl="3" rtl="0">
              <a:spcBef>
                <a:spcPts val="0"/>
              </a:spcBef>
              <a:spcAft>
                <a:spcPts val="0"/>
              </a:spcAft>
              <a:buSzPts val="1600"/>
              <a:buFont typeface="Anton"/>
              <a:buNone/>
              <a:defRPr b="0" sz="1600">
                <a:latin typeface="Anton"/>
                <a:ea typeface="Anton"/>
                <a:cs typeface="Anton"/>
                <a:sym typeface="Anton"/>
              </a:defRPr>
            </a:lvl4pPr>
            <a:lvl5pPr lvl="4" rtl="0">
              <a:spcBef>
                <a:spcPts val="0"/>
              </a:spcBef>
              <a:spcAft>
                <a:spcPts val="0"/>
              </a:spcAft>
              <a:buSzPts val="1600"/>
              <a:buFont typeface="Anton"/>
              <a:buNone/>
              <a:defRPr b="0" sz="1600">
                <a:latin typeface="Anton"/>
                <a:ea typeface="Anton"/>
                <a:cs typeface="Anton"/>
                <a:sym typeface="Anton"/>
              </a:defRPr>
            </a:lvl5pPr>
            <a:lvl6pPr lvl="5" rtl="0">
              <a:spcBef>
                <a:spcPts val="0"/>
              </a:spcBef>
              <a:spcAft>
                <a:spcPts val="0"/>
              </a:spcAft>
              <a:buSzPts val="1600"/>
              <a:buFont typeface="Anton"/>
              <a:buNone/>
              <a:defRPr b="0" sz="1600">
                <a:latin typeface="Anton"/>
                <a:ea typeface="Anton"/>
                <a:cs typeface="Anton"/>
                <a:sym typeface="Anton"/>
              </a:defRPr>
            </a:lvl6pPr>
            <a:lvl7pPr lvl="6" rtl="0">
              <a:spcBef>
                <a:spcPts val="0"/>
              </a:spcBef>
              <a:spcAft>
                <a:spcPts val="0"/>
              </a:spcAft>
              <a:buSzPts val="1600"/>
              <a:buFont typeface="Anton"/>
              <a:buNone/>
              <a:defRPr b="0" sz="1600">
                <a:latin typeface="Anton"/>
                <a:ea typeface="Anton"/>
                <a:cs typeface="Anton"/>
                <a:sym typeface="Anton"/>
              </a:defRPr>
            </a:lvl7pPr>
            <a:lvl8pPr lvl="7" rtl="0">
              <a:spcBef>
                <a:spcPts val="0"/>
              </a:spcBef>
              <a:spcAft>
                <a:spcPts val="0"/>
              </a:spcAft>
              <a:buSzPts val="1600"/>
              <a:buFont typeface="Anton"/>
              <a:buNone/>
              <a:defRPr b="0" sz="1600">
                <a:latin typeface="Anton"/>
                <a:ea typeface="Anton"/>
                <a:cs typeface="Anton"/>
                <a:sym typeface="Anton"/>
              </a:defRPr>
            </a:lvl8pPr>
            <a:lvl9pPr lvl="8" rtl="0">
              <a:spcBef>
                <a:spcPts val="0"/>
              </a:spcBef>
              <a:spcAft>
                <a:spcPts val="0"/>
              </a:spcAft>
              <a:buSzPts val="1600"/>
              <a:buFont typeface="Anton"/>
              <a:buNone/>
              <a:defRPr b="0" sz="1600">
                <a:latin typeface="Anton"/>
                <a:ea typeface="Anton"/>
                <a:cs typeface="Anton"/>
                <a:sym typeface="Anton"/>
              </a:defRPr>
            </a:lvl9pPr>
          </a:lstStyle>
          <a:p/>
        </p:txBody>
      </p:sp>
      <p:sp>
        <p:nvSpPr>
          <p:cNvPr id="55" name="Google Shape;55;p9"/>
          <p:cNvSpPr txBox="1"/>
          <p:nvPr>
            <p:ph idx="5" type="subTitle"/>
          </p:nvPr>
        </p:nvSpPr>
        <p:spPr>
          <a:xfrm>
            <a:off x="5107893" y="3937703"/>
            <a:ext cx="2907900" cy="97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56" name="Google Shape;56;p9"/>
          <p:cNvSpPr txBox="1"/>
          <p:nvPr>
            <p:ph idx="6" type="ctrTitle"/>
          </p:nvPr>
        </p:nvSpPr>
        <p:spPr>
          <a:xfrm>
            <a:off x="5107893" y="1663150"/>
            <a:ext cx="2784900" cy="57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b="0" sz="1600">
                <a:latin typeface="Staatliches"/>
                <a:ea typeface="Staatliches"/>
                <a:cs typeface="Staatliches"/>
                <a:sym typeface="Staatliches"/>
              </a:defRPr>
            </a:lvl1pPr>
            <a:lvl2pPr lvl="1" rtl="0">
              <a:spcBef>
                <a:spcPts val="0"/>
              </a:spcBef>
              <a:spcAft>
                <a:spcPts val="0"/>
              </a:spcAft>
              <a:buSzPts val="1600"/>
              <a:buFont typeface="Anton"/>
              <a:buNone/>
              <a:defRPr b="0" sz="1600">
                <a:latin typeface="Anton"/>
                <a:ea typeface="Anton"/>
                <a:cs typeface="Anton"/>
                <a:sym typeface="Anton"/>
              </a:defRPr>
            </a:lvl2pPr>
            <a:lvl3pPr lvl="2" rtl="0">
              <a:spcBef>
                <a:spcPts val="0"/>
              </a:spcBef>
              <a:spcAft>
                <a:spcPts val="0"/>
              </a:spcAft>
              <a:buSzPts val="1600"/>
              <a:buFont typeface="Anton"/>
              <a:buNone/>
              <a:defRPr b="0" sz="1600">
                <a:latin typeface="Anton"/>
                <a:ea typeface="Anton"/>
                <a:cs typeface="Anton"/>
                <a:sym typeface="Anton"/>
              </a:defRPr>
            </a:lvl3pPr>
            <a:lvl4pPr lvl="3" rtl="0">
              <a:spcBef>
                <a:spcPts val="0"/>
              </a:spcBef>
              <a:spcAft>
                <a:spcPts val="0"/>
              </a:spcAft>
              <a:buSzPts val="1600"/>
              <a:buFont typeface="Anton"/>
              <a:buNone/>
              <a:defRPr b="0" sz="1600">
                <a:latin typeface="Anton"/>
                <a:ea typeface="Anton"/>
                <a:cs typeface="Anton"/>
                <a:sym typeface="Anton"/>
              </a:defRPr>
            </a:lvl4pPr>
            <a:lvl5pPr lvl="4" rtl="0">
              <a:spcBef>
                <a:spcPts val="0"/>
              </a:spcBef>
              <a:spcAft>
                <a:spcPts val="0"/>
              </a:spcAft>
              <a:buSzPts val="1600"/>
              <a:buFont typeface="Anton"/>
              <a:buNone/>
              <a:defRPr b="0" sz="1600">
                <a:latin typeface="Anton"/>
                <a:ea typeface="Anton"/>
                <a:cs typeface="Anton"/>
                <a:sym typeface="Anton"/>
              </a:defRPr>
            </a:lvl5pPr>
            <a:lvl6pPr lvl="5" rtl="0">
              <a:spcBef>
                <a:spcPts val="0"/>
              </a:spcBef>
              <a:spcAft>
                <a:spcPts val="0"/>
              </a:spcAft>
              <a:buSzPts val="1600"/>
              <a:buFont typeface="Anton"/>
              <a:buNone/>
              <a:defRPr b="0" sz="1600">
                <a:latin typeface="Anton"/>
                <a:ea typeface="Anton"/>
                <a:cs typeface="Anton"/>
                <a:sym typeface="Anton"/>
              </a:defRPr>
            </a:lvl6pPr>
            <a:lvl7pPr lvl="6" rtl="0">
              <a:spcBef>
                <a:spcPts val="0"/>
              </a:spcBef>
              <a:spcAft>
                <a:spcPts val="0"/>
              </a:spcAft>
              <a:buSzPts val="1600"/>
              <a:buFont typeface="Anton"/>
              <a:buNone/>
              <a:defRPr b="0" sz="1600">
                <a:latin typeface="Anton"/>
                <a:ea typeface="Anton"/>
                <a:cs typeface="Anton"/>
                <a:sym typeface="Anton"/>
              </a:defRPr>
            </a:lvl7pPr>
            <a:lvl8pPr lvl="7" rtl="0">
              <a:spcBef>
                <a:spcPts val="0"/>
              </a:spcBef>
              <a:spcAft>
                <a:spcPts val="0"/>
              </a:spcAft>
              <a:buSzPts val="1600"/>
              <a:buFont typeface="Anton"/>
              <a:buNone/>
              <a:defRPr b="0" sz="1600">
                <a:latin typeface="Anton"/>
                <a:ea typeface="Anton"/>
                <a:cs typeface="Anton"/>
                <a:sym typeface="Anton"/>
              </a:defRPr>
            </a:lvl8pPr>
            <a:lvl9pPr lvl="8" rtl="0">
              <a:spcBef>
                <a:spcPts val="0"/>
              </a:spcBef>
              <a:spcAft>
                <a:spcPts val="0"/>
              </a:spcAft>
              <a:buSzPts val="1600"/>
              <a:buFont typeface="Anton"/>
              <a:buNone/>
              <a:defRPr b="0" sz="1600">
                <a:latin typeface="Anton"/>
                <a:ea typeface="Anton"/>
                <a:cs typeface="Anton"/>
                <a:sym typeface="Anton"/>
              </a:defRPr>
            </a:lvl9pPr>
          </a:lstStyle>
          <a:p/>
        </p:txBody>
      </p:sp>
      <p:sp>
        <p:nvSpPr>
          <p:cNvPr id="57" name="Google Shape;57;p9"/>
          <p:cNvSpPr txBox="1"/>
          <p:nvPr>
            <p:ph idx="7" type="subTitle"/>
          </p:nvPr>
        </p:nvSpPr>
        <p:spPr>
          <a:xfrm>
            <a:off x="5107893" y="2239450"/>
            <a:ext cx="2907900" cy="97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58" name="Google Shape;58;p9"/>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9"/>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9"/>
          <p:cNvSpPr txBox="1"/>
          <p:nvPr>
            <p:ph idx="8"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p:cSld name="CUSTOM_6_1_1_1">
    <p:bg>
      <p:bgPr>
        <a:solidFill>
          <a:schemeClr val="dk1"/>
        </a:solidFill>
      </p:bgPr>
    </p:bg>
    <p:spTree>
      <p:nvGrpSpPr>
        <p:cNvPr id="61" name="Shape 61"/>
        <p:cNvGrpSpPr/>
        <p:nvPr/>
      </p:nvGrpSpPr>
      <p:grpSpPr>
        <a:xfrm>
          <a:off x="0" y="0"/>
          <a:ext cx="0" cy="0"/>
          <a:chOff x="0" y="0"/>
          <a:chExt cx="0" cy="0"/>
        </a:xfrm>
      </p:grpSpPr>
      <p:sp>
        <p:nvSpPr>
          <p:cNvPr id="62" name="Google Shape;62;p10"/>
          <p:cNvSpPr txBox="1"/>
          <p:nvPr>
            <p:ph type="ctrTitle"/>
          </p:nvPr>
        </p:nvSpPr>
        <p:spPr>
          <a:xfrm>
            <a:off x="889350" y="1658275"/>
            <a:ext cx="4538400" cy="18270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2D406A"/>
              </a:buClr>
              <a:buSzPts val="4800"/>
              <a:buNone/>
              <a:defRPr b="0" sz="7200">
                <a:latin typeface="Staatliches"/>
                <a:ea typeface="Staatliches"/>
                <a:cs typeface="Staatliches"/>
                <a:sym typeface="Staatliches"/>
              </a:defRPr>
            </a:lvl1pPr>
            <a:lvl2pPr lvl="1" rtl="0" algn="ctr">
              <a:spcBef>
                <a:spcPts val="0"/>
              </a:spcBef>
              <a:spcAft>
                <a:spcPts val="0"/>
              </a:spcAft>
              <a:buClr>
                <a:srgbClr val="338987"/>
              </a:buClr>
              <a:buSzPts val="4800"/>
              <a:buNone/>
              <a:defRPr b="0" sz="4800">
                <a:solidFill>
                  <a:srgbClr val="338987"/>
                </a:solidFill>
              </a:defRPr>
            </a:lvl2pPr>
            <a:lvl3pPr lvl="2" rtl="0" algn="ctr">
              <a:spcBef>
                <a:spcPts val="0"/>
              </a:spcBef>
              <a:spcAft>
                <a:spcPts val="0"/>
              </a:spcAft>
              <a:buClr>
                <a:srgbClr val="338987"/>
              </a:buClr>
              <a:buSzPts val="4800"/>
              <a:buNone/>
              <a:defRPr b="0" sz="4800">
                <a:solidFill>
                  <a:srgbClr val="338987"/>
                </a:solidFill>
              </a:defRPr>
            </a:lvl3pPr>
            <a:lvl4pPr lvl="3" rtl="0" algn="ctr">
              <a:spcBef>
                <a:spcPts val="0"/>
              </a:spcBef>
              <a:spcAft>
                <a:spcPts val="0"/>
              </a:spcAft>
              <a:buClr>
                <a:srgbClr val="338987"/>
              </a:buClr>
              <a:buSzPts val="4800"/>
              <a:buNone/>
              <a:defRPr b="0" sz="4800">
                <a:solidFill>
                  <a:srgbClr val="338987"/>
                </a:solidFill>
              </a:defRPr>
            </a:lvl4pPr>
            <a:lvl5pPr lvl="4" rtl="0" algn="ctr">
              <a:spcBef>
                <a:spcPts val="0"/>
              </a:spcBef>
              <a:spcAft>
                <a:spcPts val="0"/>
              </a:spcAft>
              <a:buClr>
                <a:srgbClr val="338987"/>
              </a:buClr>
              <a:buSzPts val="4800"/>
              <a:buNone/>
              <a:defRPr b="0" sz="4800">
                <a:solidFill>
                  <a:srgbClr val="338987"/>
                </a:solidFill>
              </a:defRPr>
            </a:lvl5pPr>
            <a:lvl6pPr lvl="5" rtl="0" algn="ctr">
              <a:spcBef>
                <a:spcPts val="0"/>
              </a:spcBef>
              <a:spcAft>
                <a:spcPts val="0"/>
              </a:spcAft>
              <a:buClr>
                <a:srgbClr val="338987"/>
              </a:buClr>
              <a:buSzPts val="4800"/>
              <a:buNone/>
              <a:defRPr b="0" sz="4800">
                <a:solidFill>
                  <a:srgbClr val="338987"/>
                </a:solidFill>
              </a:defRPr>
            </a:lvl6pPr>
            <a:lvl7pPr lvl="6" rtl="0" algn="ctr">
              <a:spcBef>
                <a:spcPts val="0"/>
              </a:spcBef>
              <a:spcAft>
                <a:spcPts val="0"/>
              </a:spcAft>
              <a:buClr>
                <a:srgbClr val="338987"/>
              </a:buClr>
              <a:buSzPts val="4800"/>
              <a:buNone/>
              <a:defRPr b="0" sz="4800">
                <a:solidFill>
                  <a:srgbClr val="338987"/>
                </a:solidFill>
              </a:defRPr>
            </a:lvl7pPr>
            <a:lvl8pPr lvl="7" rtl="0" algn="ctr">
              <a:spcBef>
                <a:spcPts val="0"/>
              </a:spcBef>
              <a:spcAft>
                <a:spcPts val="0"/>
              </a:spcAft>
              <a:buClr>
                <a:srgbClr val="338987"/>
              </a:buClr>
              <a:buSzPts val="4800"/>
              <a:buNone/>
              <a:defRPr b="0" sz="4800">
                <a:solidFill>
                  <a:srgbClr val="338987"/>
                </a:solidFill>
              </a:defRPr>
            </a:lvl8pPr>
            <a:lvl9pPr lvl="8" rtl="0" algn="ctr">
              <a:spcBef>
                <a:spcPts val="0"/>
              </a:spcBef>
              <a:spcAft>
                <a:spcPts val="0"/>
              </a:spcAft>
              <a:buClr>
                <a:srgbClr val="338987"/>
              </a:buClr>
              <a:buSzPts val="4800"/>
              <a:buNone/>
              <a:defRPr b="0" sz="4800">
                <a:solidFill>
                  <a:srgbClr val="338987"/>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3"/>
              </a:buClr>
              <a:buSzPts val="2800"/>
              <a:buFont typeface="Staatliches"/>
              <a:buNone/>
              <a:defRPr sz="2800">
                <a:solidFill>
                  <a:schemeClr val="accent3"/>
                </a:solidFill>
                <a:latin typeface="Staatliches"/>
                <a:ea typeface="Staatliches"/>
                <a:cs typeface="Staatliches"/>
                <a:sym typeface="Staatliches"/>
              </a:defRPr>
            </a:lvl1pPr>
            <a:lvl2pPr lvl="1"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2pPr>
            <a:lvl3pPr lvl="2"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3pPr>
            <a:lvl4pPr lvl="3"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4pPr>
            <a:lvl5pPr lvl="4"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5pPr>
            <a:lvl6pPr lvl="5"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6pPr>
            <a:lvl7pPr lvl="6"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7pPr>
            <a:lvl8pPr lvl="7"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8pPr>
            <a:lvl9pPr lvl="8"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1pPr>
            <a:lvl2pPr indent="-304800" lvl="1" marL="9144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2pPr>
            <a:lvl3pPr indent="-304800" lvl="2" marL="13716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3pPr>
            <a:lvl4pPr indent="-304800" lvl="3" marL="1828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4pPr>
            <a:lvl5pPr indent="-304800" lvl="4" marL="22860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5pPr>
            <a:lvl6pPr indent="-304800" lvl="5" marL="27432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6pPr>
            <a:lvl7pPr indent="-304800" lvl="6" marL="32004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7pPr>
            <a:lvl8pPr indent="-304800" lvl="7" marL="36576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8pPr>
            <a:lvl9pPr indent="-304800" lvl="8" marL="4114800" rtl="0">
              <a:lnSpc>
                <a:spcPct val="115000"/>
              </a:lnSpc>
              <a:spcBef>
                <a:spcPts val="1600"/>
              </a:spcBef>
              <a:spcAft>
                <a:spcPts val="1600"/>
              </a:spcAft>
              <a:buClr>
                <a:schemeClr val="accent3"/>
              </a:buClr>
              <a:buSzPts val="1200"/>
              <a:buFont typeface="Anaheim"/>
              <a:buChar char="■"/>
              <a:defRPr sz="1200">
                <a:solidFill>
                  <a:schemeClr val="accent3"/>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mc:AlternateContent>
    <mc:Choice Requires="p14">
      <p:transition spd="slow" p14:dur="1000">
        <p:push/>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9" name="Shape 139"/>
        <p:cNvGrpSpPr/>
        <p:nvPr/>
      </p:nvGrpSpPr>
      <p:grpSpPr>
        <a:xfrm>
          <a:off x="0" y="0"/>
          <a:ext cx="0" cy="0"/>
          <a:chOff x="0" y="0"/>
          <a:chExt cx="0" cy="0"/>
        </a:xfrm>
      </p:grpSpPr>
      <p:sp>
        <p:nvSpPr>
          <p:cNvPr id="140" name="Google Shape;140;p24"/>
          <p:cNvSpPr/>
          <p:nvPr/>
        </p:nvSpPr>
        <p:spPr>
          <a:xfrm>
            <a:off x="5057925" y="1382750"/>
            <a:ext cx="3029400" cy="2370300"/>
          </a:xfrm>
          <a:prstGeom prst="roundRect">
            <a:avLst>
              <a:gd fmla="val 1472"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 name="Google Shape;141;p24"/>
          <p:cNvGrpSpPr/>
          <p:nvPr/>
        </p:nvGrpSpPr>
        <p:grpSpPr>
          <a:xfrm>
            <a:off x="4969574" y="1120650"/>
            <a:ext cx="3029365" cy="2547136"/>
            <a:chOff x="4741999" y="986350"/>
            <a:chExt cx="3029365" cy="2547136"/>
          </a:xfrm>
        </p:grpSpPr>
        <p:sp>
          <p:nvSpPr>
            <p:cNvPr id="142" name="Google Shape;142;p24"/>
            <p:cNvSpPr/>
            <p:nvPr/>
          </p:nvSpPr>
          <p:spPr>
            <a:xfrm>
              <a:off x="4742978" y="1175558"/>
              <a:ext cx="3028387" cy="2357928"/>
            </a:xfrm>
            <a:custGeom>
              <a:rect b="b" l="l" r="r" t="t"/>
              <a:pathLst>
                <a:path extrusionOk="0" h="53745" w="69027">
                  <a:moveTo>
                    <a:pt x="1" y="1"/>
                  </a:moveTo>
                  <a:lnTo>
                    <a:pt x="1" y="62"/>
                  </a:lnTo>
                  <a:cubicBezTo>
                    <a:pt x="1" y="19391"/>
                    <a:pt x="5" y="37676"/>
                    <a:pt x="5" y="53688"/>
                  </a:cubicBezTo>
                  <a:lnTo>
                    <a:pt x="5" y="53744"/>
                  </a:lnTo>
                  <a:lnTo>
                    <a:pt x="57" y="53744"/>
                  </a:lnTo>
                  <a:cubicBezTo>
                    <a:pt x="40966" y="53710"/>
                    <a:pt x="68520" y="53692"/>
                    <a:pt x="68978" y="53692"/>
                  </a:cubicBezTo>
                  <a:cubicBezTo>
                    <a:pt x="68520" y="53688"/>
                    <a:pt x="40990" y="53671"/>
                    <a:pt x="110" y="53639"/>
                  </a:cubicBezTo>
                  <a:lnTo>
                    <a:pt x="110" y="53639"/>
                  </a:lnTo>
                  <a:cubicBezTo>
                    <a:pt x="114" y="37655"/>
                    <a:pt x="114" y="19407"/>
                    <a:pt x="118" y="118"/>
                  </a:cubicBezTo>
                  <a:lnTo>
                    <a:pt x="118" y="118"/>
                  </a:lnTo>
                  <a:cubicBezTo>
                    <a:pt x="25637" y="114"/>
                    <a:pt x="49338" y="110"/>
                    <a:pt x="68928" y="110"/>
                  </a:cubicBezTo>
                  <a:lnTo>
                    <a:pt x="68930" y="110"/>
                  </a:lnTo>
                  <a:cubicBezTo>
                    <a:pt x="68961" y="32457"/>
                    <a:pt x="68978" y="53290"/>
                    <a:pt x="68978" y="53692"/>
                  </a:cubicBezTo>
                  <a:cubicBezTo>
                    <a:pt x="68978" y="53290"/>
                    <a:pt x="69000" y="32436"/>
                    <a:pt x="69026" y="62"/>
                  </a:cubicBezTo>
                  <a:lnTo>
                    <a:pt x="69026" y="14"/>
                  </a:lnTo>
                  <a:lnTo>
                    <a:pt x="68978" y="14"/>
                  </a:lnTo>
                  <a:cubicBezTo>
                    <a:pt x="49365" y="9"/>
                    <a:pt x="25627" y="5"/>
                    <a:pt x="66"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4"/>
            <p:cNvSpPr/>
            <p:nvPr/>
          </p:nvSpPr>
          <p:spPr>
            <a:xfrm>
              <a:off x="5574260" y="2190926"/>
              <a:ext cx="5265" cy="1142615"/>
            </a:xfrm>
            <a:custGeom>
              <a:rect b="b" l="l" r="r" t="t"/>
              <a:pathLst>
                <a:path extrusionOk="0" h="26044" w="120">
                  <a:moveTo>
                    <a:pt x="63" y="1"/>
                  </a:moveTo>
                  <a:cubicBezTo>
                    <a:pt x="27" y="1"/>
                    <a:pt x="1" y="5831"/>
                    <a:pt x="1" y="13024"/>
                  </a:cubicBezTo>
                  <a:cubicBezTo>
                    <a:pt x="1" y="20213"/>
                    <a:pt x="27" y="26043"/>
                    <a:pt x="63" y="26043"/>
                  </a:cubicBezTo>
                  <a:cubicBezTo>
                    <a:pt x="93" y="26043"/>
                    <a:pt x="119" y="20213"/>
                    <a:pt x="119" y="13024"/>
                  </a:cubicBezTo>
                  <a:cubicBezTo>
                    <a:pt x="119" y="5831"/>
                    <a:pt x="93" y="1"/>
                    <a:pt x="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4"/>
            <p:cNvSpPr/>
            <p:nvPr/>
          </p:nvSpPr>
          <p:spPr>
            <a:xfrm>
              <a:off x="6886640" y="2190926"/>
              <a:ext cx="5001" cy="1142615"/>
            </a:xfrm>
            <a:custGeom>
              <a:rect b="b" l="l" r="r" t="t"/>
              <a:pathLst>
                <a:path extrusionOk="0" h="26044" w="114">
                  <a:moveTo>
                    <a:pt x="57" y="1"/>
                  </a:moveTo>
                  <a:cubicBezTo>
                    <a:pt x="27" y="1"/>
                    <a:pt x="1" y="5831"/>
                    <a:pt x="1" y="13024"/>
                  </a:cubicBezTo>
                  <a:cubicBezTo>
                    <a:pt x="1" y="20213"/>
                    <a:pt x="27" y="26043"/>
                    <a:pt x="57" y="26043"/>
                  </a:cubicBezTo>
                  <a:cubicBezTo>
                    <a:pt x="88" y="26043"/>
                    <a:pt x="114" y="20213"/>
                    <a:pt x="114" y="13024"/>
                  </a:cubicBezTo>
                  <a:cubicBezTo>
                    <a:pt x="114" y="5831"/>
                    <a:pt x="88" y="1"/>
                    <a:pt x="5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4"/>
            <p:cNvSpPr/>
            <p:nvPr/>
          </p:nvSpPr>
          <p:spPr>
            <a:xfrm>
              <a:off x="6022366" y="1872856"/>
              <a:ext cx="5177" cy="1460691"/>
            </a:xfrm>
            <a:custGeom>
              <a:rect b="b" l="l" r="r" t="t"/>
              <a:pathLst>
                <a:path extrusionOk="0" h="33294" w="118">
                  <a:moveTo>
                    <a:pt x="57" y="1"/>
                  </a:moveTo>
                  <a:cubicBezTo>
                    <a:pt x="27" y="1"/>
                    <a:pt x="0" y="7452"/>
                    <a:pt x="0" y="16647"/>
                  </a:cubicBezTo>
                  <a:cubicBezTo>
                    <a:pt x="0" y="25841"/>
                    <a:pt x="27" y="33293"/>
                    <a:pt x="57" y="33293"/>
                  </a:cubicBezTo>
                  <a:cubicBezTo>
                    <a:pt x="92" y="33293"/>
                    <a:pt x="118" y="25841"/>
                    <a:pt x="118" y="16647"/>
                  </a:cubicBezTo>
                  <a:cubicBezTo>
                    <a:pt x="118" y="7452"/>
                    <a:pt x="92" y="1"/>
                    <a:pt x="5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4"/>
            <p:cNvSpPr/>
            <p:nvPr/>
          </p:nvSpPr>
          <p:spPr>
            <a:xfrm>
              <a:off x="7401651" y="1872856"/>
              <a:ext cx="5177" cy="1460691"/>
            </a:xfrm>
            <a:custGeom>
              <a:rect b="b" l="l" r="r" t="t"/>
              <a:pathLst>
                <a:path extrusionOk="0" h="33294" w="118">
                  <a:moveTo>
                    <a:pt x="57" y="1"/>
                  </a:moveTo>
                  <a:cubicBezTo>
                    <a:pt x="26" y="1"/>
                    <a:pt x="0" y="7452"/>
                    <a:pt x="0" y="16647"/>
                  </a:cubicBezTo>
                  <a:cubicBezTo>
                    <a:pt x="0" y="25841"/>
                    <a:pt x="26" y="33293"/>
                    <a:pt x="57" y="33293"/>
                  </a:cubicBezTo>
                  <a:cubicBezTo>
                    <a:pt x="91" y="33293"/>
                    <a:pt x="118" y="25841"/>
                    <a:pt x="118" y="16647"/>
                  </a:cubicBezTo>
                  <a:cubicBezTo>
                    <a:pt x="118" y="7452"/>
                    <a:pt x="91" y="1"/>
                    <a:pt x="5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4"/>
            <p:cNvSpPr/>
            <p:nvPr/>
          </p:nvSpPr>
          <p:spPr>
            <a:xfrm>
              <a:off x="6415194" y="1647223"/>
              <a:ext cx="5221" cy="1686327"/>
            </a:xfrm>
            <a:custGeom>
              <a:rect b="b" l="l" r="r" t="t"/>
              <a:pathLst>
                <a:path extrusionOk="0" h="38437" w="119">
                  <a:moveTo>
                    <a:pt x="57" y="0"/>
                  </a:moveTo>
                  <a:cubicBezTo>
                    <a:pt x="27" y="0"/>
                    <a:pt x="0" y="8601"/>
                    <a:pt x="0" y="19216"/>
                  </a:cubicBezTo>
                  <a:cubicBezTo>
                    <a:pt x="0" y="29830"/>
                    <a:pt x="27" y="38436"/>
                    <a:pt x="57" y="38436"/>
                  </a:cubicBezTo>
                  <a:cubicBezTo>
                    <a:pt x="93" y="38436"/>
                    <a:pt x="119" y="29830"/>
                    <a:pt x="119" y="19216"/>
                  </a:cubicBezTo>
                  <a:cubicBezTo>
                    <a:pt x="119" y="8601"/>
                    <a:pt x="93" y="0"/>
                    <a:pt x="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4"/>
            <p:cNvSpPr/>
            <p:nvPr/>
          </p:nvSpPr>
          <p:spPr>
            <a:xfrm>
              <a:off x="6406946" y="1636475"/>
              <a:ext cx="21541" cy="21322"/>
            </a:xfrm>
            <a:custGeom>
              <a:rect b="b" l="l" r="r" t="t"/>
              <a:pathLst>
                <a:path extrusionOk="0" h="486" w="491">
                  <a:moveTo>
                    <a:pt x="245" y="0"/>
                  </a:moveTo>
                  <a:cubicBezTo>
                    <a:pt x="110" y="0"/>
                    <a:pt x="1" y="110"/>
                    <a:pt x="1" y="245"/>
                  </a:cubicBezTo>
                  <a:cubicBezTo>
                    <a:pt x="1" y="377"/>
                    <a:pt x="110" y="486"/>
                    <a:pt x="245" y="486"/>
                  </a:cubicBezTo>
                  <a:cubicBezTo>
                    <a:pt x="381" y="486"/>
                    <a:pt x="490" y="377"/>
                    <a:pt x="490" y="245"/>
                  </a:cubicBezTo>
                  <a:cubicBezTo>
                    <a:pt x="490" y="110"/>
                    <a:pt x="381" y="0"/>
                    <a:pt x="24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4"/>
            <p:cNvSpPr/>
            <p:nvPr/>
          </p:nvSpPr>
          <p:spPr>
            <a:xfrm>
              <a:off x="4916447" y="2115949"/>
              <a:ext cx="2589355" cy="652691"/>
            </a:xfrm>
            <a:custGeom>
              <a:rect b="b" l="l" r="r" t="t"/>
              <a:pathLst>
                <a:path extrusionOk="0" h="14877" w="59020">
                  <a:moveTo>
                    <a:pt x="33314" y="1"/>
                  </a:moveTo>
                  <a:cubicBezTo>
                    <a:pt x="32852" y="1"/>
                    <a:pt x="32390" y="48"/>
                    <a:pt x="31929" y="142"/>
                  </a:cubicBezTo>
                  <a:cubicBezTo>
                    <a:pt x="31261" y="285"/>
                    <a:pt x="30614" y="535"/>
                    <a:pt x="30011" y="870"/>
                  </a:cubicBezTo>
                  <a:cubicBezTo>
                    <a:pt x="28805" y="1557"/>
                    <a:pt x="27847" y="2558"/>
                    <a:pt x="27061" y="3619"/>
                  </a:cubicBezTo>
                  <a:cubicBezTo>
                    <a:pt x="26266" y="4682"/>
                    <a:pt x="25628" y="5818"/>
                    <a:pt x="25007" y="6927"/>
                  </a:cubicBezTo>
                  <a:cubicBezTo>
                    <a:pt x="24400" y="8042"/>
                    <a:pt x="23766" y="9104"/>
                    <a:pt x="23067" y="10096"/>
                  </a:cubicBezTo>
                  <a:cubicBezTo>
                    <a:pt x="22363" y="11084"/>
                    <a:pt x="21607" y="12006"/>
                    <a:pt x="20741" y="12766"/>
                  </a:cubicBezTo>
                  <a:cubicBezTo>
                    <a:pt x="19881" y="13518"/>
                    <a:pt x="18915" y="14130"/>
                    <a:pt x="17867" y="14392"/>
                  </a:cubicBezTo>
                  <a:cubicBezTo>
                    <a:pt x="17609" y="14475"/>
                    <a:pt x="17342" y="14505"/>
                    <a:pt x="17084" y="14545"/>
                  </a:cubicBezTo>
                  <a:cubicBezTo>
                    <a:pt x="16953" y="14571"/>
                    <a:pt x="16818" y="14563"/>
                    <a:pt x="16687" y="14567"/>
                  </a:cubicBezTo>
                  <a:cubicBezTo>
                    <a:pt x="16581" y="14571"/>
                    <a:pt x="16475" y="14577"/>
                    <a:pt x="16371" y="14577"/>
                  </a:cubicBezTo>
                  <a:cubicBezTo>
                    <a:pt x="16346" y="14577"/>
                    <a:pt x="16322" y="14576"/>
                    <a:pt x="16298" y="14576"/>
                  </a:cubicBezTo>
                  <a:cubicBezTo>
                    <a:pt x="15773" y="14554"/>
                    <a:pt x="15267" y="14453"/>
                    <a:pt x="14781" y="14305"/>
                  </a:cubicBezTo>
                  <a:cubicBezTo>
                    <a:pt x="13811" y="13995"/>
                    <a:pt x="12950" y="13483"/>
                    <a:pt x="12155" y="12950"/>
                  </a:cubicBezTo>
                  <a:cubicBezTo>
                    <a:pt x="11364" y="12417"/>
                    <a:pt x="10630" y="11853"/>
                    <a:pt x="9908" y="11342"/>
                  </a:cubicBezTo>
                  <a:cubicBezTo>
                    <a:pt x="9188" y="10830"/>
                    <a:pt x="8466" y="10368"/>
                    <a:pt x="7723" y="10048"/>
                  </a:cubicBezTo>
                  <a:cubicBezTo>
                    <a:pt x="6989" y="9725"/>
                    <a:pt x="6247" y="9523"/>
                    <a:pt x="5533" y="9458"/>
                  </a:cubicBezTo>
                  <a:cubicBezTo>
                    <a:pt x="5331" y="9439"/>
                    <a:pt x="5131" y="9430"/>
                    <a:pt x="4936" y="9430"/>
                  </a:cubicBezTo>
                  <a:cubicBezTo>
                    <a:pt x="4448" y="9430"/>
                    <a:pt x="3985" y="9489"/>
                    <a:pt x="3567" y="9611"/>
                  </a:cubicBezTo>
                  <a:cubicBezTo>
                    <a:pt x="3419" y="9642"/>
                    <a:pt x="3284" y="9712"/>
                    <a:pt x="3143" y="9755"/>
                  </a:cubicBezTo>
                  <a:cubicBezTo>
                    <a:pt x="3008" y="9812"/>
                    <a:pt x="2868" y="9847"/>
                    <a:pt x="2750" y="9922"/>
                  </a:cubicBezTo>
                  <a:cubicBezTo>
                    <a:pt x="2510" y="10057"/>
                    <a:pt x="2261" y="10158"/>
                    <a:pt x="2068" y="10319"/>
                  </a:cubicBezTo>
                  <a:cubicBezTo>
                    <a:pt x="1644" y="10590"/>
                    <a:pt x="1334" y="10909"/>
                    <a:pt x="1055" y="11167"/>
                  </a:cubicBezTo>
                  <a:cubicBezTo>
                    <a:pt x="932" y="11316"/>
                    <a:pt x="814" y="11447"/>
                    <a:pt x="709" y="11569"/>
                  </a:cubicBezTo>
                  <a:cubicBezTo>
                    <a:pt x="609" y="11695"/>
                    <a:pt x="508" y="11800"/>
                    <a:pt x="438" y="11915"/>
                  </a:cubicBezTo>
                  <a:cubicBezTo>
                    <a:pt x="294" y="12129"/>
                    <a:pt x="184" y="12290"/>
                    <a:pt x="111" y="12403"/>
                  </a:cubicBezTo>
                  <a:cubicBezTo>
                    <a:pt x="36" y="12518"/>
                    <a:pt x="1" y="12574"/>
                    <a:pt x="6" y="12579"/>
                  </a:cubicBezTo>
                  <a:cubicBezTo>
                    <a:pt x="6" y="12579"/>
                    <a:pt x="6" y="12579"/>
                    <a:pt x="7" y="12579"/>
                  </a:cubicBezTo>
                  <a:cubicBezTo>
                    <a:pt x="14" y="12579"/>
                    <a:pt x="61" y="12526"/>
                    <a:pt x="137" y="12425"/>
                  </a:cubicBezTo>
                  <a:cubicBezTo>
                    <a:pt x="220" y="12316"/>
                    <a:pt x="337" y="12159"/>
                    <a:pt x="495" y="11958"/>
                  </a:cubicBezTo>
                  <a:cubicBezTo>
                    <a:pt x="569" y="11849"/>
                    <a:pt x="670" y="11744"/>
                    <a:pt x="779" y="11626"/>
                  </a:cubicBezTo>
                  <a:cubicBezTo>
                    <a:pt x="884" y="11508"/>
                    <a:pt x="1002" y="11381"/>
                    <a:pt x="1128" y="11241"/>
                  </a:cubicBezTo>
                  <a:cubicBezTo>
                    <a:pt x="1413" y="10992"/>
                    <a:pt x="1723" y="10691"/>
                    <a:pt x="2143" y="10433"/>
                  </a:cubicBezTo>
                  <a:cubicBezTo>
                    <a:pt x="2334" y="10280"/>
                    <a:pt x="2580" y="10188"/>
                    <a:pt x="2816" y="10057"/>
                  </a:cubicBezTo>
                  <a:cubicBezTo>
                    <a:pt x="2929" y="9991"/>
                    <a:pt x="3069" y="9961"/>
                    <a:pt x="3200" y="9908"/>
                  </a:cubicBezTo>
                  <a:cubicBezTo>
                    <a:pt x="3336" y="9864"/>
                    <a:pt x="3462" y="9799"/>
                    <a:pt x="3611" y="9773"/>
                  </a:cubicBezTo>
                  <a:cubicBezTo>
                    <a:pt x="3999" y="9668"/>
                    <a:pt x="4425" y="9617"/>
                    <a:pt x="4875" y="9617"/>
                  </a:cubicBezTo>
                  <a:cubicBezTo>
                    <a:pt x="5085" y="9617"/>
                    <a:pt x="5299" y="9628"/>
                    <a:pt x="5517" y="9650"/>
                  </a:cubicBezTo>
                  <a:cubicBezTo>
                    <a:pt x="6198" y="9725"/>
                    <a:pt x="6919" y="9930"/>
                    <a:pt x="7636" y="10253"/>
                  </a:cubicBezTo>
                  <a:cubicBezTo>
                    <a:pt x="8353" y="10572"/>
                    <a:pt x="9052" y="11027"/>
                    <a:pt x="9764" y="11542"/>
                  </a:cubicBezTo>
                  <a:cubicBezTo>
                    <a:pt x="10477" y="12058"/>
                    <a:pt x="11207" y="12627"/>
                    <a:pt x="12006" y="13177"/>
                  </a:cubicBezTo>
                  <a:cubicBezTo>
                    <a:pt x="12806" y="13719"/>
                    <a:pt x="13684" y="14253"/>
                    <a:pt x="14694" y="14580"/>
                  </a:cubicBezTo>
                  <a:cubicBezTo>
                    <a:pt x="15200" y="14737"/>
                    <a:pt x="15733" y="14851"/>
                    <a:pt x="16284" y="14872"/>
                  </a:cubicBezTo>
                  <a:cubicBezTo>
                    <a:pt x="16326" y="14875"/>
                    <a:pt x="16369" y="14876"/>
                    <a:pt x="16412" y="14876"/>
                  </a:cubicBezTo>
                  <a:cubicBezTo>
                    <a:pt x="16507" y="14876"/>
                    <a:pt x="16603" y="14871"/>
                    <a:pt x="16699" y="14868"/>
                  </a:cubicBezTo>
                  <a:cubicBezTo>
                    <a:pt x="16835" y="14864"/>
                    <a:pt x="16975" y="14872"/>
                    <a:pt x="17115" y="14846"/>
                  </a:cubicBezTo>
                  <a:cubicBezTo>
                    <a:pt x="17390" y="14807"/>
                    <a:pt x="17674" y="14777"/>
                    <a:pt x="17945" y="14689"/>
                  </a:cubicBezTo>
                  <a:cubicBezTo>
                    <a:pt x="18500" y="14563"/>
                    <a:pt x="19025" y="14318"/>
                    <a:pt x="19531" y="14039"/>
                  </a:cubicBezTo>
                  <a:cubicBezTo>
                    <a:pt x="19781" y="13885"/>
                    <a:pt x="20033" y="13741"/>
                    <a:pt x="20265" y="13557"/>
                  </a:cubicBezTo>
                  <a:cubicBezTo>
                    <a:pt x="20505" y="13391"/>
                    <a:pt x="20729" y="13200"/>
                    <a:pt x="20956" y="13007"/>
                  </a:cubicBezTo>
                  <a:cubicBezTo>
                    <a:pt x="21852" y="12229"/>
                    <a:pt x="22625" y="11290"/>
                    <a:pt x="23343" y="10293"/>
                  </a:cubicBezTo>
                  <a:cubicBezTo>
                    <a:pt x="24051" y="9287"/>
                    <a:pt x="24697" y="8208"/>
                    <a:pt x="25309" y="7094"/>
                  </a:cubicBezTo>
                  <a:cubicBezTo>
                    <a:pt x="25929" y="5989"/>
                    <a:pt x="26562" y="4865"/>
                    <a:pt x="27341" y="3825"/>
                  </a:cubicBezTo>
                  <a:cubicBezTo>
                    <a:pt x="28109" y="2790"/>
                    <a:pt x="29041" y="1828"/>
                    <a:pt x="30186" y="1177"/>
                  </a:cubicBezTo>
                  <a:cubicBezTo>
                    <a:pt x="30754" y="854"/>
                    <a:pt x="31370" y="622"/>
                    <a:pt x="32004" y="487"/>
                  </a:cubicBezTo>
                  <a:cubicBezTo>
                    <a:pt x="32439" y="396"/>
                    <a:pt x="32886" y="349"/>
                    <a:pt x="33328" y="349"/>
                  </a:cubicBezTo>
                  <a:cubicBezTo>
                    <a:pt x="33526" y="349"/>
                    <a:pt x="33723" y="358"/>
                    <a:pt x="33918" y="377"/>
                  </a:cubicBezTo>
                  <a:cubicBezTo>
                    <a:pt x="34551" y="438"/>
                    <a:pt x="35163" y="622"/>
                    <a:pt x="35719" y="906"/>
                  </a:cubicBezTo>
                  <a:cubicBezTo>
                    <a:pt x="36278" y="1185"/>
                    <a:pt x="36780" y="1566"/>
                    <a:pt x="37234" y="1990"/>
                  </a:cubicBezTo>
                  <a:cubicBezTo>
                    <a:pt x="38139" y="2851"/>
                    <a:pt x="38847" y="3873"/>
                    <a:pt x="39495" y="4900"/>
                  </a:cubicBezTo>
                  <a:cubicBezTo>
                    <a:pt x="40136" y="5931"/>
                    <a:pt x="40713" y="6980"/>
                    <a:pt x="41334" y="7976"/>
                  </a:cubicBezTo>
                  <a:cubicBezTo>
                    <a:pt x="41972" y="8956"/>
                    <a:pt x="42527" y="9934"/>
                    <a:pt x="43065" y="10905"/>
                  </a:cubicBezTo>
                  <a:cubicBezTo>
                    <a:pt x="43331" y="11385"/>
                    <a:pt x="43611" y="11862"/>
                    <a:pt x="43921" y="12312"/>
                  </a:cubicBezTo>
                  <a:cubicBezTo>
                    <a:pt x="44231" y="12762"/>
                    <a:pt x="44608" y="13168"/>
                    <a:pt x="45044" y="13483"/>
                  </a:cubicBezTo>
                  <a:cubicBezTo>
                    <a:pt x="45481" y="13797"/>
                    <a:pt x="45984" y="14007"/>
                    <a:pt x="46482" y="14117"/>
                  </a:cubicBezTo>
                  <a:cubicBezTo>
                    <a:pt x="46984" y="14243"/>
                    <a:pt x="47482" y="14279"/>
                    <a:pt x="47972" y="14301"/>
                  </a:cubicBezTo>
                  <a:cubicBezTo>
                    <a:pt x="48081" y="14306"/>
                    <a:pt x="48190" y="14309"/>
                    <a:pt x="48298" y="14309"/>
                  </a:cubicBezTo>
                  <a:cubicBezTo>
                    <a:pt x="49159" y="14309"/>
                    <a:pt x="49997" y="14144"/>
                    <a:pt x="50734" y="13837"/>
                  </a:cubicBezTo>
                  <a:cubicBezTo>
                    <a:pt x="51153" y="13666"/>
                    <a:pt x="51534" y="13444"/>
                    <a:pt x="51888" y="13208"/>
                  </a:cubicBezTo>
                  <a:cubicBezTo>
                    <a:pt x="52233" y="12958"/>
                    <a:pt x="52561" y="12696"/>
                    <a:pt x="52845" y="12417"/>
                  </a:cubicBezTo>
                  <a:cubicBezTo>
                    <a:pt x="53430" y="11857"/>
                    <a:pt x="53898" y="11263"/>
                    <a:pt x="54322" y="10703"/>
                  </a:cubicBezTo>
                  <a:cubicBezTo>
                    <a:pt x="55157" y="9572"/>
                    <a:pt x="55825" y="8567"/>
                    <a:pt x="56494" y="7845"/>
                  </a:cubicBezTo>
                  <a:cubicBezTo>
                    <a:pt x="57150" y="7120"/>
                    <a:pt x="57801" y="6697"/>
                    <a:pt x="58273" y="6495"/>
                  </a:cubicBezTo>
                  <a:cubicBezTo>
                    <a:pt x="58509" y="6399"/>
                    <a:pt x="58697" y="6334"/>
                    <a:pt x="58828" y="6308"/>
                  </a:cubicBezTo>
                  <a:cubicBezTo>
                    <a:pt x="58955" y="6272"/>
                    <a:pt x="59020" y="6251"/>
                    <a:pt x="59020" y="6242"/>
                  </a:cubicBezTo>
                  <a:cubicBezTo>
                    <a:pt x="59019" y="6241"/>
                    <a:pt x="59017" y="6241"/>
                    <a:pt x="59013" y="6241"/>
                  </a:cubicBezTo>
                  <a:cubicBezTo>
                    <a:pt x="58993" y="6241"/>
                    <a:pt x="58929" y="6250"/>
                    <a:pt x="58819" y="6272"/>
                  </a:cubicBezTo>
                  <a:cubicBezTo>
                    <a:pt x="58683" y="6290"/>
                    <a:pt x="58491" y="6342"/>
                    <a:pt x="58247" y="6429"/>
                  </a:cubicBezTo>
                  <a:cubicBezTo>
                    <a:pt x="57757" y="6613"/>
                    <a:pt x="57075" y="7028"/>
                    <a:pt x="56393" y="7754"/>
                  </a:cubicBezTo>
                  <a:cubicBezTo>
                    <a:pt x="55699" y="8470"/>
                    <a:pt x="55012" y="9476"/>
                    <a:pt x="54165" y="10586"/>
                  </a:cubicBezTo>
                  <a:cubicBezTo>
                    <a:pt x="53737" y="11136"/>
                    <a:pt x="53269" y="11718"/>
                    <a:pt x="52692" y="12256"/>
                  </a:cubicBezTo>
                  <a:cubicBezTo>
                    <a:pt x="52408" y="12526"/>
                    <a:pt x="52089" y="12775"/>
                    <a:pt x="51752" y="13011"/>
                  </a:cubicBezTo>
                  <a:cubicBezTo>
                    <a:pt x="51407" y="13238"/>
                    <a:pt x="51040" y="13448"/>
                    <a:pt x="50638" y="13610"/>
                  </a:cubicBezTo>
                  <a:cubicBezTo>
                    <a:pt x="49935" y="13890"/>
                    <a:pt x="49147" y="14042"/>
                    <a:pt x="48323" y="14042"/>
                  </a:cubicBezTo>
                  <a:cubicBezTo>
                    <a:pt x="48210" y="14042"/>
                    <a:pt x="48095" y="14039"/>
                    <a:pt x="47981" y="14033"/>
                  </a:cubicBezTo>
                  <a:cubicBezTo>
                    <a:pt x="47509" y="14007"/>
                    <a:pt x="47024" y="13968"/>
                    <a:pt x="46552" y="13841"/>
                  </a:cubicBezTo>
                  <a:cubicBezTo>
                    <a:pt x="46076" y="13737"/>
                    <a:pt x="45617" y="13540"/>
                    <a:pt x="45215" y="13247"/>
                  </a:cubicBezTo>
                  <a:cubicBezTo>
                    <a:pt x="44393" y="12666"/>
                    <a:pt x="43868" y="11709"/>
                    <a:pt x="43331" y="10752"/>
                  </a:cubicBezTo>
                  <a:cubicBezTo>
                    <a:pt x="42807" y="9786"/>
                    <a:pt x="42238" y="8785"/>
                    <a:pt x="41609" y="7802"/>
                  </a:cubicBezTo>
                  <a:cubicBezTo>
                    <a:pt x="40998" y="6818"/>
                    <a:pt x="40425" y="5765"/>
                    <a:pt x="39778" y="4725"/>
                  </a:cubicBezTo>
                  <a:cubicBezTo>
                    <a:pt x="39127" y="3686"/>
                    <a:pt x="38410" y="2637"/>
                    <a:pt x="37470" y="1741"/>
                  </a:cubicBezTo>
                  <a:cubicBezTo>
                    <a:pt x="36998" y="1299"/>
                    <a:pt x="36470" y="897"/>
                    <a:pt x="35876" y="596"/>
                  </a:cubicBezTo>
                  <a:cubicBezTo>
                    <a:pt x="35281" y="294"/>
                    <a:pt x="34630" y="93"/>
                    <a:pt x="33953" y="31"/>
                  </a:cubicBezTo>
                  <a:cubicBezTo>
                    <a:pt x="33740" y="11"/>
                    <a:pt x="33527" y="1"/>
                    <a:pt x="333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4"/>
            <p:cNvSpPr/>
            <p:nvPr/>
          </p:nvSpPr>
          <p:spPr>
            <a:xfrm>
              <a:off x="5106104" y="1442255"/>
              <a:ext cx="527304" cy="29395"/>
            </a:xfrm>
            <a:custGeom>
              <a:rect b="b" l="l" r="r" t="t"/>
              <a:pathLst>
                <a:path extrusionOk="0" h="670" w="12019">
                  <a:moveTo>
                    <a:pt x="0" y="1"/>
                  </a:moveTo>
                  <a:lnTo>
                    <a:pt x="0" y="669"/>
                  </a:lnTo>
                  <a:lnTo>
                    <a:pt x="12019" y="669"/>
                  </a:lnTo>
                  <a:lnTo>
                    <a:pt x="1201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4"/>
            <p:cNvSpPr/>
            <p:nvPr/>
          </p:nvSpPr>
          <p:spPr>
            <a:xfrm>
              <a:off x="5106104" y="1510870"/>
              <a:ext cx="260603" cy="29395"/>
            </a:xfrm>
            <a:custGeom>
              <a:rect b="b" l="l" r="r" t="t"/>
              <a:pathLst>
                <a:path extrusionOk="0" h="670" w="5940">
                  <a:moveTo>
                    <a:pt x="0" y="1"/>
                  </a:moveTo>
                  <a:lnTo>
                    <a:pt x="0" y="670"/>
                  </a:lnTo>
                  <a:lnTo>
                    <a:pt x="5940" y="670"/>
                  </a:lnTo>
                  <a:lnTo>
                    <a:pt x="594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4"/>
            <p:cNvSpPr/>
            <p:nvPr/>
          </p:nvSpPr>
          <p:spPr>
            <a:xfrm>
              <a:off x="4741999" y="986350"/>
              <a:ext cx="3028454" cy="191920"/>
            </a:xfrm>
            <a:custGeom>
              <a:rect b="b" l="l" r="r" t="t"/>
              <a:pathLst>
                <a:path extrusionOk="0" h="4375" w="69001">
                  <a:moveTo>
                    <a:pt x="79" y="0"/>
                  </a:moveTo>
                  <a:cubicBezTo>
                    <a:pt x="35" y="0"/>
                    <a:pt x="1" y="36"/>
                    <a:pt x="1" y="79"/>
                  </a:cubicBezTo>
                  <a:lnTo>
                    <a:pt x="1" y="4375"/>
                  </a:lnTo>
                  <a:lnTo>
                    <a:pt x="69000" y="4375"/>
                  </a:lnTo>
                  <a:lnTo>
                    <a:pt x="69000" y="79"/>
                  </a:lnTo>
                  <a:cubicBezTo>
                    <a:pt x="69000" y="36"/>
                    <a:pt x="68966" y="0"/>
                    <a:pt x="6892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4"/>
            <p:cNvSpPr/>
            <p:nvPr/>
          </p:nvSpPr>
          <p:spPr>
            <a:xfrm>
              <a:off x="4857439" y="1065308"/>
              <a:ext cx="41460" cy="41284"/>
            </a:xfrm>
            <a:custGeom>
              <a:rect b="b" l="l" r="r" t="t"/>
              <a:pathLst>
                <a:path extrusionOk="0" h="941" w="945">
                  <a:moveTo>
                    <a:pt x="472" y="1"/>
                  </a:moveTo>
                  <a:cubicBezTo>
                    <a:pt x="214" y="1"/>
                    <a:pt x="0" y="211"/>
                    <a:pt x="0" y="473"/>
                  </a:cubicBezTo>
                  <a:cubicBezTo>
                    <a:pt x="0" y="731"/>
                    <a:pt x="214" y="941"/>
                    <a:pt x="472" y="941"/>
                  </a:cubicBezTo>
                  <a:cubicBezTo>
                    <a:pt x="734" y="941"/>
                    <a:pt x="944" y="731"/>
                    <a:pt x="944" y="473"/>
                  </a:cubicBezTo>
                  <a:cubicBezTo>
                    <a:pt x="944" y="211"/>
                    <a:pt x="734" y="1"/>
                    <a:pt x="4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4"/>
            <p:cNvSpPr/>
            <p:nvPr/>
          </p:nvSpPr>
          <p:spPr>
            <a:xfrm>
              <a:off x="4947727" y="1065308"/>
              <a:ext cx="41240" cy="41284"/>
            </a:xfrm>
            <a:custGeom>
              <a:rect b="b" l="l" r="r" t="t"/>
              <a:pathLst>
                <a:path extrusionOk="0" h="941" w="940">
                  <a:moveTo>
                    <a:pt x="468" y="1"/>
                  </a:moveTo>
                  <a:cubicBezTo>
                    <a:pt x="211" y="1"/>
                    <a:pt x="1" y="211"/>
                    <a:pt x="1" y="473"/>
                  </a:cubicBezTo>
                  <a:cubicBezTo>
                    <a:pt x="1" y="731"/>
                    <a:pt x="211" y="941"/>
                    <a:pt x="468" y="941"/>
                  </a:cubicBezTo>
                  <a:cubicBezTo>
                    <a:pt x="730" y="941"/>
                    <a:pt x="940" y="731"/>
                    <a:pt x="940" y="473"/>
                  </a:cubicBezTo>
                  <a:cubicBezTo>
                    <a:pt x="940" y="211"/>
                    <a:pt x="730" y="1"/>
                    <a:pt x="4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4"/>
            <p:cNvSpPr/>
            <p:nvPr/>
          </p:nvSpPr>
          <p:spPr>
            <a:xfrm>
              <a:off x="5037840" y="1065308"/>
              <a:ext cx="41284" cy="41284"/>
            </a:xfrm>
            <a:custGeom>
              <a:rect b="b" l="l" r="r" t="t"/>
              <a:pathLst>
                <a:path extrusionOk="0" h="941" w="941">
                  <a:moveTo>
                    <a:pt x="468" y="1"/>
                  </a:moveTo>
                  <a:cubicBezTo>
                    <a:pt x="210" y="1"/>
                    <a:pt x="1" y="211"/>
                    <a:pt x="1" y="473"/>
                  </a:cubicBezTo>
                  <a:cubicBezTo>
                    <a:pt x="1" y="731"/>
                    <a:pt x="210" y="941"/>
                    <a:pt x="468" y="941"/>
                  </a:cubicBezTo>
                  <a:cubicBezTo>
                    <a:pt x="731" y="941"/>
                    <a:pt x="940" y="731"/>
                    <a:pt x="940" y="473"/>
                  </a:cubicBezTo>
                  <a:cubicBezTo>
                    <a:pt x="940" y="211"/>
                    <a:pt x="731" y="1"/>
                    <a:pt x="4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4"/>
            <p:cNvSpPr/>
            <p:nvPr/>
          </p:nvSpPr>
          <p:spPr>
            <a:xfrm>
              <a:off x="5988347" y="1835302"/>
              <a:ext cx="75197" cy="75197"/>
            </a:xfrm>
            <a:custGeom>
              <a:rect b="b" l="l" r="r" t="t"/>
              <a:pathLst>
                <a:path extrusionOk="0" h="1714" w="1714">
                  <a:moveTo>
                    <a:pt x="857" y="57"/>
                  </a:moveTo>
                  <a:cubicBezTo>
                    <a:pt x="1299" y="57"/>
                    <a:pt x="1662" y="415"/>
                    <a:pt x="1662" y="857"/>
                  </a:cubicBezTo>
                  <a:cubicBezTo>
                    <a:pt x="1662" y="1299"/>
                    <a:pt x="1299" y="1661"/>
                    <a:pt x="857" y="1661"/>
                  </a:cubicBezTo>
                  <a:cubicBezTo>
                    <a:pt x="415" y="1661"/>
                    <a:pt x="57" y="1299"/>
                    <a:pt x="57" y="857"/>
                  </a:cubicBezTo>
                  <a:cubicBezTo>
                    <a:pt x="57" y="415"/>
                    <a:pt x="415" y="57"/>
                    <a:pt x="857" y="57"/>
                  </a:cubicBezTo>
                  <a:close/>
                  <a:moveTo>
                    <a:pt x="857" y="0"/>
                  </a:moveTo>
                  <a:cubicBezTo>
                    <a:pt x="385" y="0"/>
                    <a:pt x="0" y="385"/>
                    <a:pt x="0" y="857"/>
                  </a:cubicBezTo>
                  <a:cubicBezTo>
                    <a:pt x="0" y="1333"/>
                    <a:pt x="385" y="1714"/>
                    <a:pt x="857" y="1714"/>
                  </a:cubicBezTo>
                  <a:cubicBezTo>
                    <a:pt x="1329" y="1714"/>
                    <a:pt x="1714" y="1333"/>
                    <a:pt x="1714" y="857"/>
                  </a:cubicBezTo>
                  <a:cubicBezTo>
                    <a:pt x="1714" y="385"/>
                    <a:pt x="1329" y="0"/>
                    <a:pt x="8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24"/>
          <p:cNvSpPr/>
          <p:nvPr/>
        </p:nvSpPr>
        <p:spPr>
          <a:xfrm>
            <a:off x="5989825" y="1384119"/>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24"/>
          <p:cNvGrpSpPr/>
          <p:nvPr/>
        </p:nvGrpSpPr>
        <p:grpSpPr>
          <a:xfrm>
            <a:off x="3551493" y="2697040"/>
            <a:ext cx="1286978" cy="391497"/>
            <a:chOff x="3551493" y="2562740"/>
            <a:chExt cx="1286978" cy="391497"/>
          </a:xfrm>
        </p:grpSpPr>
        <p:sp>
          <p:nvSpPr>
            <p:cNvPr id="159" name="Google Shape;159;p24"/>
            <p:cNvSpPr/>
            <p:nvPr/>
          </p:nvSpPr>
          <p:spPr>
            <a:xfrm>
              <a:off x="3597011" y="2562740"/>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4"/>
            <p:cNvSpPr/>
            <p:nvPr/>
          </p:nvSpPr>
          <p:spPr>
            <a:xfrm>
              <a:off x="3551493" y="2606065"/>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4"/>
            <p:cNvSpPr/>
            <p:nvPr/>
          </p:nvSpPr>
          <p:spPr>
            <a:xfrm>
              <a:off x="3714500" y="2671849"/>
              <a:ext cx="170313" cy="151404"/>
            </a:xfrm>
            <a:custGeom>
              <a:rect b="b" l="l" r="r" t="t"/>
              <a:pathLst>
                <a:path extrusionOk="0" h="3451" w="3882">
                  <a:moveTo>
                    <a:pt x="1942" y="1"/>
                  </a:moveTo>
                  <a:cubicBezTo>
                    <a:pt x="1436" y="1"/>
                    <a:pt x="935" y="222"/>
                    <a:pt x="595" y="646"/>
                  </a:cubicBezTo>
                  <a:cubicBezTo>
                    <a:pt x="1" y="1389"/>
                    <a:pt x="119" y="2473"/>
                    <a:pt x="862" y="3072"/>
                  </a:cubicBezTo>
                  <a:cubicBezTo>
                    <a:pt x="1180" y="3326"/>
                    <a:pt x="1561" y="3450"/>
                    <a:pt x="1940" y="3450"/>
                  </a:cubicBezTo>
                  <a:cubicBezTo>
                    <a:pt x="2445" y="3450"/>
                    <a:pt x="2945" y="3230"/>
                    <a:pt x="3288" y="2804"/>
                  </a:cubicBezTo>
                  <a:cubicBezTo>
                    <a:pt x="3881" y="2062"/>
                    <a:pt x="3764" y="974"/>
                    <a:pt x="3021" y="380"/>
                  </a:cubicBezTo>
                  <a:cubicBezTo>
                    <a:pt x="2703" y="125"/>
                    <a:pt x="2321" y="1"/>
                    <a:pt x="19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4"/>
            <p:cNvSpPr/>
            <p:nvPr/>
          </p:nvSpPr>
          <p:spPr>
            <a:xfrm>
              <a:off x="3756134" y="2721819"/>
              <a:ext cx="87087" cy="54928"/>
            </a:xfrm>
            <a:custGeom>
              <a:rect b="b" l="l" r="r" t="t"/>
              <a:pathLst>
                <a:path extrusionOk="0" h="1252" w="1985">
                  <a:moveTo>
                    <a:pt x="1959" y="0"/>
                  </a:moveTo>
                  <a:cubicBezTo>
                    <a:pt x="1912" y="0"/>
                    <a:pt x="1468" y="399"/>
                    <a:pt x="945" y="910"/>
                  </a:cubicBezTo>
                  <a:cubicBezTo>
                    <a:pt x="884" y="971"/>
                    <a:pt x="820" y="1032"/>
                    <a:pt x="760" y="1093"/>
                  </a:cubicBezTo>
                  <a:lnTo>
                    <a:pt x="760" y="1093"/>
                  </a:lnTo>
                  <a:cubicBezTo>
                    <a:pt x="365" y="708"/>
                    <a:pt x="61" y="432"/>
                    <a:pt x="25" y="432"/>
                  </a:cubicBezTo>
                  <a:cubicBezTo>
                    <a:pt x="23" y="432"/>
                    <a:pt x="22" y="432"/>
                    <a:pt x="22" y="433"/>
                  </a:cubicBezTo>
                  <a:cubicBezTo>
                    <a:pt x="1" y="451"/>
                    <a:pt x="302" y="783"/>
                    <a:pt x="721" y="1211"/>
                  </a:cubicBezTo>
                  <a:lnTo>
                    <a:pt x="761" y="1251"/>
                  </a:lnTo>
                  <a:lnTo>
                    <a:pt x="800" y="1211"/>
                  </a:lnTo>
                  <a:cubicBezTo>
                    <a:pt x="875" y="1141"/>
                    <a:pt x="949" y="1068"/>
                    <a:pt x="1028" y="993"/>
                  </a:cubicBezTo>
                  <a:cubicBezTo>
                    <a:pt x="1565" y="469"/>
                    <a:pt x="1984" y="23"/>
                    <a:pt x="1962" y="1"/>
                  </a:cubicBezTo>
                  <a:cubicBezTo>
                    <a:pt x="1962" y="0"/>
                    <a:pt x="1961" y="0"/>
                    <a:pt x="1959" y="0"/>
                  </a:cubicBez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4"/>
            <p:cNvSpPr/>
            <p:nvPr/>
          </p:nvSpPr>
          <p:spPr>
            <a:xfrm>
              <a:off x="4012257" y="2708832"/>
              <a:ext cx="705031" cy="5001"/>
            </a:xfrm>
            <a:custGeom>
              <a:rect b="b" l="l" r="r" t="t"/>
              <a:pathLst>
                <a:path extrusionOk="0" h="114" w="16070">
                  <a:moveTo>
                    <a:pt x="8038" y="0"/>
                  </a:moveTo>
                  <a:cubicBezTo>
                    <a:pt x="3597" y="0"/>
                    <a:pt x="1" y="26"/>
                    <a:pt x="1" y="57"/>
                  </a:cubicBezTo>
                  <a:cubicBezTo>
                    <a:pt x="1" y="87"/>
                    <a:pt x="3597" y="113"/>
                    <a:pt x="8038" y="113"/>
                  </a:cubicBezTo>
                  <a:cubicBezTo>
                    <a:pt x="12473" y="113"/>
                    <a:pt x="16070" y="87"/>
                    <a:pt x="16070" y="57"/>
                  </a:cubicBezTo>
                  <a:cubicBezTo>
                    <a:pt x="16070" y="26"/>
                    <a:pt x="12473" y="0"/>
                    <a:pt x="803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4"/>
            <p:cNvSpPr/>
            <p:nvPr/>
          </p:nvSpPr>
          <p:spPr>
            <a:xfrm>
              <a:off x="4020505" y="2777623"/>
              <a:ext cx="407707" cy="5045"/>
            </a:xfrm>
            <a:custGeom>
              <a:rect b="b" l="l" r="r" t="t"/>
              <a:pathLst>
                <a:path extrusionOk="0" h="115" w="9293">
                  <a:moveTo>
                    <a:pt x="4647" y="0"/>
                  </a:moveTo>
                  <a:cubicBezTo>
                    <a:pt x="2081" y="0"/>
                    <a:pt x="0" y="26"/>
                    <a:pt x="0" y="58"/>
                  </a:cubicBezTo>
                  <a:cubicBezTo>
                    <a:pt x="0" y="88"/>
                    <a:pt x="2081" y="114"/>
                    <a:pt x="4647" y="114"/>
                  </a:cubicBezTo>
                  <a:cubicBezTo>
                    <a:pt x="7211" y="114"/>
                    <a:pt x="9292" y="88"/>
                    <a:pt x="9292" y="58"/>
                  </a:cubicBezTo>
                  <a:cubicBezTo>
                    <a:pt x="9292" y="26"/>
                    <a:pt x="7211" y="0"/>
                    <a:pt x="464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 name="Google Shape;165;p24"/>
          <p:cNvSpPr txBox="1"/>
          <p:nvPr>
            <p:ph idx="1" type="subTitle"/>
          </p:nvPr>
        </p:nvSpPr>
        <p:spPr>
          <a:xfrm>
            <a:off x="576500" y="3160625"/>
            <a:ext cx="3583200" cy="154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Group 7:</a:t>
            </a:r>
            <a:endParaRPr b="1" sz="1400"/>
          </a:p>
          <a:p>
            <a:pPr indent="0" lvl="0" marL="0" rtl="0" algn="l">
              <a:spcBef>
                <a:spcPts val="0"/>
              </a:spcBef>
              <a:spcAft>
                <a:spcPts val="0"/>
              </a:spcAft>
              <a:buNone/>
            </a:pPr>
            <a:r>
              <a:rPr lang="en" sz="1400"/>
              <a:t>Chun Chiu Lo</a:t>
            </a:r>
            <a:endParaRPr sz="1400"/>
          </a:p>
          <a:p>
            <a:pPr indent="0" lvl="0" marL="0" rtl="0" algn="l">
              <a:spcBef>
                <a:spcPts val="0"/>
              </a:spcBef>
              <a:spcAft>
                <a:spcPts val="0"/>
              </a:spcAft>
              <a:buNone/>
            </a:pPr>
            <a:r>
              <a:rPr lang="en" sz="1400"/>
              <a:t>Gabriel Marken</a:t>
            </a:r>
            <a:endParaRPr sz="1400"/>
          </a:p>
          <a:p>
            <a:pPr indent="0" lvl="0" marL="0" rtl="0" algn="l">
              <a:spcBef>
                <a:spcPts val="0"/>
              </a:spcBef>
              <a:spcAft>
                <a:spcPts val="0"/>
              </a:spcAft>
              <a:buNone/>
            </a:pPr>
            <a:r>
              <a:rPr lang="en" sz="1400"/>
              <a:t>Herman Singh</a:t>
            </a:r>
            <a:endParaRPr sz="1400"/>
          </a:p>
          <a:p>
            <a:pPr indent="0" lvl="0" marL="0" rtl="0" algn="l">
              <a:spcBef>
                <a:spcPts val="0"/>
              </a:spcBef>
              <a:spcAft>
                <a:spcPts val="0"/>
              </a:spcAft>
              <a:buNone/>
            </a:pPr>
            <a:r>
              <a:rPr lang="en" sz="1400"/>
              <a:t>Kalahan Hughes </a:t>
            </a:r>
            <a:endParaRPr sz="1400"/>
          </a:p>
          <a:p>
            <a:pPr indent="0" lvl="0" marL="0" rtl="0" algn="l">
              <a:spcBef>
                <a:spcPts val="0"/>
              </a:spcBef>
              <a:spcAft>
                <a:spcPts val="0"/>
              </a:spcAft>
              <a:buNone/>
            </a:pPr>
            <a:r>
              <a:rPr lang="en" sz="1400"/>
              <a:t>Salem Almheiri</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b="1" lang="en" sz="1400"/>
              <a:t>March 15, 2022</a:t>
            </a:r>
            <a:endParaRPr b="1" sz="1400"/>
          </a:p>
        </p:txBody>
      </p:sp>
      <p:sp>
        <p:nvSpPr>
          <p:cNvPr id="166" name="Google Shape;166;p24"/>
          <p:cNvSpPr txBox="1"/>
          <p:nvPr>
            <p:ph type="ctrTitle"/>
          </p:nvPr>
        </p:nvSpPr>
        <p:spPr>
          <a:xfrm>
            <a:off x="498200" y="805663"/>
            <a:ext cx="3583200" cy="241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000"/>
              <a:t>Data Translation challenge</a:t>
            </a:r>
            <a:endParaRPr sz="5000"/>
          </a:p>
        </p:txBody>
      </p:sp>
      <p:grpSp>
        <p:nvGrpSpPr>
          <p:cNvPr id="167" name="Google Shape;167;p24"/>
          <p:cNvGrpSpPr/>
          <p:nvPr/>
        </p:nvGrpSpPr>
        <p:grpSpPr>
          <a:xfrm>
            <a:off x="5765433" y="3973585"/>
            <a:ext cx="203088" cy="412126"/>
            <a:chOff x="7764635" y="2404362"/>
            <a:chExt cx="353565" cy="717489"/>
          </a:xfrm>
        </p:grpSpPr>
        <p:sp>
          <p:nvSpPr>
            <p:cNvPr id="168" name="Google Shape;168;p24"/>
            <p:cNvSpPr/>
            <p:nvPr/>
          </p:nvSpPr>
          <p:spPr>
            <a:xfrm>
              <a:off x="7764635" y="2517069"/>
              <a:ext cx="238359" cy="604782"/>
            </a:xfrm>
            <a:custGeom>
              <a:rect b="b" l="l" r="r" t="t"/>
              <a:pathLst>
                <a:path extrusionOk="0" h="13785" w="5433">
                  <a:moveTo>
                    <a:pt x="1893" y="1"/>
                  </a:moveTo>
                  <a:lnTo>
                    <a:pt x="1875" y="9077"/>
                  </a:lnTo>
                  <a:lnTo>
                    <a:pt x="1" y="9073"/>
                  </a:lnTo>
                  <a:lnTo>
                    <a:pt x="1351" y="11429"/>
                  </a:lnTo>
                  <a:lnTo>
                    <a:pt x="2706" y="13784"/>
                  </a:lnTo>
                  <a:lnTo>
                    <a:pt x="4069" y="11433"/>
                  </a:lnTo>
                  <a:lnTo>
                    <a:pt x="5433" y="9081"/>
                  </a:lnTo>
                  <a:lnTo>
                    <a:pt x="3553" y="9081"/>
                  </a:lnTo>
                  <a:lnTo>
                    <a:pt x="357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4"/>
            <p:cNvSpPr/>
            <p:nvPr/>
          </p:nvSpPr>
          <p:spPr>
            <a:xfrm>
              <a:off x="7976141" y="2404362"/>
              <a:ext cx="142059" cy="360456"/>
            </a:xfrm>
            <a:custGeom>
              <a:rect b="b" l="l" r="r" t="t"/>
              <a:pathLst>
                <a:path extrusionOk="0" h="8216" w="3238">
                  <a:moveTo>
                    <a:pt x="1128" y="0"/>
                  </a:moveTo>
                  <a:lnTo>
                    <a:pt x="1118" y="5410"/>
                  </a:lnTo>
                  <a:lnTo>
                    <a:pt x="0" y="5410"/>
                  </a:lnTo>
                  <a:lnTo>
                    <a:pt x="804" y="6813"/>
                  </a:lnTo>
                  <a:lnTo>
                    <a:pt x="1612" y="8216"/>
                  </a:lnTo>
                  <a:lnTo>
                    <a:pt x="2425" y="6817"/>
                  </a:lnTo>
                  <a:lnTo>
                    <a:pt x="3238" y="5414"/>
                  </a:lnTo>
                  <a:lnTo>
                    <a:pt x="2120" y="5414"/>
                  </a:lnTo>
                  <a:lnTo>
                    <a:pt x="212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24"/>
          <p:cNvSpPr/>
          <p:nvPr/>
        </p:nvSpPr>
        <p:spPr>
          <a:xfrm>
            <a:off x="4577856" y="957875"/>
            <a:ext cx="238359" cy="604739"/>
          </a:xfrm>
          <a:custGeom>
            <a:rect b="b" l="l" r="r" t="t"/>
            <a:pathLst>
              <a:path extrusionOk="0" h="13784" w="5433">
                <a:moveTo>
                  <a:pt x="2728" y="0"/>
                </a:moveTo>
                <a:lnTo>
                  <a:pt x="1364" y="2351"/>
                </a:lnTo>
                <a:lnTo>
                  <a:pt x="1" y="4698"/>
                </a:lnTo>
                <a:lnTo>
                  <a:pt x="1880" y="4702"/>
                </a:lnTo>
                <a:lnTo>
                  <a:pt x="1863" y="13779"/>
                </a:lnTo>
                <a:lnTo>
                  <a:pt x="3537" y="13783"/>
                </a:lnTo>
                <a:lnTo>
                  <a:pt x="3554" y="4706"/>
                </a:lnTo>
                <a:lnTo>
                  <a:pt x="5433" y="4711"/>
                </a:lnTo>
                <a:lnTo>
                  <a:pt x="5433" y="4711"/>
                </a:lnTo>
                <a:lnTo>
                  <a:pt x="4079" y="2356"/>
                </a:lnTo>
                <a:lnTo>
                  <a:pt x="272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4"/>
          <p:cNvSpPr/>
          <p:nvPr/>
        </p:nvSpPr>
        <p:spPr>
          <a:xfrm>
            <a:off x="4437554" y="1301654"/>
            <a:ext cx="144253" cy="365414"/>
          </a:xfrm>
          <a:custGeom>
            <a:rect b="b" l="l" r="r" t="t"/>
            <a:pathLst>
              <a:path extrusionOk="0" h="8329" w="3288">
                <a:moveTo>
                  <a:pt x="1648" y="0"/>
                </a:moveTo>
                <a:lnTo>
                  <a:pt x="827" y="1420"/>
                </a:lnTo>
                <a:lnTo>
                  <a:pt x="0" y="2840"/>
                </a:lnTo>
                <a:lnTo>
                  <a:pt x="1137" y="2840"/>
                </a:lnTo>
                <a:lnTo>
                  <a:pt x="1123" y="8329"/>
                </a:lnTo>
                <a:lnTo>
                  <a:pt x="2138" y="8329"/>
                </a:lnTo>
                <a:lnTo>
                  <a:pt x="2150" y="2845"/>
                </a:lnTo>
                <a:lnTo>
                  <a:pt x="3287" y="2845"/>
                </a:lnTo>
                <a:lnTo>
                  <a:pt x="2465" y="1420"/>
                </a:lnTo>
                <a:lnTo>
                  <a:pt x="164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 name="Google Shape;172;p24"/>
          <p:cNvGrpSpPr/>
          <p:nvPr/>
        </p:nvGrpSpPr>
        <p:grpSpPr>
          <a:xfrm>
            <a:off x="8071692" y="3374463"/>
            <a:ext cx="777728" cy="1334382"/>
            <a:chOff x="7825967" y="3240163"/>
            <a:chExt cx="777728" cy="1334382"/>
          </a:xfrm>
        </p:grpSpPr>
        <p:sp>
          <p:nvSpPr>
            <p:cNvPr id="173" name="Google Shape;173;p24"/>
            <p:cNvSpPr/>
            <p:nvPr/>
          </p:nvSpPr>
          <p:spPr>
            <a:xfrm>
              <a:off x="7825967" y="3240163"/>
              <a:ext cx="777728" cy="1015297"/>
            </a:xfrm>
            <a:custGeom>
              <a:rect b="b" l="l" r="r" t="t"/>
              <a:pathLst>
                <a:path extrusionOk="0" h="23142" w="17727">
                  <a:moveTo>
                    <a:pt x="15489" y="1"/>
                  </a:moveTo>
                  <a:cubicBezTo>
                    <a:pt x="15432" y="1"/>
                    <a:pt x="15375" y="3"/>
                    <a:pt x="15318" y="7"/>
                  </a:cubicBezTo>
                  <a:cubicBezTo>
                    <a:pt x="14405" y="82"/>
                    <a:pt x="13593" y="649"/>
                    <a:pt x="13011" y="1357"/>
                  </a:cubicBezTo>
                  <a:cubicBezTo>
                    <a:pt x="12429" y="2065"/>
                    <a:pt x="12046" y="2908"/>
                    <a:pt x="11647" y="3735"/>
                  </a:cubicBezTo>
                  <a:cubicBezTo>
                    <a:pt x="11250" y="4556"/>
                    <a:pt x="10822" y="5387"/>
                    <a:pt x="10179" y="6042"/>
                  </a:cubicBezTo>
                  <a:cubicBezTo>
                    <a:pt x="10021" y="6204"/>
                    <a:pt x="9812" y="6362"/>
                    <a:pt x="9595" y="6362"/>
                  </a:cubicBezTo>
                  <a:cubicBezTo>
                    <a:pt x="9560" y="6362"/>
                    <a:pt x="9524" y="6358"/>
                    <a:pt x="9489" y="6349"/>
                  </a:cubicBezTo>
                  <a:cubicBezTo>
                    <a:pt x="9235" y="6278"/>
                    <a:pt x="9104" y="5994"/>
                    <a:pt x="9077" y="5732"/>
                  </a:cubicBezTo>
                  <a:cubicBezTo>
                    <a:pt x="9056" y="5470"/>
                    <a:pt x="9099" y="5203"/>
                    <a:pt x="9043" y="4950"/>
                  </a:cubicBezTo>
                  <a:cubicBezTo>
                    <a:pt x="8926" y="4449"/>
                    <a:pt x="8401" y="4138"/>
                    <a:pt x="7885" y="4138"/>
                  </a:cubicBezTo>
                  <a:cubicBezTo>
                    <a:pt x="7767" y="4138"/>
                    <a:pt x="7648" y="4155"/>
                    <a:pt x="7536" y="4189"/>
                  </a:cubicBezTo>
                  <a:cubicBezTo>
                    <a:pt x="6933" y="4373"/>
                    <a:pt x="6508" y="4937"/>
                    <a:pt x="6324" y="5540"/>
                  </a:cubicBezTo>
                  <a:cubicBezTo>
                    <a:pt x="6141" y="6143"/>
                    <a:pt x="6159" y="6785"/>
                    <a:pt x="6176" y="7414"/>
                  </a:cubicBezTo>
                  <a:cubicBezTo>
                    <a:pt x="6211" y="8590"/>
                    <a:pt x="6251" y="9762"/>
                    <a:pt x="6285" y="10937"/>
                  </a:cubicBezTo>
                  <a:cubicBezTo>
                    <a:pt x="6303" y="11567"/>
                    <a:pt x="6259" y="12322"/>
                    <a:pt x="5713" y="12636"/>
                  </a:cubicBezTo>
                  <a:cubicBezTo>
                    <a:pt x="5557" y="12727"/>
                    <a:pt x="5385" y="12764"/>
                    <a:pt x="5207" y="12764"/>
                  </a:cubicBezTo>
                  <a:cubicBezTo>
                    <a:pt x="4931" y="12764"/>
                    <a:pt x="4643" y="12674"/>
                    <a:pt x="4393" y="12554"/>
                  </a:cubicBezTo>
                  <a:cubicBezTo>
                    <a:pt x="3760" y="12248"/>
                    <a:pt x="3222" y="11763"/>
                    <a:pt x="2850" y="11168"/>
                  </a:cubicBezTo>
                  <a:cubicBezTo>
                    <a:pt x="2575" y="10722"/>
                    <a:pt x="2352" y="10181"/>
                    <a:pt x="1872" y="9971"/>
                  </a:cubicBezTo>
                  <a:cubicBezTo>
                    <a:pt x="1749" y="9918"/>
                    <a:pt x="1620" y="9893"/>
                    <a:pt x="1491" y="9893"/>
                  </a:cubicBezTo>
                  <a:cubicBezTo>
                    <a:pt x="1011" y="9893"/>
                    <a:pt x="525" y="10234"/>
                    <a:pt x="293" y="10679"/>
                  </a:cubicBezTo>
                  <a:cubicBezTo>
                    <a:pt x="1" y="11238"/>
                    <a:pt x="89" y="11908"/>
                    <a:pt x="84" y="12541"/>
                  </a:cubicBezTo>
                  <a:cubicBezTo>
                    <a:pt x="45" y="16339"/>
                    <a:pt x="897" y="20543"/>
                    <a:pt x="4253" y="22737"/>
                  </a:cubicBezTo>
                  <a:cubicBezTo>
                    <a:pt x="5087" y="23016"/>
                    <a:pt x="5896" y="23142"/>
                    <a:pt x="6699" y="23142"/>
                  </a:cubicBezTo>
                  <a:cubicBezTo>
                    <a:pt x="7856" y="23142"/>
                    <a:pt x="9000" y="22880"/>
                    <a:pt x="10192" y="22439"/>
                  </a:cubicBezTo>
                  <a:cubicBezTo>
                    <a:pt x="12207" y="21696"/>
                    <a:pt x="13976" y="20341"/>
                    <a:pt x="15340" y="18681"/>
                  </a:cubicBezTo>
                  <a:cubicBezTo>
                    <a:pt x="15733" y="18205"/>
                    <a:pt x="16100" y="17689"/>
                    <a:pt x="16271" y="17099"/>
                  </a:cubicBezTo>
                  <a:cubicBezTo>
                    <a:pt x="16441" y="16509"/>
                    <a:pt x="16393" y="15827"/>
                    <a:pt x="16013" y="15342"/>
                  </a:cubicBezTo>
                  <a:cubicBezTo>
                    <a:pt x="15660" y="14896"/>
                    <a:pt x="15103" y="14708"/>
                    <a:pt x="14524" y="14708"/>
                  </a:cubicBezTo>
                  <a:cubicBezTo>
                    <a:pt x="14152" y="14708"/>
                    <a:pt x="13771" y="14786"/>
                    <a:pt x="13430" y="14923"/>
                  </a:cubicBezTo>
                  <a:cubicBezTo>
                    <a:pt x="12963" y="15111"/>
                    <a:pt x="12530" y="15381"/>
                    <a:pt x="12040" y="15486"/>
                  </a:cubicBezTo>
                  <a:cubicBezTo>
                    <a:pt x="11936" y="15508"/>
                    <a:pt x="11828" y="15519"/>
                    <a:pt x="11719" y="15519"/>
                  </a:cubicBezTo>
                  <a:cubicBezTo>
                    <a:pt x="11316" y="15519"/>
                    <a:pt x="10910" y="15366"/>
                    <a:pt x="10721" y="15018"/>
                  </a:cubicBezTo>
                  <a:cubicBezTo>
                    <a:pt x="10481" y="14582"/>
                    <a:pt x="10695" y="14009"/>
                    <a:pt x="11066" y="13673"/>
                  </a:cubicBezTo>
                  <a:cubicBezTo>
                    <a:pt x="11437" y="13340"/>
                    <a:pt x="11927" y="13179"/>
                    <a:pt x="12395" y="12999"/>
                  </a:cubicBezTo>
                  <a:cubicBezTo>
                    <a:pt x="13692" y="12493"/>
                    <a:pt x="14904" y="11767"/>
                    <a:pt x="15957" y="10853"/>
                  </a:cubicBezTo>
                  <a:cubicBezTo>
                    <a:pt x="16481" y="10399"/>
                    <a:pt x="17010" y="9713"/>
                    <a:pt x="16734" y="9076"/>
                  </a:cubicBezTo>
                  <a:cubicBezTo>
                    <a:pt x="16534" y="8616"/>
                    <a:pt x="15987" y="8411"/>
                    <a:pt x="15489" y="8362"/>
                  </a:cubicBezTo>
                  <a:cubicBezTo>
                    <a:pt x="14991" y="8319"/>
                    <a:pt x="14475" y="8380"/>
                    <a:pt x="13994" y="8237"/>
                  </a:cubicBezTo>
                  <a:cubicBezTo>
                    <a:pt x="13575" y="8105"/>
                    <a:pt x="13159" y="7699"/>
                    <a:pt x="13286" y="7275"/>
                  </a:cubicBezTo>
                  <a:cubicBezTo>
                    <a:pt x="13361" y="7043"/>
                    <a:pt x="13575" y="6881"/>
                    <a:pt x="13771" y="6737"/>
                  </a:cubicBezTo>
                  <a:cubicBezTo>
                    <a:pt x="14868" y="5929"/>
                    <a:pt x="15848" y="4963"/>
                    <a:pt x="16669" y="3874"/>
                  </a:cubicBezTo>
                  <a:cubicBezTo>
                    <a:pt x="17224" y="3144"/>
                    <a:pt x="17726" y="2232"/>
                    <a:pt x="17473" y="1349"/>
                  </a:cubicBezTo>
                  <a:cubicBezTo>
                    <a:pt x="17235" y="521"/>
                    <a:pt x="16351" y="1"/>
                    <a:pt x="154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4"/>
            <p:cNvSpPr/>
            <p:nvPr/>
          </p:nvSpPr>
          <p:spPr>
            <a:xfrm>
              <a:off x="8008869" y="3262319"/>
              <a:ext cx="542308" cy="1312226"/>
            </a:xfrm>
            <a:custGeom>
              <a:rect b="b" l="l" r="r" t="t"/>
              <a:pathLst>
                <a:path extrusionOk="0" h="29910" w="12361">
                  <a:moveTo>
                    <a:pt x="12360" y="1"/>
                  </a:moveTo>
                  <a:lnTo>
                    <a:pt x="12360" y="1"/>
                  </a:lnTo>
                  <a:cubicBezTo>
                    <a:pt x="12360" y="1"/>
                    <a:pt x="12334" y="17"/>
                    <a:pt x="12290" y="53"/>
                  </a:cubicBezTo>
                  <a:cubicBezTo>
                    <a:pt x="12246" y="92"/>
                    <a:pt x="12181" y="148"/>
                    <a:pt x="12098" y="219"/>
                  </a:cubicBezTo>
                  <a:cubicBezTo>
                    <a:pt x="11931" y="364"/>
                    <a:pt x="11687" y="577"/>
                    <a:pt x="11377" y="866"/>
                  </a:cubicBezTo>
                  <a:cubicBezTo>
                    <a:pt x="10761" y="1443"/>
                    <a:pt x="9900" y="2316"/>
                    <a:pt x="8973" y="3505"/>
                  </a:cubicBezTo>
                  <a:cubicBezTo>
                    <a:pt x="8506" y="4099"/>
                    <a:pt x="8024" y="4773"/>
                    <a:pt x="7522" y="5503"/>
                  </a:cubicBezTo>
                  <a:cubicBezTo>
                    <a:pt x="7020" y="6232"/>
                    <a:pt x="6491" y="7018"/>
                    <a:pt x="5962" y="7867"/>
                  </a:cubicBezTo>
                  <a:cubicBezTo>
                    <a:pt x="5438" y="8714"/>
                    <a:pt x="4914" y="9619"/>
                    <a:pt x="4446" y="10602"/>
                  </a:cubicBezTo>
                  <a:cubicBezTo>
                    <a:pt x="4210" y="11092"/>
                    <a:pt x="4000" y="11603"/>
                    <a:pt x="3790" y="12123"/>
                  </a:cubicBezTo>
                  <a:cubicBezTo>
                    <a:pt x="3576" y="12643"/>
                    <a:pt x="3367" y="13168"/>
                    <a:pt x="3147" y="13700"/>
                  </a:cubicBezTo>
                  <a:cubicBezTo>
                    <a:pt x="2292" y="15838"/>
                    <a:pt x="1544" y="17905"/>
                    <a:pt x="1028" y="19832"/>
                  </a:cubicBezTo>
                  <a:cubicBezTo>
                    <a:pt x="503" y="21760"/>
                    <a:pt x="211" y="23543"/>
                    <a:pt x="110" y="25046"/>
                  </a:cubicBezTo>
                  <a:cubicBezTo>
                    <a:pt x="1" y="26553"/>
                    <a:pt x="75" y="27777"/>
                    <a:pt x="172" y="28616"/>
                  </a:cubicBezTo>
                  <a:cubicBezTo>
                    <a:pt x="267" y="29455"/>
                    <a:pt x="372" y="29909"/>
                    <a:pt x="372" y="29909"/>
                  </a:cubicBezTo>
                  <a:cubicBezTo>
                    <a:pt x="372" y="29909"/>
                    <a:pt x="372" y="29879"/>
                    <a:pt x="364" y="29822"/>
                  </a:cubicBezTo>
                  <a:cubicBezTo>
                    <a:pt x="355" y="29761"/>
                    <a:pt x="346" y="29683"/>
                    <a:pt x="329" y="29574"/>
                  </a:cubicBezTo>
                  <a:cubicBezTo>
                    <a:pt x="294" y="29354"/>
                    <a:pt x="251" y="29031"/>
                    <a:pt x="206" y="28612"/>
                  </a:cubicBezTo>
                  <a:cubicBezTo>
                    <a:pt x="124" y="27773"/>
                    <a:pt x="63" y="26553"/>
                    <a:pt x="176" y="25050"/>
                  </a:cubicBezTo>
                  <a:cubicBezTo>
                    <a:pt x="289" y="23551"/>
                    <a:pt x="587" y="21777"/>
                    <a:pt x="1112" y="19854"/>
                  </a:cubicBezTo>
                  <a:cubicBezTo>
                    <a:pt x="1636" y="17932"/>
                    <a:pt x="2383" y="15873"/>
                    <a:pt x="3236" y="13736"/>
                  </a:cubicBezTo>
                  <a:cubicBezTo>
                    <a:pt x="3454" y="13202"/>
                    <a:pt x="3668" y="12678"/>
                    <a:pt x="3877" y="12158"/>
                  </a:cubicBezTo>
                  <a:cubicBezTo>
                    <a:pt x="4087" y="11638"/>
                    <a:pt x="4293" y="11131"/>
                    <a:pt x="4529" y="10642"/>
                  </a:cubicBezTo>
                  <a:cubicBezTo>
                    <a:pt x="4992" y="9667"/>
                    <a:pt x="5517" y="8758"/>
                    <a:pt x="6041" y="7910"/>
                  </a:cubicBezTo>
                  <a:cubicBezTo>
                    <a:pt x="6560" y="7067"/>
                    <a:pt x="7090" y="6280"/>
                    <a:pt x="7588" y="5546"/>
                  </a:cubicBezTo>
                  <a:cubicBezTo>
                    <a:pt x="8086" y="4816"/>
                    <a:pt x="8567" y="4144"/>
                    <a:pt x="9025" y="3549"/>
                  </a:cubicBezTo>
                  <a:cubicBezTo>
                    <a:pt x="9943" y="2351"/>
                    <a:pt x="10795" y="1477"/>
                    <a:pt x="11403" y="892"/>
                  </a:cubicBezTo>
                  <a:cubicBezTo>
                    <a:pt x="11705" y="604"/>
                    <a:pt x="11949" y="380"/>
                    <a:pt x="12111" y="232"/>
                  </a:cubicBezTo>
                  <a:cubicBezTo>
                    <a:pt x="12194" y="158"/>
                    <a:pt x="12255" y="101"/>
                    <a:pt x="12298" y="61"/>
                  </a:cubicBezTo>
                  <a:cubicBezTo>
                    <a:pt x="12338" y="23"/>
                    <a:pt x="12360" y="1"/>
                    <a:pt x="12360"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4"/>
            <p:cNvSpPr/>
            <p:nvPr/>
          </p:nvSpPr>
          <p:spPr>
            <a:xfrm>
              <a:off x="8156322" y="3423942"/>
              <a:ext cx="48962" cy="303159"/>
            </a:xfrm>
            <a:custGeom>
              <a:rect b="b" l="l" r="r" t="t"/>
              <a:pathLst>
                <a:path extrusionOk="0" h="6910" w="1116">
                  <a:moveTo>
                    <a:pt x="6" y="0"/>
                  </a:moveTo>
                  <a:cubicBezTo>
                    <a:pt x="0" y="0"/>
                    <a:pt x="14" y="97"/>
                    <a:pt x="53" y="272"/>
                  </a:cubicBezTo>
                  <a:cubicBezTo>
                    <a:pt x="88" y="446"/>
                    <a:pt x="137" y="695"/>
                    <a:pt x="198" y="1006"/>
                  </a:cubicBezTo>
                  <a:cubicBezTo>
                    <a:pt x="311" y="1630"/>
                    <a:pt x="442" y="2491"/>
                    <a:pt x="565" y="3453"/>
                  </a:cubicBezTo>
                  <a:cubicBezTo>
                    <a:pt x="692" y="4409"/>
                    <a:pt x="805" y="5275"/>
                    <a:pt x="910" y="5900"/>
                  </a:cubicBezTo>
                  <a:cubicBezTo>
                    <a:pt x="962" y="6214"/>
                    <a:pt x="1006" y="6468"/>
                    <a:pt x="1041" y="6638"/>
                  </a:cubicBezTo>
                  <a:cubicBezTo>
                    <a:pt x="1075" y="6813"/>
                    <a:pt x="1102" y="6910"/>
                    <a:pt x="1107" y="6910"/>
                  </a:cubicBezTo>
                  <a:cubicBezTo>
                    <a:pt x="1115" y="6906"/>
                    <a:pt x="1102" y="6809"/>
                    <a:pt x="1081" y="6634"/>
                  </a:cubicBezTo>
                  <a:cubicBezTo>
                    <a:pt x="1054" y="6442"/>
                    <a:pt x="1019" y="6192"/>
                    <a:pt x="976" y="5891"/>
                  </a:cubicBezTo>
                  <a:cubicBezTo>
                    <a:pt x="892" y="5248"/>
                    <a:pt x="783" y="4388"/>
                    <a:pt x="661" y="3439"/>
                  </a:cubicBezTo>
                  <a:cubicBezTo>
                    <a:pt x="538" y="2479"/>
                    <a:pt x="394" y="1613"/>
                    <a:pt x="263" y="992"/>
                  </a:cubicBezTo>
                  <a:cubicBezTo>
                    <a:pt x="198" y="682"/>
                    <a:pt x="137" y="433"/>
                    <a:pt x="88" y="262"/>
                  </a:cubicBezTo>
                  <a:cubicBezTo>
                    <a:pt x="40" y="92"/>
                    <a:pt x="10" y="0"/>
                    <a:pt x="6"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4"/>
            <p:cNvSpPr/>
            <p:nvPr/>
          </p:nvSpPr>
          <p:spPr>
            <a:xfrm>
              <a:off x="8204844" y="3651900"/>
              <a:ext cx="358394" cy="75197"/>
            </a:xfrm>
            <a:custGeom>
              <a:rect b="b" l="l" r="r" t="t"/>
              <a:pathLst>
                <a:path extrusionOk="0" h="1714" w="8169">
                  <a:moveTo>
                    <a:pt x="8085" y="0"/>
                  </a:moveTo>
                  <a:cubicBezTo>
                    <a:pt x="8019" y="0"/>
                    <a:pt x="7936" y="5"/>
                    <a:pt x="7841" y="9"/>
                  </a:cubicBezTo>
                  <a:cubicBezTo>
                    <a:pt x="7631" y="18"/>
                    <a:pt x="7325" y="40"/>
                    <a:pt x="6944" y="84"/>
                  </a:cubicBezTo>
                  <a:cubicBezTo>
                    <a:pt x="6193" y="163"/>
                    <a:pt x="5157" y="324"/>
                    <a:pt x="4025" y="560"/>
                  </a:cubicBezTo>
                  <a:cubicBezTo>
                    <a:pt x="2894" y="800"/>
                    <a:pt x="1879" y="1075"/>
                    <a:pt x="1159" y="1303"/>
                  </a:cubicBezTo>
                  <a:cubicBezTo>
                    <a:pt x="796" y="1412"/>
                    <a:pt x="503" y="1517"/>
                    <a:pt x="306" y="1587"/>
                  </a:cubicBezTo>
                  <a:cubicBezTo>
                    <a:pt x="215" y="1622"/>
                    <a:pt x="140" y="1652"/>
                    <a:pt x="80" y="1674"/>
                  </a:cubicBezTo>
                  <a:cubicBezTo>
                    <a:pt x="27" y="1696"/>
                    <a:pt x="1" y="1710"/>
                    <a:pt x="1" y="1714"/>
                  </a:cubicBezTo>
                  <a:cubicBezTo>
                    <a:pt x="1" y="1714"/>
                    <a:pt x="31" y="1710"/>
                    <a:pt x="84" y="1696"/>
                  </a:cubicBezTo>
                  <a:cubicBezTo>
                    <a:pt x="149" y="1674"/>
                    <a:pt x="227" y="1652"/>
                    <a:pt x="320" y="1622"/>
                  </a:cubicBezTo>
                  <a:cubicBezTo>
                    <a:pt x="520" y="1561"/>
                    <a:pt x="814" y="1468"/>
                    <a:pt x="1176" y="1369"/>
                  </a:cubicBezTo>
                  <a:cubicBezTo>
                    <a:pt x="1901" y="1154"/>
                    <a:pt x="2916" y="892"/>
                    <a:pt x="4043" y="651"/>
                  </a:cubicBezTo>
                  <a:cubicBezTo>
                    <a:pt x="5175" y="415"/>
                    <a:pt x="6206" y="245"/>
                    <a:pt x="6954" y="149"/>
                  </a:cubicBezTo>
                  <a:cubicBezTo>
                    <a:pt x="7329" y="97"/>
                    <a:pt x="7635" y="66"/>
                    <a:pt x="7845" y="44"/>
                  </a:cubicBezTo>
                  <a:cubicBezTo>
                    <a:pt x="7941" y="36"/>
                    <a:pt x="8019" y="26"/>
                    <a:pt x="8085" y="18"/>
                  </a:cubicBezTo>
                  <a:cubicBezTo>
                    <a:pt x="8142" y="14"/>
                    <a:pt x="8168" y="5"/>
                    <a:pt x="8168" y="5"/>
                  </a:cubicBezTo>
                  <a:cubicBezTo>
                    <a:pt x="8168" y="0"/>
                    <a:pt x="8142" y="0"/>
                    <a:pt x="8085"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4"/>
            <p:cNvSpPr/>
            <p:nvPr/>
          </p:nvSpPr>
          <p:spPr>
            <a:xfrm>
              <a:off x="7865277" y="3676029"/>
              <a:ext cx="192556" cy="449649"/>
            </a:xfrm>
            <a:custGeom>
              <a:rect b="b" l="l" r="r" t="t"/>
              <a:pathLst>
                <a:path extrusionOk="0" h="10249" w="4389">
                  <a:moveTo>
                    <a:pt x="1" y="1"/>
                  </a:moveTo>
                  <a:cubicBezTo>
                    <a:pt x="1" y="6"/>
                    <a:pt x="14" y="41"/>
                    <a:pt x="40" y="111"/>
                  </a:cubicBezTo>
                  <a:cubicBezTo>
                    <a:pt x="75" y="184"/>
                    <a:pt x="119" y="285"/>
                    <a:pt x="171" y="408"/>
                  </a:cubicBezTo>
                  <a:cubicBezTo>
                    <a:pt x="289" y="678"/>
                    <a:pt x="452" y="1045"/>
                    <a:pt x="648" y="1501"/>
                  </a:cubicBezTo>
                  <a:cubicBezTo>
                    <a:pt x="1049" y="2427"/>
                    <a:pt x="1574" y="3716"/>
                    <a:pt x="2151" y="5145"/>
                  </a:cubicBezTo>
                  <a:cubicBezTo>
                    <a:pt x="2723" y="6570"/>
                    <a:pt x="3261" y="7859"/>
                    <a:pt x="3677" y="8776"/>
                  </a:cubicBezTo>
                  <a:cubicBezTo>
                    <a:pt x="3886" y="9236"/>
                    <a:pt x="4061" y="9607"/>
                    <a:pt x="4183" y="9860"/>
                  </a:cubicBezTo>
                  <a:cubicBezTo>
                    <a:pt x="4244" y="9978"/>
                    <a:pt x="4292" y="10075"/>
                    <a:pt x="4332" y="10148"/>
                  </a:cubicBezTo>
                  <a:cubicBezTo>
                    <a:pt x="4367" y="10214"/>
                    <a:pt x="4385" y="10249"/>
                    <a:pt x="4389" y="10249"/>
                  </a:cubicBezTo>
                  <a:cubicBezTo>
                    <a:pt x="4389" y="10245"/>
                    <a:pt x="4375" y="10210"/>
                    <a:pt x="4349" y="10140"/>
                  </a:cubicBezTo>
                  <a:cubicBezTo>
                    <a:pt x="4314" y="10065"/>
                    <a:pt x="4270" y="9965"/>
                    <a:pt x="4218" y="9843"/>
                  </a:cubicBezTo>
                  <a:cubicBezTo>
                    <a:pt x="4100" y="9571"/>
                    <a:pt x="3939" y="9204"/>
                    <a:pt x="3738" y="8750"/>
                  </a:cubicBezTo>
                  <a:cubicBezTo>
                    <a:pt x="3340" y="7824"/>
                    <a:pt x="2811" y="6535"/>
                    <a:pt x="2239" y="5110"/>
                  </a:cubicBezTo>
                  <a:cubicBezTo>
                    <a:pt x="1666" y="3681"/>
                    <a:pt x="1128" y="2392"/>
                    <a:pt x="708" y="1474"/>
                  </a:cubicBezTo>
                  <a:cubicBezTo>
                    <a:pt x="504" y="1015"/>
                    <a:pt x="329" y="644"/>
                    <a:pt x="206" y="390"/>
                  </a:cubicBezTo>
                  <a:cubicBezTo>
                    <a:pt x="145" y="272"/>
                    <a:pt x="97" y="176"/>
                    <a:pt x="58" y="101"/>
                  </a:cubicBezTo>
                  <a:cubicBezTo>
                    <a:pt x="23" y="36"/>
                    <a:pt x="6" y="1"/>
                    <a:pt x="1"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4"/>
            <p:cNvSpPr/>
            <p:nvPr/>
          </p:nvSpPr>
          <p:spPr>
            <a:xfrm>
              <a:off x="8057610" y="3961942"/>
              <a:ext cx="474920" cy="163732"/>
            </a:xfrm>
            <a:custGeom>
              <a:rect b="b" l="l" r="r" t="t"/>
              <a:pathLst>
                <a:path extrusionOk="0" h="3732" w="10825">
                  <a:moveTo>
                    <a:pt x="10825" y="0"/>
                  </a:moveTo>
                  <a:cubicBezTo>
                    <a:pt x="10820" y="0"/>
                    <a:pt x="10782" y="8"/>
                    <a:pt x="10707" y="26"/>
                  </a:cubicBezTo>
                  <a:cubicBezTo>
                    <a:pt x="10628" y="53"/>
                    <a:pt x="10519" y="83"/>
                    <a:pt x="10388" y="123"/>
                  </a:cubicBezTo>
                  <a:cubicBezTo>
                    <a:pt x="10112" y="206"/>
                    <a:pt x="9711" y="333"/>
                    <a:pt x="9217" y="490"/>
                  </a:cubicBezTo>
                  <a:cubicBezTo>
                    <a:pt x="8234" y="813"/>
                    <a:pt x="6883" y="1285"/>
                    <a:pt x="5397" y="1822"/>
                  </a:cubicBezTo>
                  <a:cubicBezTo>
                    <a:pt x="3912" y="2360"/>
                    <a:pt x="2565" y="2840"/>
                    <a:pt x="1586" y="3177"/>
                  </a:cubicBezTo>
                  <a:cubicBezTo>
                    <a:pt x="1106" y="3343"/>
                    <a:pt x="713" y="3479"/>
                    <a:pt x="424" y="3575"/>
                  </a:cubicBezTo>
                  <a:cubicBezTo>
                    <a:pt x="297" y="3623"/>
                    <a:pt x="193" y="3657"/>
                    <a:pt x="110" y="3684"/>
                  </a:cubicBezTo>
                  <a:cubicBezTo>
                    <a:pt x="39" y="3710"/>
                    <a:pt x="1" y="3728"/>
                    <a:pt x="5" y="3732"/>
                  </a:cubicBezTo>
                  <a:cubicBezTo>
                    <a:pt x="5" y="3732"/>
                    <a:pt x="44" y="3723"/>
                    <a:pt x="118" y="3706"/>
                  </a:cubicBezTo>
                  <a:cubicBezTo>
                    <a:pt x="201" y="3679"/>
                    <a:pt x="306" y="3649"/>
                    <a:pt x="437" y="3610"/>
                  </a:cubicBezTo>
                  <a:cubicBezTo>
                    <a:pt x="717" y="3532"/>
                    <a:pt x="1114" y="3405"/>
                    <a:pt x="1608" y="3243"/>
                  </a:cubicBezTo>
                  <a:cubicBezTo>
                    <a:pt x="2591" y="2919"/>
                    <a:pt x="3942" y="2447"/>
                    <a:pt x="5428" y="1910"/>
                  </a:cubicBezTo>
                  <a:cubicBezTo>
                    <a:pt x="6913" y="1372"/>
                    <a:pt x="8260" y="892"/>
                    <a:pt x="9239" y="555"/>
                  </a:cubicBezTo>
                  <a:cubicBezTo>
                    <a:pt x="9723" y="389"/>
                    <a:pt x="10117" y="254"/>
                    <a:pt x="10401" y="157"/>
                  </a:cubicBezTo>
                  <a:cubicBezTo>
                    <a:pt x="10528" y="113"/>
                    <a:pt x="10633" y="75"/>
                    <a:pt x="10716" y="48"/>
                  </a:cubicBezTo>
                  <a:cubicBezTo>
                    <a:pt x="10786" y="22"/>
                    <a:pt x="10825" y="4"/>
                    <a:pt x="10825"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 name="Google Shape;179;p24"/>
          <p:cNvSpPr/>
          <p:nvPr/>
        </p:nvSpPr>
        <p:spPr>
          <a:xfrm>
            <a:off x="3503875" y="4691494"/>
            <a:ext cx="5958719" cy="5089"/>
          </a:xfrm>
          <a:custGeom>
            <a:rect b="b" l="l" r="r" t="t"/>
            <a:pathLst>
              <a:path extrusionOk="0" h="116" w="135819">
                <a:moveTo>
                  <a:pt x="67912" y="1"/>
                </a:moveTo>
                <a:cubicBezTo>
                  <a:pt x="30398" y="1"/>
                  <a:pt x="0" y="27"/>
                  <a:pt x="0" y="59"/>
                </a:cubicBezTo>
                <a:cubicBezTo>
                  <a:pt x="0" y="89"/>
                  <a:pt x="30398" y="115"/>
                  <a:pt x="67912" y="115"/>
                </a:cubicBezTo>
                <a:cubicBezTo>
                  <a:pt x="105412" y="115"/>
                  <a:pt x="135819" y="89"/>
                  <a:pt x="135819" y="59"/>
                </a:cubicBezTo>
                <a:cubicBezTo>
                  <a:pt x="135819" y="27"/>
                  <a:pt x="105412" y="1"/>
                  <a:pt x="67912"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0" name="Google Shape;180;p24"/>
          <p:cNvGrpSpPr/>
          <p:nvPr/>
        </p:nvGrpSpPr>
        <p:grpSpPr>
          <a:xfrm>
            <a:off x="3929256" y="3919614"/>
            <a:ext cx="576962" cy="773332"/>
            <a:chOff x="3429656" y="3785314"/>
            <a:chExt cx="576962" cy="773332"/>
          </a:xfrm>
        </p:grpSpPr>
        <p:sp>
          <p:nvSpPr>
            <p:cNvPr id="181" name="Google Shape;181;p24"/>
            <p:cNvSpPr/>
            <p:nvPr/>
          </p:nvSpPr>
          <p:spPr>
            <a:xfrm>
              <a:off x="3429656" y="4237325"/>
              <a:ext cx="230725" cy="140304"/>
            </a:xfrm>
            <a:custGeom>
              <a:rect b="b" l="l" r="r" t="t"/>
              <a:pathLst>
                <a:path extrusionOk="0" h="3198" w="5259">
                  <a:moveTo>
                    <a:pt x="2536" y="0"/>
                  </a:moveTo>
                  <a:cubicBezTo>
                    <a:pt x="2246" y="0"/>
                    <a:pt x="1955" y="26"/>
                    <a:pt x="1670" y="73"/>
                  </a:cubicBezTo>
                  <a:cubicBezTo>
                    <a:pt x="1198" y="151"/>
                    <a:pt x="704" y="291"/>
                    <a:pt x="381" y="645"/>
                  </a:cubicBezTo>
                  <a:cubicBezTo>
                    <a:pt x="63" y="1004"/>
                    <a:pt x="1" y="1628"/>
                    <a:pt x="368" y="1930"/>
                  </a:cubicBezTo>
                  <a:cubicBezTo>
                    <a:pt x="577" y="2103"/>
                    <a:pt x="860" y="2136"/>
                    <a:pt x="1128" y="2136"/>
                  </a:cubicBezTo>
                  <a:cubicBezTo>
                    <a:pt x="1146" y="2136"/>
                    <a:pt x="1163" y="2136"/>
                    <a:pt x="1181" y="2136"/>
                  </a:cubicBezTo>
                  <a:cubicBezTo>
                    <a:pt x="1442" y="2134"/>
                    <a:pt x="1713" y="2116"/>
                    <a:pt x="1979" y="2116"/>
                  </a:cubicBezTo>
                  <a:cubicBezTo>
                    <a:pt x="2417" y="2116"/>
                    <a:pt x="2840" y="2166"/>
                    <a:pt x="3183" y="2424"/>
                  </a:cubicBezTo>
                  <a:cubicBezTo>
                    <a:pt x="3497" y="2660"/>
                    <a:pt x="3707" y="3054"/>
                    <a:pt x="4083" y="3167"/>
                  </a:cubicBezTo>
                  <a:cubicBezTo>
                    <a:pt x="4150" y="3188"/>
                    <a:pt x="4219" y="3197"/>
                    <a:pt x="4288" y="3197"/>
                  </a:cubicBezTo>
                  <a:cubicBezTo>
                    <a:pt x="4595" y="3197"/>
                    <a:pt x="4900" y="3005"/>
                    <a:pt x="5057" y="2735"/>
                  </a:cubicBezTo>
                  <a:cubicBezTo>
                    <a:pt x="5254" y="2402"/>
                    <a:pt x="5258" y="1987"/>
                    <a:pt x="5166" y="1616"/>
                  </a:cubicBezTo>
                  <a:cubicBezTo>
                    <a:pt x="5166" y="1616"/>
                    <a:pt x="5075" y="803"/>
                    <a:pt x="4275" y="387"/>
                  </a:cubicBezTo>
                  <a:cubicBezTo>
                    <a:pt x="3740" y="113"/>
                    <a:pt x="3140" y="0"/>
                    <a:pt x="25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4"/>
            <p:cNvSpPr/>
            <p:nvPr/>
          </p:nvSpPr>
          <p:spPr>
            <a:xfrm>
              <a:off x="3554866" y="3785314"/>
              <a:ext cx="162065" cy="334616"/>
            </a:xfrm>
            <a:custGeom>
              <a:rect b="b" l="l" r="r" t="t"/>
              <a:pathLst>
                <a:path extrusionOk="0" h="7627" w="3694">
                  <a:moveTo>
                    <a:pt x="1509" y="1"/>
                  </a:moveTo>
                  <a:cubicBezTo>
                    <a:pt x="1180" y="1"/>
                    <a:pt x="849" y="163"/>
                    <a:pt x="621" y="408"/>
                  </a:cubicBezTo>
                  <a:cubicBezTo>
                    <a:pt x="337" y="709"/>
                    <a:pt x="184" y="1111"/>
                    <a:pt x="97" y="1517"/>
                  </a:cubicBezTo>
                  <a:cubicBezTo>
                    <a:pt x="31" y="1846"/>
                    <a:pt x="0" y="2177"/>
                    <a:pt x="0" y="2509"/>
                  </a:cubicBezTo>
                  <a:cubicBezTo>
                    <a:pt x="0" y="3550"/>
                    <a:pt x="293" y="4599"/>
                    <a:pt x="582" y="5608"/>
                  </a:cubicBezTo>
                  <a:cubicBezTo>
                    <a:pt x="753" y="6194"/>
                    <a:pt x="936" y="6806"/>
                    <a:pt x="1373" y="7229"/>
                  </a:cubicBezTo>
                  <a:cubicBezTo>
                    <a:pt x="1609" y="7457"/>
                    <a:pt x="1993" y="7627"/>
                    <a:pt x="2374" y="7627"/>
                  </a:cubicBezTo>
                  <a:cubicBezTo>
                    <a:pt x="2697" y="7627"/>
                    <a:pt x="3012" y="7505"/>
                    <a:pt x="3235" y="7185"/>
                  </a:cubicBezTo>
                  <a:cubicBezTo>
                    <a:pt x="3611" y="6640"/>
                    <a:pt x="3693" y="5944"/>
                    <a:pt x="3693" y="5281"/>
                  </a:cubicBezTo>
                  <a:lnTo>
                    <a:pt x="3693" y="5250"/>
                  </a:lnTo>
                  <a:cubicBezTo>
                    <a:pt x="3689" y="3808"/>
                    <a:pt x="3357" y="2366"/>
                    <a:pt x="2727" y="1063"/>
                  </a:cubicBezTo>
                  <a:cubicBezTo>
                    <a:pt x="2518" y="622"/>
                    <a:pt x="2221" y="158"/>
                    <a:pt x="1745" y="32"/>
                  </a:cubicBezTo>
                  <a:cubicBezTo>
                    <a:pt x="1666" y="10"/>
                    <a:pt x="1587" y="1"/>
                    <a:pt x="15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4"/>
            <p:cNvSpPr/>
            <p:nvPr/>
          </p:nvSpPr>
          <p:spPr>
            <a:xfrm>
              <a:off x="3727853" y="3883016"/>
              <a:ext cx="278766" cy="276572"/>
            </a:xfrm>
            <a:custGeom>
              <a:rect b="b" l="l" r="r" t="t"/>
              <a:pathLst>
                <a:path extrusionOk="0" h="6304" w="6354">
                  <a:moveTo>
                    <a:pt x="5006" y="0"/>
                  </a:moveTo>
                  <a:cubicBezTo>
                    <a:pt x="4686" y="0"/>
                    <a:pt x="4367" y="87"/>
                    <a:pt x="4064" y="195"/>
                  </a:cubicBezTo>
                  <a:cubicBezTo>
                    <a:pt x="3159" y="514"/>
                    <a:pt x="2320" y="1008"/>
                    <a:pt x="1604" y="1646"/>
                  </a:cubicBezTo>
                  <a:cubicBezTo>
                    <a:pt x="996" y="2188"/>
                    <a:pt x="467" y="2852"/>
                    <a:pt x="231" y="3635"/>
                  </a:cubicBezTo>
                  <a:cubicBezTo>
                    <a:pt x="0" y="4417"/>
                    <a:pt x="95" y="5331"/>
                    <a:pt x="624" y="5955"/>
                  </a:cubicBezTo>
                  <a:lnTo>
                    <a:pt x="555" y="5863"/>
                  </a:lnTo>
                  <a:lnTo>
                    <a:pt x="555" y="5863"/>
                  </a:lnTo>
                  <a:cubicBezTo>
                    <a:pt x="787" y="6167"/>
                    <a:pt x="1151" y="6303"/>
                    <a:pt x="1565" y="6303"/>
                  </a:cubicBezTo>
                  <a:cubicBezTo>
                    <a:pt x="1845" y="6303"/>
                    <a:pt x="2148" y="6241"/>
                    <a:pt x="2447" y="6126"/>
                  </a:cubicBezTo>
                  <a:cubicBezTo>
                    <a:pt x="3185" y="5846"/>
                    <a:pt x="3740" y="5230"/>
                    <a:pt x="4222" y="4605"/>
                  </a:cubicBezTo>
                  <a:cubicBezTo>
                    <a:pt x="4825" y="3831"/>
                    <a:pt x="5366" y="3009"/>
                    <a:pt x="5838" y="2148"/>
                  </a:cubicBezTo>
                  <a:cubicBezTo>
                    <a:pt x="6104" y="1660"/>
                    <a:pt x="6354" y="1061"/>
                    <a:pt x="6096" y="567"/>
                  </a:cubicBezTo>
                  <a:cubicBezTo>
                    <a:pt x="5921" y="234"/>
                    <a:pt x="5541" y="42"/>
                    <a:pt x="5166" y="8"/>
                  </a:cubicBezTo>
                  <a:cubicBezTo>
                    <a:pt x="5112" y="3"/>
                    <a:pt x="5059" y="0"/>
                    <a:pt x="50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4"/>
            <p:cNvSpPr/>
            <p:nvPr/>
          </p:nvSpPr>
          <p:spPr>
            <a:xfrm>
              <a:off x="3539555" y="4279398"/>
              <a:ext cx="159169" cy="279248"/>
            </a:xfrm>
            <a:custGeom>
              <a:rect b="b" l="l" r="r" t="t"/>
              <a:pathLst>
                <a:path extrusionOk="0" h="6365" w="3628">
                  <a:moveTo>
                    <a:pt x="125" y="1"/>
                  </a:moveTo>
                  <a:cubicBezTo>
                    <a:pt x="44" y="1"/>
                    <a:pt x="0" y="4"/>
                    <a:pt x="0" y="9"/>
                  </a:cubicBezTo>
                  <a:cubicBezTo>
                    <a:pt x="0" y="19"/>
                    <a:pt x="114" y="36"/>
                    <a:pt x="315" y="54"/>
                  </a:cubicBezTo>
                  <a:cubicBezTo>
                    <a:pt x="511" y="84"/>
                    <a:pt x="799" y="145"/>
                    <a:pt x="1124" y="307"/>
                  </a:cubicBezTo>
                  <a:cubicBezTo>
                    <a:pt x="1442" y="459"/>
                    <a:pt x="1787" y="731"/>
                    <a:pt x="2080" y="1102"/>
                  </a:cubicBezTo>
                  <a:cubicBezTo>
                    <a:pt x="2378" y="1474"/>
                    <a:pt x="2631" y="1937"/>
                    <a:pt x="2840" y="2448"/>
                  </a:cubicBezTo>
                  <a:cubicBezTo>
                    <a:pt x="3042" y="2960"/>
                    <a:pt x="3199" y="3466"/>
                    <a:pt x="3300" y="3934"/>
                  </a:cubicBezTo>
                  <a:cubicBezTo>
                    <a:pt x="3395" y="4402"/>
                    <a:pt x="3453" y="4830"/>
                    <a:pt x="3492" y="5193"/>
                  </a:cubicBezTo>
                  <a:cubicBezTo>
                    <a:pt x="3522" y="5534"/>
                    <a:pt x="3553" y="5822"/>
                    <a:pt x="3575" y="6050"/>
                  </a:cubicBezTo>
                  <a:cubicBezTo>
                    <a:pt x="3592" y="6254"/>
                    <a:pt x="3610" y="6364"/>
                    <a:pt x="3619" y="6364"/>
                  </a:cubicBezTo>
                  <a:cubicBezTo>
                    <a:pt x="3627" y="6364"/>
                    <a:pt x="3627" y="6250"/>
                    <a:pt x="3623" y="6044"/>
                  </a:cubicBezTo>
                  <a:cubicBezTo>
                    <a:pt x="3619" y="5844"/>
                    <a:pt x="3610" y="5546"/>
                    <a:pt x="3584" y="5184"/>
                  </a:cubicBezTo>
                  <a:cubicBezTo>
                    <a:pt x="3553" y="4822"/>
                    <a:pt x="3510" y="4384"/>
                    <a:pt x="3413" y="3908"/>
                  </a:cubicBezTo>
                  <a:cubicBezTo>
                    <a:pt x="3317" y="3432"/>
                    <a:pt x="3165" y="2920"/>
                    <a:pt x="2959" y="2400"/>
                  </a:cubicBezTo>
                  <a:cubicBezTo>
                    <a:pt x="2749" y="1881"/>
                    <a:pt x="2487" y="1409"/>
                    <a:pt x="2172" y="1028"/>
                  </a:cubicBezTo>
                  <a:cubicBezTo>
                    <a:pt x="1866" y="648"/>
                    <a:pt x="1503" y="372"/>
                    <a:pt x="1162" y="223"/>
                  </a:cubicBezTo>
                  <a:cubicBezTo>
                    <a:pt x="826" y="71"/>
                    <a:pt x="525" y="19"/>
                    <a:pt x="319" y="5"/>
                  </a:cubicBezTo>
                  <a:cubicBezTo>
                    <a:pt x="241" y="2"/>
                    <a:pt x="176" y="1"/>
                    <a:pt x="125"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4"/>
            <p:cNvSpPr/>
            <p:nvPr/>
          </p:nvSpPr>
          <p:spPr>
            <a:xfrm>
              <a:off x="3625017" y="3907278"/>
              <a:ext cx="73881" cy="622375"/>
            </a:xfrm>
            <a:custGeom>
              <a:rect b="b" l="l" r="r" t="t"/>
              <a:pathLst>
                <a:path extrusionOk="0" h="14186" w="1684">
                  <a:moveTo>
                    <a:pt x="5" y="0"/>
                  </a:moveTo>
                  <a:lnTo>
                    <a:pt x="5" y="0"/>
                  </a:lnTo>
                  <a:cubicBezTo>
                    <a:pt x="1" y="0"/>
                    <a:pt x="10" y="53"/>
                    <a:pt x="31" y="145"/>
                  </a:cubicBezTo>
                  <a:cubicBezTo>
                    <a:pt x="53" y="250"/>
                    <a:pt x="89" y="385"/>
                    <a:pt x="128" y="551"/>
                  </a:cubicBezTo>
                  <a:cubicBezTo>
                    <a:pt x="172" y="726"/>
                    <a:pt x="220" y="940"/>
                    <a:pt x="277" y="1194"/>
                  </a:cubicBezTo>
                  <a:cubicBezTo>
                    <a:pt x="338" y="1442"/>
                    <a:pt x="398" y="1731"/>
                    <a:pt x="460" y="2045"/>
                  </a:cubicBezTo>
                  <a:cubicBezTo>
                    <a:pt x="723" y="3313"/>
                    <a:pt x="1011" y="5083"/>
                    <a:pt x="1225" y="7045"/>
                  </a:cubicBezTo>
                  <a:cubicBezTo>
                    <a:pt x="1443" y="9007"/>
                    <a:pt x="1552" y="10795"/>
                    <a:pt x="1584" y="12088"/>
                  </a:cubicBezTo>
                  <a:cubicBezTo>
                    <a:pt x="1605" y="12735"/>
                    <a:pt x="1605" y="13259"/>
                    <a:pt x="1605" y="13622"/>
                  </a:cubicBezTo>
                  <a:cubicBezTo>
                    <a:pt x="1605" y="13792"/>
                    <a:pt x="1600" y="13933"/>
                    <a:pt x="1600" y="14042"/>
                  </a:cubicBezTo>
                  <a:cubicBezTo>
                    <a:pt x="1605" y="14133"/>
                    <a:pt x="1605" y="14186"/>
                    <a:pt x="1610" y="14186"/>
                  </a:cubicBezTo>
                  <a:cubicBezTo>
                    <a:pt x="1614" y="14186"/>
                    <a:pt x="1622" y="14138"/>
                    <a:pt x="1627" y="14042"/>
                  </a:cubicBezTo>
                  <a:cubicBezTo>
                    <a:pt x="1636" y="13933"/>
                    <a:pt x="1644" y="13792"/>
                    <a:pt x="1653" y="13622"/>
                  </a:cubicBezTo>
                  <a:cubicBezTo>
                    <a:pt x="1671" y="13264"/>
                    <a:pt x="1683" y="12735"/>
                    <a:pt x="1675" y="12088"/>
                  </a:cubicBezTo>
                  <a:cubicBezTo>
                    <a:pt x="1667" y="10791"/>
                    <a:pt x="1570" y="8999"/>
                    <a:pt x="1356" y="7033"/>
                  </a:cubicBezTo>
                  <a:cubicBezTo>
                    <a:pt x="1138" y="5061"/>
                    <a:pt x="836" y="3296"/>
                    <a:pt x="552" y="2029"/>
                  </a:cubicBezTo>
                  <a:cubicBezTo>
                    <a:pt x="482" y="1710"/>
                    <a:pt x="412" y="1425"/>
                    <a:pt x="346" y="1176"/>
                  </a:cubicBezTo>
                  <a:cubicBezTo>
                    <a:pt x="285" y="927"/>
                    <a:pt x="229" y="713"/>
                    <a:pt x="176" y="538"/>
                  </a:cubicBezTo>
                  <a:cubicBezTo>
                    <a:pt x="128" y="377"/>
                    <a:pt x="89" y="241"/>
                    <a:pt x="53" y="136"/>
                  </a:cubicBezTo>
                  <a:cubicBezTo>
                    <a:pt x="27" y="48"/>
                    <a:pt x="10" y="0"/>
                    <a:pt x="5"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4"/>
            <p:cNvSpPr/>
            <p:nvPr/>
          </p:nvSpPr>
          <p:spPr>
            <a:xfrm>
              <a:off x="3694861" y="3953650"/>
              <a:ext cx="204183" cy="424379"/>
            </a:xfrm>
            <a:custGeom>
              <a:rect b="b" l="l" r="r" t="t"/>
              <a:pathLst>
                <a:path extrusionOk="0" h="9673" w="4654">
                  <a:moveTo>
                    <a:pt x="4631" y="1"/>
                  </a:moveTo>
                  <a:cubicBezTo>
                    <a:pt x="4614" y="1"/>
                    <a:pt x="4485" y="84"/>
                    <a:pt x="4266" y="237"/>
                  </a:cubicBezTo>
                  <a:cubicBezTo>
                    <a:pt x="4204" y="276"/>
                    <a:pt x="4143" y="320"/>
                    <a:pt x="4073" y="368"/>
                  </a:cubicBezTo>
                  <a:cubicBezTo>
                    <a:pt x="4003" y="421"/>
                    <a:pt x="3937" y="486"/>
                    <a:pt x="3859" y="548"/>
                  </a:cubicBezTo>
                  <a:cubicBezTo>
                    <a:pt x="3715" y="683"/>
                    <a:pt x="3526" y="818"/>
                    <a:pt x="3365" y="1010"/>
                  </a:cubicBezTo>
                  <a:cubicBezTo>
                    <a:pt x="2657" y="1728"/>
                    <a:pt x="1848" y="2886"/>
                    <a:pt x="1250" y="4302"/>
                  </a:cubicBezTo>
                  <a:cubicBezTo>
                    <a:pt x="944" y="5005"/>
                    <a:pt x="704" y="5695"/>
                    <a:pt x="529" y="6337"/>
                  </a:cubicBezTo>
                  <a:cubicBezTo>
                    <a:pt x="345" y="6976"/>
                    <a:pt x="232" y="7561"/>
                    <a:pt x="149" y="8055"/>
                  </a:cubicBezTo>
                  <a:cubicBezTo>
                    <a:pt x="70" y="8554"/>
                    <a:pt x="30" y="8955"/>
                    <a:pt x="13" y="9240"/>
                  </a:cubicBezTo>
                  <a:cubicBezTo>
                    <a:pt x="4" y="9520"/>
                    <a:pt x="0" y="9673"/>
                    <a:pt x="8" y="9673"/>
                  </a:cubicBezTo>
                  <a:cubicBezTo>
                    <a:pt x="18" y="9673"/>
                    <a:pt x="39" y="9520"/>
                    <a:pt x="65" y="9244"/>
                  </a:cubicBezTo>
                  <a:cubicBezTo>
                    <a:pt x="97" y="8965"/>
                    <a:pt x="149" y="8562"/>
                    <a:pt x="236" y="8073"/>
                  </a:cubicBezTo>
                  <a:cubicBezTo>
                    <a:pt x="333" y="7583"/>
                    <a:pt x="458" y="7002"/>
                    <a:pt x="647" y="6369"/>
                  </a:cubicBezTo>
                  <a:cubicBezTo>
                    <a:pt x="825" y="5734"/>
                    <a:pt x="1067" y="5048"/>
                    <a:pt x="1368" y="4354"/>
                  </a:cubicBezTo>
                  <a:cubicBezTo>
                    <a:pt x="1962" y="2946"/>
                    <a:pt x="2749" y="1797"/>
                    <a:pt x="3431" y="1076"/>
                  </a:cubicBezTo>
                  <a:cubicBezTo>
                    <a:pt x="4113" y="346"/>
                    <a:pt x="4654" y="28"/>
                    <a:pt x="4633" y="1"/>
                  </a:cubicBezTo>
                  <a:cubicBezTo>
                    <a:pt x="4632" y="1"/>
                    <a:pt x="4632" y="1"/>
                    <a:pt x="4631"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24"/>
          <p:cNvSpPr/>
          <p:nvPr/>
        </p:nvSpPr>
        <p:spPr>
          <a:xfrm>
            <a:off x="6241693" y="1996627"/>
            <a:ext cx="21498" cy="21322"/>
          </a:xfrm>
          <a:custGeom>
            <a:rect b="b" l="l" r="r" t="t"/>
            <a:pathLst>
              <a:path extrusionOk="0" h="486" w="49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4"/>
          <p:cNvSpPr/>
          <p:nvPr/>
        </p:nvSpPr>
        <p:spPr>
          <a:xfrm>
            <a:off x="7105967" y="2325226"/>
            <a:ext cx="21541" cy="21541"/>
          </a:xfrm>
          <a:custGeom>
            <a:rect b="b" l="l" r="r" t="t"/>
            <a:pathLst>
              <a:path extrusionOk="0" h="491" w="491">
                <a:moveTo>
                  <a:pt x="245" y="1"/>
                </a:moveTo>
                <a:cubicBezTo>
                  <a:pt x="110" y="1"/>
                  <a:pt x="1" y="111"/>
                  <a:pt x="1" y="246"/>
                </a:cubicBezTo>
                <a:cubicBezTo>
                  <a:pt x="1" y="381"/>
                  <a:pt x="110" y="490"/>
                  <a:pt x="245" y="490"/>
                </a:cubicBezTo>
                <a:cubicBezTo>
                  <a:pt x="381" y="490"/>
                  <a:pt x="491" y="381"/>
                  <a:pt x="491" y="246"/>
                </a:cubicBezTo>
                <a:cubicBezTo>
                  <a:pt x="491" y="111"/>
                  <a:pt x="381" y="1"/>
                  <a:pt x="2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4"/>
          <p:cNvSpPr/>
          <p:nvPr/>
        </p:nvSpPr>
        <p:spPr>
          <a:xfrm>
            <a:off x="6948775" y="3888553"/>
            <a:ext cx="69055" cy="15619"/>
          </a:xfrm>
          <a:custGeom>
            <a:rect b="b" l="l" r="r" t="t"/>
            <a:pathLst>
              <a:path extrusionOk="0" h="356" w="1574">
                <a:moveTo>
                  <a:pt x="0" y="1"/>
                </a:moveTo>
                <a:lnTo>
                  <a:pt x="0" y="355"/>
                </a:lnTo>
                <a:lnTo>
                  <a:pt x="1573" y="355"/>
                </a:lnTo>
                <a:lnTo>
                  <a:pt x="157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4"/>
          <p:cNvSpPr/>
          <p:nvPr/>
        </p:nvSpPr>
        <p:spPr>
          <a:xfrm>
            <a:off x="7189192" y="3888553"/>
            <a:ext cx="69231" cy="15619"/>
          </a:xfrm>
          <a:custGeom>
            <a:rect b="b" l="l" r="r" t="t"/>
            <a:pathLst>
              <a:path extrusionOk="0" h="356" w="1578">
                <a:moveTo>
                  <a:pt x="0" y="1"/>
                </a:moveTo>
                <a:lnTo>
                  <a:pt x="0" y="355"/>
                </a:lnTo>
                <a:lnTo>
                  <a:pt x="1578" y="355"/>
                </a:lnTo>
                <a:lnTo>
                  <a:pt x="157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4"/>
          <p:cNvSpPr/>
          <p:nvPr/>
        </p:nvSpPr>
        <p:spPr>
          <a:xfrm>
            <a:off x="7429785" y="3888553"/>
            <a:ext cx="69275" cy="15619"/>
          </a:xfrm>
          <a:custGeom>
            <a:rect b="b" l="l" r="r" t="t"/>
            <a:pathLst>
              <a:path extrusionOk="0" h="356" w="1579">
                <a:moveTo>
                  <a:pt x="1" y="1"/>
                </a:moveTo>
                <a:lnTo>
                  <a:pt x="1" y="355"/>
                </a:lnTo>
                <a:lnTo>
                  <a:pt x="1579" y="355"/>
                </a:lnTo>
                <a:lnTo>
                  <a:pt x="157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4"/>
          <p:cNvSpPr/>
          <p:nvPr/>
        </p:nvSpPr>
        <p:spPr>
          <a:xfrm>
            <a:off x="7670422" y="3888553"/>
            <a:ext cx="69275" cy="15619"/>
          </a:xfrm>
          <a:custGeom>
            <a:rect b="b" l="l" r="r" t="t"/>
            <a:pathLst>
              <a:path extrusionOk="0" h="356" w="1579">
                <a:moveTo>
                  <a:pt x="1" y="1"/>
                </a:moveTo>
                <a:lnTo>
                  <a:pt x="1" y="355"/>
                </a:lnTo>
                <a:lnTo>
                  <a:pt x="1578" y="355"/>
                </a:lnTo>
                <a:lnTo>
                  <a:pt x="1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4"/>
          <p:cNvSpPr/>
          <p:nvPr/>
        </p:nvSpPr>
        <p:spPr>
          <a:xfrm>
            <a:off x="7103072" y="3160632"/>
            <a:ext cx="24437" cy="23384"/>
          </a:xfrm>
          <a:custGeom>
            <a:rect b="b" l="l" r="r" t="t"/>
            <a:pathLst>
              <a:path extrusionOk="0" h="533" w="557">
                <a:moveTo>
                  <a:pt x="277" y="0"/>
                </a:moveTo>
                <a:cubicBezTo>
                  <a:pt x="124" y="0"/>
                  <a:pt x="1" y="118"/>
                  <a:pt x="1" y="267"/>
                </a:cubicBezTo>
                <a:cubicBezTo>
                  <a:pt x="1" y="414"/>
                  <a:pt x="124" y="533"/>
                  <a:pt x="277" y="533"/>
                </a:cubicBezTo>
                <a:cubicBezTo>
                  <a:pt x="434" y="533"/>
                  <a:pt x="557" y="414"/>
                  <a:pt x="557" y="267"/>
                </a:cubicBezTo>
                <a:cubicBezTo>
                  <a:pt x="557" y="118"/>
                  <a:pt x="434" y="0"/>
                  <a:pt x="2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4"/>
          <p:cNvSpPr/>
          <p:nvPr/>
        </p:nvSpPr>
        <p:spPr>
          <a:xfrm>
            <a:off x="6276325" y="2796625"/>
            <a:ext cx="1613430" cy="1461858"/>
          </a:xfrm>
          <a:custGeom>
            <a:rect b="b" l="l" r="r" t="t"/>
            <a:pathLst>
              <a:path extrusionOk="0" h="15301" w="35998">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4"/>
          <p:cNvSpPr/>
          <p:nvPr/>
        </p:nvSpPr>
        <p:spPr>
          <a:xfrm>
            <a:off x="7388589" y="3109215"/>
            <a:ext cx="24393" cy="23603"/>
          </a:xfrm>
          <a:custGeom>
            <a:rect b="b" l="l" r="r" t="t"/>
            <a:pathLst>
              <a:path extrusionOk="0" h="538" w="556">
                <a:moveTo>
                  <a:pt x="276" y="1"/>
                </a:moveTo>
                <a:cubicBezTo>
                  <a:pt x="122" y="1"/>
                  <a:pt x="1" y="123"/>
                  <a:pt x="1" y="267"/>
                </a:cubicBezTo>
                <a:cubicBezTo>
                  <a:pt x="1" y="416"/>
                  <a:pt x="122" y="538"/>
                  <a:pt x="276" y="538"/>
                </a:cubicBezTo>
                <a:cubicBezTo>
                  <a:pt x="429" y="538"/>
                  <a:pt x="556" y="416"/>
                  <a:pt x="556" y="267"/>
                </a:cubicBezTo>
                <a:cubicBezTo>
                  <a:pt x="556" y="123"/>
                  <a:pt x="429" y="1"/>
                  <a:pt x="2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6" name="Google Shape;196;p24"/>
          <p:cNvGrpSpPr/>
          <p:nvPr/>
        </p:nvGrpSpPr>
        <p:grpSpPr>
          <a:xfrm>
            <a:off x="6345231" y="2886609"/>
            <a:ext cx="1407691" cy="1286147"/>
            <a:chOff x="6117656" y="2752309"/>
            <a:chExt cx="1407691" cy="1286147"/>
          </a:xfrm>
        </p:grpSpPr>
        <p:sp>
          <p:nvSpPr>
            <p:cNvPr id="197" name="Google Shape;197;p24"/>
            <p:cNvSpPr/>
            <p:nvPr/>
          </p:nvSpPr>
          <p:spPr>
            <a:xfrm>
              <a:off x="6117656" y="3670896"/>
              <a:ext cx="54095" cy="15750"/>
            </a:xfrm>
            <a:custGeom>
              <a:rect b="b" l="l" r="r" t="t"/>
              <a:pathLst>
                <a:path extrusionOk="0" h="359" w="1233">
                  <a:moveTo>
                    <a:pt x="1" y="0"/>
                  </a:moveTo>
                  <a:lnTo>
                    <a:pt x="1" y="359"/>
                  </a:lnTo>
                  <a:lnTo>
                    <a:pt x="1233" y="359"/>
                  </a:lnTo>
                  <a:lnTo>
                    <a:pt x="123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4"/>
            <p:cNvSpPr/>
            <p:nvPr/>
          </p:nvSpPr>
          <p:spPr>
            <a:xfrm>
              <a:off x="6239970" y="3754253"/>
              <a:ext cx="69055" cy="15619"/>
            </a:xfrm>
            <a:custGeom>
              <a:rect b="b" l="l" r="r" t="t"/>
              <a:pathLst>
                <a:path extrusionOk="0" h="356" w="1574">
                  <a:moveTo>
                    <a:pt x="0" y="1"/>
                  </a:moveTo>
                  <a:lnTo>
                    <a:pt x="0" y="355"/>
                  </a:lnTo>
                  <a:lnTo>
                    <a:pt x="1574" y="355"/>
                  </a:lnTo>
                  <a:lnTo>
                    <a:pt x="157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4"/>
            <p:cNvSpPr/>
            <p:nvPr/>
          </p:nvSpPr>
          <p:spPr>
            <a:xfrm>
              <a:off x="6480563" y="3754253"/>
              <a:ext cx="69055" cy="15619"/>
            </a:xfrm>
            <a:custGeom>
              <a:rect b="b" l="l" r="r" t="t"/>
              <a:pathLst>
                <a:path extrusionOk="0" h="356" w="1574">
                  <a:moveTo>
                    <a:pt x="1" y="1"/>
                  </a:moveTo>
                  <a:lnTo>
                    <a:pt x="1" y="355"/>
                  </a:lnTo>
                  <a:lnTo>
                    <a:pt x="1574" y="355"/>
                  </a:lnTo>
                  <a:lnTo>
                    <a:pt x="157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4"/>
            <p:cNvSpPr/>
            <p:nvPr/>
          </p:nvSpPr>
          <p:spPr>
            <a:xfrm>
              <a:off x="6117656" y="3463032"/>
              <a:ext cx="54095" cy="15619"/>
            </a:xfrm>
            <a:custGeom>
              <a:rect b="b" l="l" r="r" t="t"/>
              <a:pathLst>
                <a:path extrusionOk="0" h="356" w="1233">
                  <a:moveTo>
                    <a:pt x="1" y="1"/>
                  </a:moveTo>
                  <a:lnTo>
                    <a:pt x="1" y="355"/>
                  </a:lnTo>
                  <a:lnTo>
                    <a:pt x="1233" y="355"/>
                  </a:lnTo>
                  <a:lnTo>
                    <a:pt x="12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4"/>
            <p:cNvSpPr/>
            <p:nvPr/>
          </p:nvSpPr>
          <p:spPr>
            <a:xfrm>
              <a:off x="6117656" y="3071564"/>
              <a:ext cx="54095" cy="15531"/>
            </a:xfrm>
            <a:custGeom>
              <a:rect b="b" l="l" r="r" t="t"/>
              <a:pathLst>
                <a:path extrusionOk="0" h="354" w="1233">
                  <a:moveTo>
                    <a:pt x="1" y="0"/>
                  </a:moveTo>
                  <a:lnTo>
                    <a:pt x="1" y="354"/>
                  </a:lnTo>
                  <a:lnTo>
                    <a:pt x="1233" y="354"/>
                  </a:lnTo>
                  <a:lnTo>
                    <a:pt x="123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4"/>
            <p:cNvSpPr/>
            <p:nvPr/>
          </p:nvSpPr>
          <p:spPr>
            <a:xfrm>
              <a:off x="6117656" y="2874843"/>
              <a:ext cx="54095" cy="15531"/>
            </a:xfrm>
            <a:custGeom>
              <a:rect b="b" l="l" r="r" t="t"/>
              <a:pathLst>
                <a:path extrusionOk="0" h="354" w="1233">
                  <a:moveTo>
                    <a:pt x="1" y="0"/>
                  </a:moveTo>
                  <a:lnTo>
                    <a:pt x="1" y="354"/>
                  </a:lnTo>
                  <a:lnTo>
                    <a:pt x="1233" y="354"/>
                  </a:lnTo>
                  <a:lnTo>
                    <a:pt x="123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4"/>
            <p:cNvSpPr/>
            <p:nvPr/>
          </p:nvSpPr>
          <p:spPr>
            <a:xfrm>
              <a:off x="6120332" y="3267276"/>
              <a:ext cx="54095" cy="15619"/>
            </a:xfrm>
            <a:custGeom>
              <a:rect b="b" l="l" r="r" t="t"/>
              <a:pathLst>
                <a:path extrusionOk="0" h="356" w="1233">
                  <a:moveTo>
                    <a:pt x="0" y="1"/>
                  </a:moveTo>
                  <a:lnTo>
                    <a:pt x="0" y="355"/>
                  </a:lnTo>
                  <a:lnTo>
                    <a:pt x="1233" y="355"/>
                  </a:lnTo>
                  <a:lnTo>
                    <a:pt x="12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4"/>
            <p:cNvSpPr/>
            <p:nvPr/>
          </p:nvSpPr>
          <p:spPr>
            <a:xfrm>
              <a:off x="6197415" y="2752309"/>
              <a:ext cx="1312797" cy="936853"/>
            </a:xfrm>
            <a:custGeom>
              <a:rect b="b" l="l" r="r" t="t"/>
              <a:pathLst>
                <a:path extrusionOk="0" h="21354" w="29923">
                  <a:moveTo>
                    <a:pt x="57" y="0"/>
                  </a:moveTo>
                  <a:cubicBezTo>
                    <a:pt x="57" y="0"/>
                    <a:pt x="53" y="36"/>
                    <a:pt x="53" y="105"/>
                  </a:cubicBezTo>
                  <a:cubicBezTo>
                    <a:pt x="48" y="180"/>
                    <a:pt x="48" y="285"/>
                    <a:pt x="48" y="420"/>
                  </a:cubicBezTo>
                  <a:cubicBezTo>
                    <a:pt x="44" y="700"/>
                    <a:pt x="39" y="1102"/>
                    <a:pt x="35" y="1626"/>
                  </a:cubicBezTo>
                  <a:cubicBezTo>
                    <a:pt x="31" y="2680"/>
                    <a:pt x="26" y="4209"/>
                    <a:pt x="18" y="6110"/>
                  </a:cubicBezTo>
                  <a:cubicBezTo>
                    <a:pt x="13" y="9925"/>
                    <a:pt x="9" y="15248"/>
                    <a:pt x="0" y="21297"/>
                  </a:cubicBezTo>
                  <a:lnTo>
                    <a:pt x="0" y="21354"/>
                  </a:lnTo>
                  <a:lnTo>
                    <a:pt x="4344" y="21354"/>
                  </a:lnTo>
                  <a:cubicBezTo>
                    <a:pt x="11402" y="21344"/>
                    <a:pt x="17796" y="21340"/>
                    <a:pt x="22427" y="21336"/>
                  </a:cubicBezTo>
                  <a:cubicBezTo>
                    <a:pt x="24739" y="21327"/>
                    <a:pt x="26610" y="21323"/>
                    <a:pt x="27912" y="21318"/>
                  </a:cubicBezTo>
                  <a:cubicBezTo>
                    <a:pt x="28555" y="21314"/>
                    <a:pt x="29057" y="21310"/>
                    <a:pt x="29402" y="21305"/>
                  </a:cubicBezTo>
                  <a:cubicBezTo>
                    <a:pt x="29569" y="21305"/>
                    <a:pt x="29695" y="21301"/>
                    <a:pt x="29787" y="21301"/>
                  </a:cubicBezTo>
                  <a:cubicBezTo>
                    <a:pt x="29874" y="21301"/>
                    <a:pt x="29922" y="21297"/>
                    <a:pt x="29922" y="21297"/>
                  </a:cubicBezTo>
                  <a:cubicBezTo>
                    <a:pt x="29922" y="21297"/>
                    <a:pt x="29874" y="21292"/>
                    <a:pt x="29787" y="21287"/>
                  </a:cubicBezTo>
                  <a:cubicBezTo>
                    <a:pt x="29695" y="21287"/>
                    <a:pt x="29569" y="21283"/>
                    <a:pt x="29402" y="21283"/>
                  </a:cubicBezTo>
                  <a:cubicBezTo>
                    <a:pt x="29057" y="21279"/>
                    <a:pt x="28555" y="21275"/>
                    <a:pt x="27912" y="21271"/>
                  </a:cubicBezTo>
                  <a:cubicBezTo>
                    <a:pt x="26610" y="21265"/>
                    <a:pt x="24739" y="21261"/>
                    <a:pt x="22427" y="21253"/>
                  </a:cubicBezTo>
                  <a:cubicBezTo>
                    <a:pt x="17796" y="21249"/>
                    <a:pt x="11402" y="21244"/>
                    <a:pt x="4344" y="21235"/>
                  </a:cubicBezTo>
                  <a:lnTo>
                    <a:pt x="113" y="21235"/>
                  </a:lnTo>
                  <a:cubicBezTo>
                    <a:pt x="105" y="15212"/>
                    <a:pt x="101" y="9912"/>
                    <a:pt x="97" y="6110"/>
                  </a:cubicBezTo>
                  <a:cubicBezTo>
                    <a:pt x="87" y="4209"/>
                    <a:pt x="83" y="2680"/>
                    <a:pt x="79" y="1626"/>
                  </a:cubicBezTo>
                  <a:cubicBezTo>
                    <a:pt x="75" y="1102"/>
                    <a:pt x="70" y="700"/>
                    <a:pt x="65" y="420"/>
                  </a:cubicBezTo>
                  <a:cubicBezTo>
                    <a:pt x="65" y="285"/>
                    <a:pt x="61" y="180"/>
                    <a:pt x="61" y="105"/>
                  </a:cubicBezTo>
                  <a:cubicBezTo>
                    <a:pt x="61" y="36"/>
                    <a:pt x="57" y="0"/>
                    <a:pt x="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4"/>
            <p:cNvSpPr/>
            <p:nvPr/>
          </p:nvSpPr>
          <p:spPr>
            <a:xfrm>
              <a:off x="6267425" y="3272494"/>
              <a:ext cx="1244945" cy="5177"/>
            </a:xfrm>
            <a:custGeom>
              <a:rect b="b" l="l" r="r" t="t"/>
              <a:pathLst>
                <a:path extrusionOk="0" h="118" w="29018">
                  <a:moveTo>
                    <a:pt x="14509" y="0"/>
                  </a:moveTo>
                  <a:cubicBezTo>
                    <a:pt x="6494" y="0"/>
                    <a:pt x="0" y="27"/>
                    <a:pt x="0" y="57"/>
                  </a:cubicBezTo>
                  <a:cubicBezTo>
                    <a:pt x="0" y="92"/>
                    <a:pt x="6494" y="118"/>
                    <a:pt x="14509" y="118"/>
                  </a:cubicBezTo>
                  <a:cubicBezTo>
                    <a:pt x="22519" y="118"/>
                    <a:pt x="29017" y="92"/>
                    <a:pt x="29017" y="57"/>
                  </a:cubicBezTo>
                  <a:cubicBezTo>
                    <a:pt x="29017" y="27"/>
                    <a:pt x="22519" y="0"/>
                    <a:pt x="145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4"/>
            <p:cNvSpPr/>
            <p:nvPr/>
          </p:nvSpPr>
          <p:spPr>
            <a:xfrm>
              <a:off x="6267425" y="3076695"/>
              <a:ext cx="1244945" cy="5265"/>
            </a:xfrm>
            <a:custGeom>
              <a:rect b="b" l="l" r="r" t="t"/>
              <a:pathLst>
                <a:path extrusionOk="0" h="120" w="29018">
                  <a:moveTo>
                    <a:pt x="14509" y="1"/>
                  </a:moveTo>
                  <a:cubicBezTo>
                    <a:pt x="6494" y="1"/>
                    <a:pt x="0" y="27"/>
                    <a:pt x="0" y="58"/>
                  </a:cubicBezTo>
                  <a:cubicBezTo>
                    <a:pt x="0" y="93"/>
                    <a:pt x="6494" y="119"/>
                    <a:pt x="14509" y="119"/>
                  </a:cubicBezTo>
                  <a:cubicBezTo>
                    <a:pt x="22519" y="119"/>
                    <a:pt x="29017" y="93"/>
                    <a:pt x="29017" y="58"/>
                  </a:cubicBezTo>
                  <a:cubicBezTo>
                    <a:pt x="29017" y="27"/>
                    <a:pt x="22519" y="1"/>
                    <a:pt x="145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4"/>
            <p:cNvSpPr/>
            <p:nvPr/>
          </p:nvSpPr>
          <p:spPr>
            <a:xfrm>
              <a:off x="6267425" y="2879975"/>
              <a:ext cx="1244945" cy="5265"/>
            </a:xfrm>
            <a:custGeom>
              <a:rect b="b" l="l" r="r" t="t"/>
              <a:pathLst>
                <a:path extrusionOk="0" h="120" w="29018">
                  <a:moveTo>
                    <a:pt x="14509" y="1"/>
                  </a:moveTo>
                  <a:cubicBezTo>
                    <a:pt x="6494" y="1"/>
                    <a:pt x="0" y="27"/>
                    <a:pt x="0" y="59"/>
                  </a:cubicBezTo>
                  <a:cubicBezTo>
                    <a:pt x="0" y="93"/>
                    <a:pt x="6494" y="119"/>
                    <a:pt x="14509" y="119"/>
                  </a:cubicBezTo>
                  <a:cubicBezTo>
                    <a:pt x="22519" y="119"/>
                    <a:pt x="29017" y="93"/>
                    <a:pt x="29017" y="59"/>
                  </a:cubicBezTo>
                  <a:cubicBezTo>
                    <a:pt x="29017" y="27"/>
                    <a:pt x="22519" y="1"/>
                    <a:pt x="145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4"/>
            <p:cNvSpPr/>
            <p:nvPr/>
          </p:nvSpPr>
          <p:spPr>
            <a:xfrm>
              <a:off x="6267425" y="3468249"/>
              <a:ext cx="1244945" cy="5001"/>
            </a:xfrm>
            <a:custGeom>
              <a:rect b="b" l="l" r="r" t="t"/>
              <a:pathLst>
                <a:path extrusionOk="0" h="114" w="29018">
                  <a:moveTo>
                    <a:pt x="14509" y="0"/>
                  </a:moveTo>
                  <a:cubicBezTo>
                    <a:pt x="6494" y="0"/>
                    <a:pt x="0" y="26"/>
                    <a:pt x="0" y="57"/>
                  </a:cubicBezTo>
                  <a:cubicBezTo>
                    <a:pt x="0" y="87"/>
                    <a:pt x="6494" y="113"/>
                    <a:pt x="14509" y="113"/>
                  </a:cubicBezTo>
                  <a:cubicBezTo>
                    <a:pt x="22519" y="113"/>
                    <a:pt x="29017" y="87"/>
                    <a:pt x="29017" y="57"/>
                  </a:cubicBezTo>
                  <a:cubicBezTo>
                    <a:pt x="29017" y="26"/>
                    <a:pt x="22519" y="0"/>
                    <a:pt x="1450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4"/>
            <p:cNvSpPr/>
            <p:nvPr/>
          </p:nvSpPr>
          <p:spPr>
            <a:xfrm>
              <a:off x="6265284" y="2766699"/>
              <a:ext cx="1244926" cy="877801"/>
            </a:xfrm>
            <a:custGeom>
              <a:rect b="b" l="l" r="r" t="t"/>
              <a:pathLst>
                <a:path extrusionOk="0" h="20008" w="28376">
                  <a:moveTo>
                    <a:pt x="18153" y="1"/>
                  </a:moveTo>
                  <a:lnTo>
                    <a:pt x="14714" y="6534"/>
                  </a:lnTo>
                  <a:lnTo>
                    <a:pt x="12425" y="4668"/>
                  </a:lnTo>
                  <a:lnTo>
                    <a:pt x="9605" y="9593"/>
                  </a:lnTo>
                  <a:lnTo>
                    <a:pt x="7578" y="8164"/>
                  </a:lnTo>
                  <a:lnTo>
                    <a:pt x="4143" y="13504"/>
                  </a:lnTo>
                  <a:lnTo>
                    <a:pt x="2469" y="12220"/>
                  </a:lnTo>
                  <a:lnTo>
                    <a:pt x="0" y="16048"/>
                  </a:lnTo>
                  <a:lnTo>
                    <a:pt x="0" y="20007"/>
                  </a:lnTo>
                  <a:lnTo>
                    <a:pt x="28375" y="20007"/>
                  </a:lnTo>
                  <a:lnTo>
                    <a:pt x="28375" y="2641"/>
                  </a:lnTo>
                  <a:lnTo>
                    <a:pt x="24849" y="3649"/>
                  </a:lnTo>
                  <a:lnTo>
                    <a:pt x="21855" y="7303"/>
                  </a:lnTo>
                  <a:lnTo>
                    <a:pt x="1815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4"/>
            <p:cNvSpPr/>
            <p:nvPr/>
          </p:nvSpPr>
          <p:spPr>
            <a:xfrm>
              <a:off x="6265284" y="2819433"/>
              <a:ext cx="1260062" cy="709243"/>
            </a:xfrm>
            <a:custGeom>
              <a:rect b="b" l="l" r="r" t="t"/>
              <a:pathLst>
                <a:path extrusionOk="0" h="16166" w="28721">
                  <a:moveTo>
                    <a:pt x="25041" y="1"/>
                  </a:moveTo>
                  <a:lnTo>
                    <a:pt x="25027" y="13"/>
                  </a:lnTo>
                  <a:cubicBezTo>
                    <a:pt x="24240" y="1036"/>
                    <a:pt x="23252" y="2306"/>
                    <a:pt x="22122" y="3767"/>
                  </a:cubicBezTo>
                  <a:lnTo>
                    <a:pt x="22122" y="3767"/>
                  </a:lnTo>
                  <a:cubicBezTo>
                    <a:pt x="20021" y="3763"/>
                    <a:pt x="17561" y="3759"/>
                    <a:pt x="14889" y="3759"/>
                  </a:cubicBezTo>
                  <a:lnTo>
                    <a:pt x="14859" y="3759"/>
                  </a:lnTo>
                  <a:lnTo>
                    <a:pt x="14841" y="3785"/>
                  </a:lnTo>
                  <a:cubicBezTo>
                    <a:pt x="13884" y="5376"/>
                    <a:pt x="12853" y="7089"/>
                    <a:pt x="11786" y="8863"/>
                  </a:cubicBezTo>
                  <a:cubicBezTo>
                    <a:pt x="10766" y="10563"/>
                    <a:pt x="9777" y="12212"/>
                    <a:pt x="8840" y="13769"/>
                  </a:cubicBezTo>
                  <a:lnTo>
                    <a:pt x="8840" y="13769"/>
                  </a:lnTo>
                  <a:cubicBezTo>
                    <a:pt x="7421" y="11828"/>
                    <a:pt x="6105" y="10033"/>
                    <a:pt x="4942" y="8444"/>
                  </a:cubicBezTo>
                  <a:lnTo>
                    <a:pt x="4903" y="8387"/>
                  </a:lnTo>
                  <a:lnTo>
                    <a:pt x="4864" y="8444"/>
                  </a:lnTo>
                  <a:cubicBezTo>
                    <a:pt x="3387" y="10782"/>
                    <a:pt x="2168" y="12704"/>
                    <a:pt x="1315" y="14055"/>
                  </a:cubicBezTo>
                  <a:cubicBezTo>
                    <a:pt x="896" y="14723"/>
                    <a:pt x="563" y="15247"/>
                    <a:pt x="337" y="15610"/>
                  </a:cubicBezTo>
                  <a:cubicBezTo>
                    <a:pt x="228" y="15790"/>
                    <a:pt x="144" y="15925"/>
                    <a:pt x="83" y="16022"/>
                  </a:cubicBezTo>
                  <a:cubicBezTo>
                    <a:pt x="26" y="16117"/>
                    <a:pt x="0" y="16165"/>
                    <a:pt x="0" y="16165"/>
                  </a:cubicBezTo>
                  <a:cubicBezTo>
                    <a:pt x="0" y="16165"/>
                    <a:pt x="35" y="16122"/>
                    <a:pt x="97" y="16030"/>
                  </a:cubicBezTo>
                  <a:cubicBezTo>
                    <a:pt x="158" y="15933"/>
                    <a:pt x="245" y="15798"/>
                    <a:pt x="359" y="15628"/>
                  </a:cubicBezTo>
                  <a:cubicBezTo>
                    <a:pt x="595" y="15265"/>
                    <a:pt x="931" y="14745"/>
                    <a:pt x="1359" y="14081"/>
                  </a:cubicBezTo>
                  <a:cubicBezTo>
                    <a:pt x="2213" y="12751"/>
                    <a:pt x="3432" y="10853"/>
                    <a:pt x="4909" y="8556"/>
                  </a:cubicBezTo>
                  <a:lnTo>
                    <a:pt x="4909" y="8556"/>
                  </a:lnTo>
                  <a:cubicBezTo>
                    <a:pt x="6070" y="10150"/>
                    <a:pt x="7380" y="11954"/>
                    <a:pt x="8797" y="13902"/>
                  </a:cubicBezTo>
                  <a:lnTo>
                    <a:pt x="8849" y="13972"/>
                  </a:lnTo>
                  <a:lnTo>
                    <a:pt x="8893" y="13898"/>
                  </a:lnTo>
                  <a:cubicBezTo>
                    <a:pt x="9841" y="12320"/>
                    <a:pt x="10847" y="10650"/>
                    <a:pt x="11887" y="8920"/>
                  </a:cubicBezTo>
                  <a:cubicBezTo>
                    <a:pt x="12947" y="7155"/>
                    <a:pt x="13973" y="5451"/>
                    <a:pt x="14922" y="3868"/>
                  </a:cubicBezTo>
                  <a:lnTo>
                    <a:pt x="14922" y="3868"/>
                  </a:lnTo>
                  <a:cubicBezTo>
                    <a:pt x="17592" y="3863"/>
                    <a:pt x="20050" y="3863"/>
                    <a:pt x="22148" y="3859"/>
                  </a:cubicBezTo>
                  <a:lnTo>
                    <a:pt x="22169" y="3859"/>
                  </a:lnTo>
                  <a:lnTo>
                    <a:pt x="22183" y="3841"/>
                  </a:lnTo>
                  <a:cubicBezTo>
                    <a:pt x="23306" y="2371"/>
                    <a:pt x="24285" y="1094"/>
                    <a:pt x="25070" y="65"/>
                  </a:cubicBezTo>
                  <a:lnTo>
                    <a:pt x="25070" y="65"/>
                  </a:lnTo>
                  <a:cubicBezTo>
                    <a:pt x="26221" y="57"/>
                    <a:pt x="27133" y="53"/>
                    <a:pt x="27760" y="49"/>
                  </a:cubicBezTo>
                  <a:cubicBezTo>
                    <a:pt x="28069" y="49"/>
                    <a:pt x="28310" y="44"/>
                    <a:pt x="28476" y="44"/>
                  </a:cubicBezTo>
                  <a:cubicBezTo>
                    <a:pt x="28555" y="39"/>
                    <a:pt x="28611" y="39"/>
                    <a:pt x="28660" y="39"/>
                  </a:cubicBezTo>
                  <a:cubicBezTo>
                    <a:pt x="28698" y="35"/>
                    <a:pt x="28720" y="35"/>
                    <a:pt x="28720" y="35"/>
                  </a:cubicBezTo>
                  <a:cubicBezTo>
                    <a:pt x="28720" y="31"/>
                    <a:pt x="28698" y="31"/>
                    <a:pt x="28660" y="31"/>
                  </a:cubicBezTo>
                  <a:cubicBezTo>
                    <a:pt x="28611" y="27"/>
                    <a:pt x="28555" y="27"/>
                    <a:pt x="28476" y="27"/>
                  </a:cubicBezTo>
                  <a:cubicBezTo>
                    <a:pt x="28310" y="23"/>
                    <a:pt x="28069" y="17"/>
                    <a:pt x="27760" y="17"/>
                  </a:cubicBezTo>
                  <a:cubicBezTo>
                    <a:pt x="27130" y="13"/>
                    <a:pt x="26213" y="9"/>
                    <a:pt x="2505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4"/>
            <p:cNvSpPr/>
            <p:nvPr/>
          </p:nvSpPr>
          <p:spPr>
            <a:xfrm>
              <a:off x="6508159" y="3234899"/>
              <a:ext cx="24569" cy="23603"/>
            </a:xfrm>
            <a:custGeom>
              <a:rect b="b" l="l" r="r" t="t"/>
              <a:pathLst>
                <a:path extrusionOk="0" h="538" w="560">
                  <a:moveTo>
                    <a:pt x="281" y="1"/>
                  </a:moveTo>
                  <a:cubicBezTo>
                    <a:pt x="128" y="1"/>
                    <a:pt x="1" y="123"/>
                    <a:pt x="1" y="271"/>
                  </a:cubicBezTo>
                  <a:cubicBezTo>
                    <a:pt x="1" y="416"/>
                    <a:pt x="128" y="538"/>
                    <a:pt x="281" y="538"/>
                  </a:cubicBezTo>
                  <a:cubicBezTo>
                    <a:pt x="434" y="538"/>
                    <a:pt x="560" y="416"/>
                    <a:pt x="560" y="271"/>
                  </a:cubicBezTo>
                  <a:cubicBezTo>
                    <a:pt x="560" y="123"/>
                    <a:pt x="434" y="1"/>
                    <a:pt x="28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4"/>
            <p:cNvSpPr/>
            <p:nvPr/>
          </p:nvSpPr>
          <p:spPr>
            <a:xfrm>
              <a:off x="6239970" y="3886175"/>
              <a:ext cx="157985" cy="152281"/>
            </a:xfrm>
            <a:custGeom>
              <a:rect b="b" l="l" r="r" t="t"/>
              <a:pathLst>
                <a:path extrusionOk="0" h="3471" w="3601">
                  <a:moveTo>
                    <a:pt x="1801" y="1"/>
                  </a:moveTo>
                  <a:cubicBezTo>
                    <a:pt x="805" y="1"/>
                    <a:pt x="0" y="779"/>
                    <a:pt x="0" y="1735"/>
                  </a:cubicBezTo>
                  <a:cubicBezTo>
                    <a:pt x="0" y="2693"/>
                    <a:pt x="805" y="3470"/>
                    <a:pt x="1801" y="3470"/>
                  </a:cubicBezTo>
                  <a:cubicBezTo>
                    <a:pt x="2792" y="3470"/>
                    <a:pt x="3601" y="2693"/>
                    <a:pt x="3601" y="1735"/>
                  </a:cubicBezTo>
                  <a:cubicBezTo>
                    <a:pt x="3601" y="779"/>
                    <a:pt x="2792" y="1"/>
                    <a:pt x="18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4"/>
            <p:cNvSpPr/>
            <p:nvPr/>
          </p:nvSpPr>
          <p:spPr>
            <a:xfrm>
              <a:off x="6515090" y="3911314"/>
              <a:ext cx="927816" cy="28605"/>
            </a:xfrm>
            <a:custGeom>
              <a:rect b="b" l="l" r="r" t="t"/>
              <a:pathLst>
                <a:path extrusionOk="0" h="652" w="21148">
                  <a:moveTo>
                    <a:pt x="0" y="0"/>
                  </a:moveTo>
                  <a:lnTo>
                    <a:pt x="0" y="652"/>
                  </a:lnTo>
                  <a:lnTo>
                    <a:pt x="21148" y="652"/>
                  </a:lnTo>
                  <a:lnTo>
                    <a:pt x="2114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4"/>
            <p:cNvSpPr/>
            <p:nvPr/>
          </p:nvSpPr>
          <p:spPr>
            <a:xfrm>
              <a:off x="6515090" y="3982430"/>
              <a:ext cx="385244" cy="28649"/>
            </a:xfrm>
            <a:custGeom>
              <a:rect b="b" l="l" r="r" t="t"/>
              <a:pathLst>
                <a:path extrusionOk="0" h="653" w="8781">
                  <a:moveTo>
                    <a:pt x="0" y="1"/>
                  </a:moveTo>
                  <a:lnTo>
                    <a:pt x="0" y="652"/>
                  </a:lnTo>
                  <a:lnTo>
                    <a:pt x="8780" y="652"/>
                  </a:lnTo>
                  <a:lnTo>
                    <a:pt x="878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24"/>
          <p:cNvGrpSpPr/>
          <p:nvPr/>
        </p:nvGrpSpPr>
        <p:grpSpPr>
          <a:xfrm>
            <a:off x="3940094" y="1807838"/>
            <a:ext cx="1294564" cy="589573"/>
            <a:chOff x="3940094" y="1807838"/>
            <a:chExt cx="1294564" cy="589573"/>
          </a:xfrm>
        </p:grpSpPr>
        <p:grpSp>
          <p:nvGrpSpPr>
            <p:cNvPr id="216" name="Google Shape;216;p24"/>
            <p:cNvGrpSpPr/>
            <p:nvPr/>
          </p:nvGrpSpPr>
          <p:grpSpPr>
            <a:xfrm>
              <a:off x="3940094" y="1807838"/>
              <a:ext cx="1294564" cy="589573"/>
              <a:chOff x="3543907" y="2562740"/>
              <a:chExt cx="1294564" cy="381675"/>
            </a:xfrm>
          </p:grpSpPr>
          <p:sp>
            <p:nvSpPr>
              <p:cNvPr id="217" name="Google Shape;217;p24"/>
              <p:cNvSpPr/>
              <p:nvPr/>
            </p:nvSpPr>
            <p:spPr>
              <a:xfrm>
                <a:off x="3597011" y="2562740"/>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4"/>
              <p:cNvSpPr/>
              <p:nvPr/>
            </p:nvSpPr>
            <p:spPr>
              <a:xfrm>
                <a:off x="3543907" y="2596242"/>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9" name="Google Shape;219;p24"/>
            <p:cNvSpPr/>
            <p:nvPr/>
          </p:nvSpPr>
          <p:spPr>
            <a:xfrm>
              <a:off x="4099654" y="1961924"/>
              <a:ext cx="114112" cy="114156"/>
            </a:xfrm>
            <a:custGeom>
              <a:rect b="b" l="l" r="r" t="t"/>
              <a:pathLst>
                <a:path extrusionOk="0" h="2602" w="2601">
                  <a:moveTo>
                    <a:pt x="1302" y="1"/>
                  </a:moveTo>
                  <a:cubicBezTo>
                    <a:pt x="582" y="1"/>
                    <a:pt x="1" y="582"/>
                    <a:pt x="1" y="1298"/>
                  </a:cubicBezTo>
                  <a:cubicBezTo>
                    <a:pt x="1" y="2020"/>
                    <a:pt x="582" y="2601"/>
                    <a:pt x="1302" y="2601"/>
                  </a:cubicBezTo>
                  <a:cubicBezTo>
                    <a:pt x="2020" y="2601"/>
                    <a:pt x="2601" y="2020"/>
                    <a:pt x="2601" y="1298"/>
                  </a:cubicBezTo>
                  <a:cubicBezTo>
                    <a:pt x="2601" y="582"/>
                    <a:pt x="2020" y="1"/>
                    <a:pt x="13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4"/>
            <p:cNvSpPr/>
            <p:nvPr/>
          </p:nvSpPr>
          <p:spPr>
            <a:xfrm>
              <a:off x="4270842" y="1979561"/>
              <a:ext cx="397704" cy="22112"/>
            </a:xfrm>
            <a:custGeom>
              <a:rect b="b" l="l" r="r" t="t"/>
              <a:pathLst>
                <a:path extrusionOk="0" h="504" w="9065">
                  <a:moveTo>
                    <a:pt x="0" y="1"/>
                  </a:moveTo>
                  <a:lnTo>
                    <a:pt x="0" y="503"/>
                  </a:lnTo>
                  <a:lnTo>
                    <a:pt x="9064" y="503"/>
                  </a:lnTo>
                  <a:lnTo>
                    <a:pt x="906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4"/>
            <p:cNvSpPr/>
            <p:nvPr/>
          </p:nvSpPr>
          <p:spPr>
            <a:xfrm>
              <a:off x="4270842" y="2029574"/>
              <a:ext cx="773516" cy="22331"/>
            </a:xfrm>
            <a:custGeom>
              <a:rect b="b" l="l" r="r" t="t"/>
              <a:pathLst>
                <a:path extrusionOk="0" h="509" w="17631">
                  <a:moveTo>
                    <a:pt x="0" y="1"/>
                  </a:moveTo>
                  <a:lnTo>
                    <a:pt x="0" y="508"/>
                  </a:lnTo>
                  <a:lnTo>
                    <a:pt x="17630" y="508"/>
                  </a:lnTo>
                  <a:lnTo>
                    <a:pt x="176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4"/>
            <p:cNvSpPr/>
            <p:nvPr/>
          </p:nvSpPr>
          <p:spPr>
            <a:xfrm>
              <a:off x="4099654" y="2137367"/>
              <a:ext cx="114112" cy="114112"/>
            </a:xfrm>
            <a:custGeom>
              <a:rect b="b" l="l" r="r" t="t"/>
              <a:pathLst>
                <a:path extrusionOk="0" h="2601" w="2601">
                  <a:moveTo>
                    <a:pt x="1302" y="0"/>
                  </a:moveTo>
                  <a:cubicBezTo>
                    <a:pt x="582" y="0"/>
                    <a:pt x="1" y="581"/>
                    <a:pt x="1" y="1299"/>
                  </a:cubicBezTo>
                  <a:cubicBezTo>
                    <a:pt x="1" y="2019"/>
                    <a:pt x="582" y="2600"/>
                    <a:pt x="1302" y="2600"/>
                  </a:cubicBezTo>
                  <a:cubicBezTo>
                    <a:pt x="2020" y="2600"/>
                    <a:pt x="2601" y="2019"/>
                    <a:pt x="2601" y="1299"/>
                  </a:cubicBezTo>
                  <a:cubicBezTo>
                    <a:pt x="2601" y="581"/>
                    <a:pt x="2020" y="0"/>
                    <a:pt x="13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4"/>
            <p:cNvSpPr/>
            <p:nvPr/>
          </p:nvSpPr>
          <p:spPr>
            <a:xfrm>
              <a:off x="4270842" y="2154960"/>
              <a:ext cx="203086" cy="22156"/>
            </a:xfrm>
            <a:custGeom>
              <a:rect b="b" l="l" r="r" t="t"/>
              <a:pathLst>
                <a:path extrusionOk="0" h="505" w="4629">
                  <a:moveTo>
                    <a:pt x="0" y="1"/>
                  </a:moveTo>
                  <a:lnTo>
                    <a:pt x="0" y="504"/>
                  </a:lnTo>
                  <a:lnTo>
                    <a:pt x="4629" y="504"/>
                  </a:lnTo>
                  <a:lnTo>
                    <a:pt x="462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4"/>
            <p:cNvSpPr/>
            <p:nvPr/>
          </p:nvSpPr>
          <p:spPr>
            <a:xfrm>
              <a:off x="4270842" y="2205018"/>
              <a:ext cx="773516" cy="22287"/>
            </a:xfrm>
            <a:custGeom>
              <a:rect b="b" l="l" r="r" t="t"/>
              <a:pathLst>
                <a:path extrusionOk="0" h="508" w="17631">
                  <a:moveTo>
                    <a:pt x="0" y="1"/>
                  </a:moveTo>
                  <a:lnTo>
                    <a:pt x="0" y="508"/>
                  </a:lnTo>
                  <a:lnTo>
                    <a:pt x="17630" y="508"/>
                  </a:lnTo>
                  <a:lnTo>
                    <a:pt x="176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 name="Google Shape;225;p24"/>
          <p:cNvGrpSpPr/>
          <p:nvPr/>
        </p:nvGrpSpPr>
        <p:grpSpPr>
          <a:xfrm>
            <a:off x="6193917" y="1459403"/>
            <a:ext cx="906007" cy="136663"/>
            <a:chOff x="5966342" y="1378202"/>
            <a:chExt cx="906007" cy="136663"/>
          </a:xfrm>
        </p:grpSpPr>
        <p:sp>
          <p:nvSpPr>
            <p:cNvPr id="226" name="Google Shape;226;p24"/>
            <p:cNvSpPr/>
            <p:nvPr/>
          </p:nvSpPr>
          <p:spPr>
            <a:xfrm>
              <a:off x="5966342" y="1378202"/>
              <a:ext cx="153861" cy="136663"/>
            </a:xfrm>
            <a:custGeom>
              <a:rect b="b" l="l" r="r" t="t"/>
              <a:pathLst>
                <a:path extrusionOk="0" h="3115" w="3507">
                  <a:moveTo>
                    <a:pt x="1755" y="0"/>
                  </a:moveTo>
                  <a:cubicBezTo>
                    <a:pt x="1298" y="0"/>
                    <a:pt x="846" y="200"/>
                    <a:pt x="539" y="582"/>
                  </a:cubicBezTo>
                  <a:cubicBezTo>
                    <a:pt x="1" y="1255"/>
                    <a:pt x="110" y="2234"/>
                    <a:pt x="779" y="2772"/>
                  </a:cubicBezTo>
                  <a:cubicBezTo>
                    <a:pt x="1068" y="3002"/>
                    <a:pt x="1412" y="3115"/>
                    <a:pt x="1754" y="3115"/>
                  </a:cubicBezTo>
                  <a:cubicBezTo>
                    <a:pt x="2210" y="3115"/>
                    <a:pt x="2661" y="2915"/>
                    <a:pt x="2968" y="2531"/>
                  </a:cubicBezTo>
                  <a:cubicBezTo>
                    <a:pt x="3506" y="1863"/>
                    <a:pt x="3401" y="879"/>
                    <a:pt x="2728" y="342"/>
                  </a:cubicBezTo>
                  <a:cubicBezTo>
                    <a:pt x="2440" y="112"/>
                    <a:pt x="2096" y="0"/>
                    <a:pt x="17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4"/>
            <p:cNvSpPr/>
            <p:nvPr/>
          </p:nvSpPr>
          <p:spPr>
            <a:xfrm>
              <a:off x="6003940" y="1423214"/>
              <a:ext cx="78839" cy="50146"/>
            </a:xfrm>
            <a:custGeom>
              <a:rect b="b" l="l" r="r" t="t"/>
              <a:pathLst>
                <a:path extrusionOk="0" h="1143" w="1797">
                  <a:moveTo>
                    <a:pt x="1767" y="1"/>
                  </a:moveTo>
                  <a:cubicBezTo>
                    <a:pt x="1725" y="1"/>
                    <a:pt x="1324" y="360"/>
                    <a:pt x="853" y="819"/>
                  </a:cubicBezTo>
                  <a:cubicBezTo>
                    <a:pt x="797" y="875"/>
                    <a:pt x="741" y="928"/>
                    <a:pt x="686" y="981"/>
                  </a:cubicBezTo>
                  <a:lnTo>
                    <a:pt x="686" y="981"/>
                  </a:lnTo>
                  <a:cubicBezTo>
                    <a:pt x="336" y="636"/>
                    <a:pt x="62" y="394"/>
                    <a:pt x="26" y="394"/>
                  </a:cubicBezTo>
                  <a:cubicBezTo>
                    <a:pt x="25" y="394"/>
                    <a:pt x="24" y="394"/>
                    <a:pt x="23" y="395"/>
                  </a:cubicBezTo>
                  <a:cubicBezTo>
                    <a:pt x="1" y="413"/>
                    <a:pt x="267" y="714"/>
                    <a:pt x="647" y="1099"/>
                  </a:cubicBezTo>
                  <a:lnTo>
                    <a:pt x="687" y="1143"/>
                  </a:lnTo>
                  <a:lnTo>
                    <a:pt x="726" y="1103"/>
                  </a:lnTo>
                  <a:cubicBezTo>
                    <a:pt x="796" y="1038"/>
                    <a:pt x="862" y="972"/>
                    <a:pt x="931" y="902"/>
                  </a:cubicBezTo>
                  <a:cubicBezTo>
                    <a:pt x="1421" y="430"/>
                    <a:pt x="1796" y="28"/>
                    <a:pt x="1770" y="2"/>
                  </a:cubicBezTo>
                  <a:cubicBezTo>
                    <a:pt x="1770" y="1"/>
                    <a:pt x="1769" y="1"/>
                    <a:pt x="17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4"/>
            <p:cNvSpPr/>
            <p:nvPr/>
          </p:nvSpPr>
          <p:spPr>
            <a:xfrm>
              <a:off x="6235364" y="1411237"/>
              <a:ext cx="636985" cy="5177"/>
            </a:xfrm>
            <a:custGeom>
              <a:rect b="b" l="l" r="r" t="t"/>
              <a:pathLst>
                <a:path extrusionOk="0" h="118" w="14519">
                  <a:moveTo>
                    <a:pt x="7259" y="0"/>
                  </a:moveTo>
                  <a:cubicBezTo>
                    <a:pt x="3252" y="0"/>
                    <a:pt x="0" y="26"/>
                    <a:pt x="0" y="61"/>
                  </a:cubicBezTo>
                  <a:cubicBezTo>
                    <a:pt x="0" y="91"/>
                    <a:pt x="3252" y="117"/>
                    <a:pt x="7259" y="117"/>
                  </a:cubicBezTo>
                  <a:cubicBezTo>
                    <a:pt x="11267" y="117"/>
                    <a:pt x="14518" y="91"/>
                    <a:pt x="14518" y="61"/>
                  </a:cubicBezTo>
                  <a:cubicBezTo>
                    <a:pt x="14518" y="26"/>
                    <a:pt x="11267" y="0"/>
                    <a:pt x="72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4"/>
            <p:cNvSpPr/>
            <p:nvPr/>
          </p:nvSpPr>
          <p:spPr>
            <a:xfrm>
              <a:off x="6242822" y="1473535"/>
              <a:ext cx="368178" cy="5001"/>
            </a:xfrm>
            <a:custGeom>
              <a:rect b="b" l="l" r="r" t="t"/>
              <a:pathLst>
                <a:path extrusionOk="0" h="114" w="8392">
                  <a:moveTo>
                    <a:pt x="4196" y="0"/>
                  </a:moveTo>
                  <a:cubicBezTo>
                    <a:pt x="1880" y="0"/>
                    <a:pt x="0" y="22"/>
                    <a:pt x="0" y="57"/>
                  </a:cubicBezTo>
                  <a:cubicBezTo>
                    <a:pt x="0" y="87"/>
                    <a:pt x="1880" y="113"/>
                    <a:pt x="4196" y="113"/>
                  </a:cubicBezTo>
                  <a:cubicBezTo>
                    <a:pt x="6513" y="113"/>
                    <a:pt x="8391" y="87"/>
                    <a:pt x="8391" y="57"/>
                  </a:cubicBezTo>
                  <a:cubicBezTo>
                    <a:pt x="8391" y="22"/>
                    <a:pt x="6513" y="0"/>
                    <a:pt x="41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 name="Google Shape;230;p24"/>
          <p:cNvGrpSpPr/>
          <p:nvPr/>
        </p:nvGrpSpPr>
        <p:grpSpPr>
          <a:xfrm>
            <a:off x="8042062" y="2843136"/>
            <a:ext cx="496812" cy="472595"/>
            <a:chOff x="7814487" y="2708836"/>
            <a:chExt cx="496812" cy="472595"/>
          </a:xfrm>
        </p:grpSpPr>
        <p:sp>
          <p:nvSpPr>
            <p:cNvPr id="231" name="Google Shape;231;p24"/>
            <p:cNvSpPr/>
            <p:nvPr/>
          </p:nvSpPr>
          <p:spPr>
            <a:xfrm>
              <a:off x="7814487" y="2708836"/>
              <a:ext cx="496812" cy="472595"/>
            </a:xfrm>
            <a:custGeom>
              <a:rect b="b" l="l" r="r" t="t"/>
              <a:pathLst>
                <a:path extrusionOk="0" h="10772" w="11324">
                  <a:moveTo>
                    <a:pt x="5922" y="1"/>
                  </a:moveTo>
                  <a:cubicBezTo>
                    <a:pt x="5106" y="1"/>
                    <a:pt x="4261" y="192"/>
                    <a:pt x="3483" y="573"/>
                  </a:cubicBezTo>
                  <a:cubicBezTo>
                    <a:pt x="2399" y="1115"/>
                    <a:pt x="1473" y="2063"/>
                    <a:pt x="957" y="3243"/>
                  </a:cubicBezTo>
                  <a:cubicBezTo>
                    <a:pt x="555" y="4152"/>
                    <a:pt x="442" y="5153"/>
                    <a:pt x="555" y="6088"/>
                  </a:cubicBezTo>
                  <a:cubicBezTo>
                    <a:pt x="621" y="6556"/>
                    <a:pt x="743" y="7006"/>
                    <a:pt x="910" y="7430"/>
                  </a:cubicBezTo>
                  <a:cubicBezTo>
                    <a:pt x="1077" y="7838"/>
                    <a:pt x="1295" y="8215"/>
                    <a:pt x="1542" y="8563"/>
                  </a:cubicBezTo>
                  <a:lnTo>
                    <a:pt x="1542" y="8563"/>
                  </a:lnTo>
                  <a:cubicBezTo>
                    <a:pt x="1044" y="9137"/>
                    <a:pt x="560" y="9694"/>
                    <a:pt x="101" y="10223"/>
                  </a:cubicBezTo>
                  <a:lnTo>
                    <a:pt x="0" y="10336"/>
                  </a:lnTo>
                  <a:lnTo>
                    <a:pt x="0" y="10336"/>
                  </a:lnTo>
                  <a:lnTo>
                    <a:pt x="153" y="10306"/>
                  </a:lnTo>
                  <a:cubicBezTo>
                    <a:pt x="1085" y="10128"/>
                    <a:pt x="1978" y="9954"/>
                    <a:pt x="2797" y="9798"/>
                  </a:cubicBezTo>
                  <a:lnTo>
                    <a:pt x="2797" y="9798"/>
                  </a:lnTo>
                  <a:cubicBezTo>
                    <a:pt x="3776" y="10473"/>
                    <a:pt x="4868" y="10768"/>
                    <a:pt x="5822" y="10768"/>
                  </a:cubicBezTo>
                  <a:cubicBezTo>
                    <a:pt x="5831" y="10768"/>
                    <a:pt x="5839" y="10768"/>
                    <a:pt x="5847" y="10768"/>
                  </a:cubicBezTo>
                  <a:cubicBezTo>
                    <a:pt x="5892" y="10770"/>
                    <a:pt x="5938" y="10771"/>
                    <a:pt x="5984" y="10771"/>
                  </a:cubicBezTo>
                  <a:cubicBezTo>
                    <a:pt x="6057" y="10771"/>
                    <a:pt x="6131" y="10768"/>
                    <a:pt x="6201" y="10760"/>
                  </a:cubicBezTo>
                  <a:cubicBezTo>
                    <a:pt x="6319" y="10751"/>
                    <a:pt x="6433" y="10747"/>
                    <a:pt x="6547" y="10734"/>
                  </a:cubicBezTo>
                  <a:cubicBezTo>
                    <a:pt x="6769" y="10695"/>
                    <a:pt x="6983" y="10673"/>
                    <a:pt x="7185" y="10611"/>
                  </a:cubicBezTo>
                  <a:cubicBezTo>
                    <a:pt x="7285" y="10585"/>
                    <a:pt x="7386" y="10558"/>
                    <a:pt x="7481" y="10532"/>
                  </a:cubicBezTo>
                  <a:cubicBezTo>
                    <a:pt x="7574" y="10498"/>
                    <a:pt x="7665" y="10467"/>
                    <a:pt x="7757" y="10432"/>
                  </a:cubicBezTo>
                  <a:cubicBezTo>
                    <a:pt x="7941" y="10375"/>
                    <a:pt x="8098" y="10288"/>
                    <a:pt x="8256" y="10217"/>
                  </a:cubicBezTo>
                  <a:cubicBezTo>
                    <a:pt x="8875" y="9912"/>
                    <a:pt x="9287" y="9558"/>
                    <a:pt x="9557" y="9313"/>
                  </a:cubicBezTo>
                  <a:cubicBezTo>
                    <a:pt x="9688" y="9186"/>
                    <a:pt x="9776" y="9077"/>
                    <a:pt x="9841" y="9011"/>
                  </a:cubicBezTo>
                  <a:cubicBezTo>
                    <a:pt x="9907" y="8942"/>
                    <a:pt x="9934" y="8902"/>
                    <a:pt x="9934" y="8902"/>
                  </a:cubicBezTo>
                  <a:lnTo>
                    <a:pt x="9934" y="8902"/>
                  </a:lnTo>
                  <a:cubicBezTo>
                    <a:pt x="9934" y="8902"/>
                    <a:pt x="9898" y="8933"/>
                    <a:pt x="9833" y="8999"/>
                  </a:cubicBezTo>
                  <a:cubicBezTo>
                    <a:pt x="9763" y="9064"/>
                    <a:pt x="9671" y="9169"/>
                    <a:pt x="9536" y="9291"/>
                  </a:cubicBezTo>
                  <a:cubicBezTo>
                    <a:pt x="9265" y="9527"/>
                    <a:pt x="8849" y="9872"/>
                    <a:pt x="8234" y="10170"/>
                  </a:cubicBezTo>
                  <a:cubicBezTo>
                    <a:pt x="8076" y="10240"/>
                    <a:pt x="7915" y="10322"/>
                    <a:pt x="7735" y="10375"/>
                  </a:cubicBezTo>
                  <a:cubicBezTo>
                    <a:pt x="7648" y="10406"/>
                    <a:pt x="7556" y="10441"/>
                    <a:pt x="7465" y="10471"/>
                  </a:cubicBezTo>
                  <a:cubicBezTo>
                    <a:pt x="7368" y="10498"/>
                    <a:pt x="7268" y="10520"/>
                    <a:pt x="7171" y="10546"/>
                  </a:cubicBezTo>
                  <a:cubicBezTo>
                    <a:pt x="6971" y="10602"/>
                    <a:pt x="6757" y="10624"/>
                    <a:pt x="6538" y="10663"/>
                  </a:cubicBezTo>
                  <a:cubicBezTo>
                    <a:pt x="6428" y="10673"/>
                    <a:pt x="6315" y="10677"/>
                    <a:pt x="6197" y="10685"/>
                  </a:cubicBezTo>
                  <a:cubicBezTo>
                    <a:pt x="6135" y="10693"/>
                    <a:pt x="6071" y="10696"/>
                    <a:pt x="6008" y="10696"/>
                  </a:cubicBezTo>
                  <a:cubicBezTo>
                    <a:pt x="5954" y="10696"/>
                    <a:pt x="5901" y="10694"/>
                    <a:pt x="5847" y="10689"/>
                  </a:cubicBezTo>
                  <a:cubicBezTo>
                    <a:pt x="4895" y="10689"/>
                    <a:pt x="3806" y="10388"/>
                    <a:pt x="2836" y="9707"/>
                  </a:cubicBezTo>
                  <a:lnTo>
                    <a:pt x="2818" y="9693"/>
                  </a:lnTo>
                  <a:lnTo>
                    <a:pt x="2802" y="9698"/>
                  </a:lnTo>
                  <a:cubicBezTo>
                    <a:pt x="2019" y="9847"/>
                    <a:pt x="1171" y="10008"/>
                    <a:pt x="281" y="10176"/>
                  </a:cubicBezTo>
                  <a:lnTo>
                    <a:pt x="281" y="10176"/>
                  </a:lnTo>
                  <a:cubicBezTo>
                    <a:pt x="720" y="9676"/>
                    <a:pt x="1181" y="9146"/>
                    <a:pt x="1652" y="8605"/>
                  </a:cubicBezTo>
                  <a:lnTo>
                    <a:pt x="1682" y="8571"/>
                  </a:lnTo>
                  <a:lnTo>
                    <a:pt x="1656" y="8535"/>
                  </a:lnTo>
                  <a:cubicBezTo>
                    <a:pt x="1408" y="8182"/>
                    <a:pt x="1184" y="7801"/>
                    <a:pt x="1014" y="7391"/>
                  </a:cubicBezTo>
                  <a:cubicBezTo>
                    <a:pt x="852" y="6971"/>
                    <a:pt x="734" y="6530"/>
                    <a:pt x="668" y="6070"/>
                  </a:cubicBezTo>
                  <a:cubicBezTo>
                    <a:pt x="559" y="5157"/>
                    <a:pt x="668" y="4178"/>
                    <a:pt x="1067" y="3291"/>
                  </a:cubicBezTo>
                  <a:cubicBezTo>
                    <a:pt x="1569" y="2137"/>
                    <a:pt x="2478" y="1207"/>
                    <a:pt x="3536" y="673"/>
                  </a:cubicBezTo>
                  <a:cubicBezTo>
                    <a:pt x="4296" y="301"/>
                    <a:pt x="5124" y="110"/>
                    <a:pt x="5925" y="110"/>
                  </a:cubicBezTo>
                  <a:cubicBezTo>
                    <a:pt x="6244" y="110"/>
                    <a:pt x="6558" y="140"/>
                    <a:pt x="6862" y="201"/>
                  </a:cubicBezTo>
                  <a:cubicBezTo>
                    <a:pt x="7394" y="302"/>
                    <a:pt x="7910" y="463"/>
                    <a:pt x="8360" y="713"/>
                  </a:cubicBezTo>
                  <a:cubicBezTo>
                    <a:pt x="8815" y="957"/>
                    <a:pt x="9230" y="1246"/>
                    <a:pt x="9575" y="1591"/>
                  </a:cubicBezTo>
                  <a:cubicBezTo>
                    <a:pt x="10287" y="2256"/>
                    <a:pt x="10733" y="3077"/>
                    <a:pt x="10973" y="3864"/>
                  </a:cubicBezTo>
                  <a:cubicBezTo>
                    <a:pt x="11223" y="4654"/>
                    <a:pt x="11253" y="5419"/>
                    <a:pt x="11170" y="6070"/>
                  </a:cubicBezTo>
                  <a:cubicBezTo>
                    <a:pt x="11096" y="6726"/>
                    <a:pt x="10894" y="7264"/>
                    <a:pt x="10702" y="7683"/>
                  </a:cubicBezTo>
                  <a:cubicBezTo>
                    <a:pt x="10650" y="7788"/>
                    <a:pt x="10602" y="7889"/>
                    <a:pt x="10559" y="7980"/>
                  </a:cubicBezTo>
                  <a:cubicBezTo>
                    <a:pt x="10511" y="8067"/>
                    <a:pt x="10454" y="8151"/>
                    <a:pt x="10410" y="8225"/>
                  </a:cubicBezTo>
                  <a:cubicBezTo>
                    <a:pt x="10318" y="8378"/>
                    <a:pt x="10235" y="8509"/>
                    <a:pt x="10156" y="8601"/>
                  </a:cubicBezTo>
                  <a:cubicBezTo>
                    <a:pt x="10087" y="8697"/>
                    <a:pt x="10029" y="8771"/>
                    <a:pt x="9990" y="8824"/>
                  </a:cubicBezTo>
                  <a:cubicBezTo>
                    <a:pt x="9950" y="8876"/>
                    <a:pt x="9934" y="8902"/>
                    <a:pt x="9934" y="8902"/>
                  </a:cubicBezTo>
                  <a:cubicBezTo>
                    <a:pt x="9938" y="8902"/>
                    <a:pt x="9960" y="8880"/>
                    <a:pt x="9999" y="8833"/>
                  </a:cubicBezTo>
                  <a:cubicBezTo>
                    <a:pt x="10043" y="8781"/>
                    <a:pt x="10099" y="8706"/>
                    <a:pt x="10174" y="8614"/>
                  </a:cubicBezTo>
                  <a:cubicBezTo>
                    <a:pt x="10257" y="8523"/>
                    <a:pt x="10344" y="8396"/>
                    <a:pt x="10436" y="8243"/>
                  </a:cubicBezTo>
                  <a:cubicBezTo>
                    <a:pt x="10484" y="8168"/>
                    <a:pt x="10541" y="8089"/>
                    <a:pt x="10593" y="7998"/>
                  </a:cubicBezTo>
                  <a:cubicBezTo>
                    <a:pt x="10642" y="7906"/>
                    <a:pt x="10690" y="7810"/>
                    <a:pt x="10742" y="7706"/>
                  </a:cubicBezTo>
                  <a:cubicBezTo>
                    <a:pt x="10943" y="7286"/>
                    <a:pt x="11152" y="6744"/>
                    <a:pt x="11235" y="6080"/>
                  </a:cubicBezTo>
                  <a:cubicBezTo>
                    <a:pt x="11323" y="5419"/>
                    <a:pt x="11297" y="4646"/>
                    <a:pt x="11057" y="3842"/>
                  </a:cubicBezTo>
                  <a:cubicBezTo>
                    <a:pt x="10816" y="3038"/>
                    <a:pt x="10362" y="2203"/>
                    <a:pt x="9645" y="1522"/>
                  </a:cubicBezTo>
                  <a:cubicBezTo>
                    <a:pt x="9295" y="1171"/>
                    <a:pt x="8871" y="870"/>
                    <a:pt x="8409" y="626"/>
                  </a:cubicBezTo>
                  <a:cubicBezTo>
                    <a:pt x="7949" y="368"/>
                    <a:pt x="7425" y="197"/>
                    <a:pt x="6878" y="92"/>
                  </a:cubicBezTo>
                  <a:cubicBezTo>
                    <a:pt x="6568" y="31"/>
                    <a:pt x="6247" y="1"/>
                    <a:pt x="5922"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4"/>
            <p:cNvSpPr/>
            <p:nvPr/>
          </p:nvSpPr>
          <p:spPr>
            <a:xfrm>
              <a:off x="7997564" y="2870459"/>
              <a:ext cx="149956" cy="166277"/>
            </a:xfrm>
            <a:custGeom>
              <a:rect b="b" l="l" r="r" t="t"/>
              <a:pathLst>
                <a:path extrusionOk="0" h="3790" w="3418">
                  <a:moveTo>
                    <a:pt x="0" y="0"/>
                  </a:moveTo>
                  <a:lnTo>
                    <a:pt x="192" y="927"/>
                  </a:lnTo>
                  <a:lnTo>
                    <a:pt x="385" y="1858"/>
                  </a:lnTo>
                  <a:lnTo>
                    <a:pt x="874" y="1420"/>
                  </a:lnTo>
                  <a:lnTo>
                    <a:pt x="2981" y="3790"/>
                  </a:lnTo>
                  <a:lnTo>
                    <a:pt x="3418" y="3401"/>
                  </a:lnTo>
                  <a:lnTo>
                    <a:pt x="1312" y="1032"/>
                  </a:lnTo>
                  <a:lnTo>
                    <a:pt x="1801" y="595"/>
                  </a:lnTo>
                  <a:lnTo>
                    <a:pt x="900" y="298"/>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 name="Google Shape;233;p24"/>
          <p:cNvGrpSpPr/>
          <p:nvPr/>
        </p:nvGrpSpPr>
        <p:grpSpPr>
          <a:xfrm>
            <a:off x="7739700" y="1512500"/>
            <a:ext cx="1109728" cy="1002828"/>
            <a:chOff x="7739700" y="1512500"/>
            <a:chExt cx="1109728" cy="1002828"/>
          </a:xfrm>
        </p:grpSpPr>
        <p:sp>
          <p:nvSpPr>
            <p:cNvPr id="234" name="Google Shape;234;p24"/>
            <p:cNvSpPr/>
            <p:nvPr/>
          </p:nvSpPr>
          <p:spPr>
            <a:xfrm>
              <a:off x="7739700" y="1512500"/>
              <a:ext cx="1109728" cy="1002828"/>
            </a:xfrm>
            <a:custGeom>
              <a:rect b="b" l="l" r="r" t="t"/>
              <a:pathLst>
                <a:path extrusionOk="0" h="15301" w="35998">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 name="Google Shape;235;p24"/>
            <p:cNvGrpSpPr/>
            <p:nvPr/>
          </p:nvGrpSpPr>
          <p:grpSpPr>
            <a:xfrm>
              <a:off x="7808309" y="1610467"/>
              <a:ext cx="966993" cy="714803"/>
              <a:chOff x="7183784" y="1476167"/>
              <a:chExt cx="966993" cy="714803"/>
            </a:xfrm>
          </p:grpSpPr>
          <p:sp>
            <p:nvSpPr>
              <p:cNvPr id="236" name="Google Shape;236;p24"/>
              <p:cNvSpPr/>
              <p:nvPr/>
            </p:nvSpPr>
            <p:spPr>
              <a:xfrm>
                <a:off x="7393754" y="1862327"/>
                <a:ext cx="21541" cy="21322"/>
              </a:xfrm>
              <a:custGeom>
                <a:rect b="b" l="l" r="r" t="t"/>
                <a:pathLst>
                  <a:path extrusionOk="0" h="486" w="491">
                    <a:moveTo>
                      <a:pt x="245" y="1"/>
                    </a:moveTo>
                    <a:cubicBezTo>
                      <a:pt x="110" y="1"/>
                      <a:pt x="1" y="110"/>
                      <a:pt x="1" y="241"/>
                    </a:cubicBezTo>
                    <a:cubicBezTo>
                      <a:pt x="1" y="376"/>
                      <a:pt x="110" y="485"/>
                      <a:pt x="245" y="485"/>
                    </a:cubicBezTo>
                    <a:cubicBezTo>
                      <a:pt x="380" y="485"/>
                      <a:pt x="491" y="376"/>
                      <a:pt x="491" y="241"/>
                    </a:cubicBezTo>
                    <a:cubicBezTo>
                      <a:pt x="491" y="110"/>
                      <a:pt x="380" y="1"/>
                      <a:pt x="2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4"/>
              <p:cNvSpPr/>
              <p:nvPr/>
            </p:nvSpPr>
            <p:spPr>
              <a:xfrm>
                <a:off x="7725074" y="1944762"/>
                <a:ext cx="58877" cy="216730"/>
              </a:xfrm>
              <a:custGeom>
                <a:rect b="b" l="l" r="r" t="t"/>
                <a:pathLst>
                  <a:path extrusionOk="0" h="4940" w="1342">
                    <a:moveTo>
                      <a:pt x="0" y="0"/>
                    </a:moveTo>
                    <a:lnTo>
                      <a:pt x="0" y="4939"/>
                    </a:lnTo>
                    <a:lnTo>
                      <a:pt x="1342" y="4939"/>
                    </a:lnTo>
                    <a:lnTo>
                      <a:pt x="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4"/>
              <p:cNvSpPr/>
              <p:nvPr/>
            </p:nvSpPr>
            <p:spPr>
              <a:xfrm>
                <a:off x="7992132" y="1848727"/>
                <a:ext cx="59096" cy="312767"/>
              </a:xfrm>
              <a:custGeom>
                <a:rect b="b" l="l" r="r" t="t"/>
                <a:pathLst>
                  <a:path extrusionOk="0" h="7129" w="1347">
                    <a:moveTo>
                      <a:pt x="0" y="0"/>
                    </a:moveTo>
                    <a:lnTo>
                      <a:pt x="0" y="7128"/>
                    </a:lnTo>
                    <a:lnTo>
                      <a:pt x="1347" y="7128"/>
                    </a:lnTo>
                    <a:lnTo>
                      <a:pt x="134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4"/>
              <p:cNvSpPr/>
              <p:nvPr/>
            </p:nvSpPr>
            <p:spPr>
              <a:xfrm>
                <a:off x="7309959" y="1716409"/>
                <a:ext cx="59096" cy="445087"/>
              </a:xfrm>
              <a:custGeom>
                <a:rect b="b" l="l" r="r" t="t"/>
                <a:pathLst>
                  <a:path extrusionOk="0" h="10145" w="1347">
                    <a:moveTo>
                      <a:pt x="1" y="1"/>
                    </a:moveTo>
                    <a:lnTo>
                      <a:pt x="1" y="10144"/>
                    </a:lnTo>
                    <a:lnTo>
                      <a:pt x="1347" y="10144"/>
                    </a:lnTo>
                    <a:lnTo>
                      <a:pt x="134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4"/>
              <p:cNvSpPr/>
              <p:nvPr/>
            </p:nvSpPr>
            <p:spPr>
              <a:xfrm>
                <a:off x="7450700" y="1848727"/>
                <a:ext cx="59096" cy="312767"/>
              </a:xfrm>
              <a:custGeom>
                <a:rect b="b" l="l" r="r" t="t"/>
                <a:pathLst>
                  <a:path extrusionOk="0" h="7129" w="1347">
                    <a:moveTo>
                      <a:pt x="0" y="0"/>
                    </a:moveTo>
                    <a:lnTo>
                      <a:pt x="0" y="7128"/>
                    </a:lnTo>
                    <a:lnTo>
                      <a:pt x="1347" y="7128"/>
                    </a:lnTo>
                    <a:lnTo>
                      <a:pt x="134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4"/>
              <p:cNvSpPr/>
              <p:nvPr/>
            </p:nvSpPr>
            <p:spPr>
              <a:xfrm>
                <a:off x="7577840" y="1680391"/>
                <a:ext cx="59052" cy="481106"/>
              </a:xfrm>
              <a:custGeom>
                <a:rect b="b" l="l" r="r" t="t"/>
                <a:pathLst>
                  <a:path extrusionOk="0" h="10966" w="1346">
                    <a:moveTo>
                      <a:pt x="0" y="1"/>
                    </a:moveTo>
                    <a:lnTo>
                      <a:pt x="0" y="10965"/>
                    </a:lnTo>
                    <a:lnTo>
                      <a:pt x="1346" y="10965"/>
                    </a:lnTo>
                    <a:lnTo>
                      <a:pt x="134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4"/>
              <p:cNvSpPr/>
              <p:nvPr/>
            </p:nvSpPr>
            <p:spPr>
              <a:xfrm>
                <a:off x="7378618" y="1668677"/>
                <a:ext cx="59096" cy="492820"/>
              </a:xfrm>
              <a:custGeom>
                <a:rect b="b" l="l" r="r" t="t"/>
                <a:pathLst>
                  <a:path extrusionOk="0" h="11233" w="1347">
                    <a:moveTo>
                      <a:pt x="1" y="0"/>
                    </a:moveTo>
                    <a:lnTo>
                      <a:pt x="1" y="11232"/>
                    </a:lnTo>
                    <a:lnTo>
                      <a:pt x="1346" y="11232"/>
                    </a:lnTo>
                    <a:lnTo>
                      <a:pt x="134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4"/>
              <p:cNvSpPr/>
              <p:nvPr/>
            </p:nvSpPr>
            <p:spPr>
              <a:xfrm>
                <a:off x="7651457" y="1565534"/>
                <a:ext cx="58877" cy="595964"/>
              </a:xfrm>
              <a:custGeom>
                <a:rect b="b" l="l" r="r" t="t"/>
                <a:pathLst>
                  <a:path extrusionOk="0" h="13584" w="1342">
                    <a:moveTo>
                      <a:pt x="0" y="1"/>
                    </a:moveTo>
                    <a:lnTo>
                      <a:pt x="0" y="13583"/>
                    </a:lnTo>
                    <a:lnTo>
                      <a:pt x="1342" y="13583"/>
                    </a:lnTo>
                    <a:lnTo>
                      <a:pt x="13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4"/>
              <p:cNvSpPr/>
              <p:nvPr/>
            </p:nvSpPr>
            <p:spPr>
              <a:xfrm>
                <a:off x="7211248" y="2185793"/>
                <a:ext cx="939530" cy="5177"/>
              </a:xfrm>
              <a:custGeom>
                <a:rect b="b" l="l" r="r" t="t"/>
                <a:pathLst>
                  <a:path extrusionOk="0" h="118" w="21415">
                    <a:moveTo>
                      <a:pt x="10708" y="0"/>
                    </a:moveTo>
                    <a:cubicBezTo>
                      <a:pt x="4794" y="0"/>
                      <a:pt x="0" y="26"/>
                      <a:pt x="0" y="57"/>
                    </a:cubicBezTo>
                    <a:cubicBezTo>
                      <a:pt x="0" y="91"/>
                      <a:pt x="4794" y="118"/>
                      <a:pt x="10708" y="118"/>
                    </a:cubicBezTo>
                    <a:cubicBezTo>
                      <a:pt x="16620" y="118"/>
                      <a:pt x="21414" y="91"/>
                      <a:pt x="21414" y="57"/>
                    </a:cubicBezTo>
                    <a:cubicBezTo>
                      <a:pt x="21414" y="26"/>
                      <a:pt x="16620" y="0"/>
                      <a:pt x="107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4"/>
              <p:cNvSpPr/>
              <p:nvPr/>
            </p:nvSpPr>
            <p:spPr>
              <a:xfrm>
                <a:off x="7183784" y="2082256"/>
                <a:ext cx="36151" cy="11889"/>
              </a:xfrm>
              <a:custGeom>
                <a:rect b="b" l="l" r="r" t="t"/>
                <a:pathLst>
                  <a:path extrusionOk="0" h="271" w="824">
                    <a:moveTo>
                      <a:pt x="1" y="0"/>
                    </a:moveTo>
                    <a:lnTo>
                      <a:pt x="1" y="271"/>
                    </a:lnTo>
                    <a:lnTo>
                      <a:pt x="823" y="271"/>
                    </a:lnTo>
                    <a:lnTo>
                      <a:pt x="8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4"/>
              <p:cNvSpPr/>
              <p:nvPr/>
            </p:nvSpPr>
            <p:spPr>
              <a:xfrm>
                <a:off x="7183784" y="1923879"/>
                <a:ext cx="36151" cy="11933"/>
              </a:xfrm>
              <a:custGeom>
                <a:rect b="b" l="l" r="r" t="t"/>
                <a:pathLst>
                  <a:path extrusionOk="0" h="272" w="824">
                    <a:moveTo>
                      <a:pt x="1" y="0"/>
                    </a:moveTo>
                    <a:lnTo>
                      <a:pt x="1" y="272"/>
                    </a:lnTo>
                    <a:lnTo>
                      <a:pt x="823" y="272"/>
                    </a:lnTo>
                    <a:lnTo>
                      <a:pt x="8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4"/>
              <p:cNvSpPr/>
              <p:nvPr/>
            </p:nvSpPr>
            <p:spPr>
              <a:xfrm>
                <a:off x="7183784" y="1625902"/>
                <a:ext cx="36151" cy="11758"/>
              </a:xfrm>
              <a:custGeom>
                <a:rect b="b" l="l" r="r" t="t"/>
                <a:pathLst>
                  <a:path extrusionOk="0" h="268" w="824">
                    <a:moveTo>
                      <a:pt x="1" y="1"/>
                    </a:moveTo>
                    <a:lnTo>
                      <a:pt x="1" y="267"/>
                    </a:lnTo>
                    <a:lnTo>
                      <a:pt x="823" y="267"/>
                    </a:lnTo>
                    <a:lnTo>
                      <a:pt x="8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4"/>
              <p:cNvSpPr/>
              <p:nvPr/>
            </p:nvSpPr>
            <p:spPr>
              <a:xfrm>
                <a:off x="7183784" y="1476167"/>
                <a:ext cx="36151" cy="11758"/>
              </a:xfrm>
              <a:custGeom>
                <a:rect b="b" l="l" r="r" t="t"/>
                <a:pathLst>
                  <a:path extrusionOk="0" h="268" w="824">
                    <a:moveTo>
                      <a:pt x="1" y="1"/>
                    </a:moveTo>
                    <a:lnTo>
                      <a:pt x="1" y="267"/>
                    </a:lnTo>
                    <a:lnTo>
                      <a:pt x="823" y="267"/>
                    </a:lnTo>
                    <a:lnTo>
                      <a:pt x="8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4"/>
              <p:cNvSpPr/>
              <p:nvPr/>
            </p:nvSpPr>
            <p:spPr>
              <a:xfrm>
                <a:off x="7185758" y="1774890"/>
                <a:ext cx="36063" cy="11933"/>
              </a:xfrm>
              <a:custGeom>
                <a:rect b="b" l="l" r="r" t="t"/>
                <a:pathLst>
                  <a:path extrusionOk="0" h="272" w="822">
                    <a:moveTo>
                      <a:pt x="0" y="1"/>
                    </a:moveTo>
                    <a:lnTo>
                      <a:pt x="0" y="272"/>
                    </a:lnTo>
                    <a:lnTo>
                      <a:pt x="821" y="272"/>
                    </a:lnTo>
                    <a:lnTo>
                      <a:pt x="82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4"/>
              <p:cNvSpPr/>
              <p:nvPr/>
            </p:nvSpPr>
            <p:spPr>
              <a:xfrm>
                <a:off x="7851391" y="1716409"/>
                <a:ext cx="59096" cy="445087"/>
              </a:xfrm>
              <a:custGeom>
                <a:rect b="b" l="l" r="r" t="t"/>
                <a:pathLst>
                  <a:path extrusionOk="0" h="10145" w="1347">
                    <a:moveTo>
                      <a:pt x="1" y="1"/>
                    </a:moveTo>
                    <a:lnTo>
                      <a:pt x="1" y="10144"/>
                    </a:lnTo>
                    <a:lnTo>
                      <a:pt x="1347" y="10144"/>
                    </a:lnTo>
                    <a:lnTo>
                      <a:pt x="134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4"/>
              <p:cNvSpPr/>
              <p:nvPr/>
            </p:nvSpPr>
            <p:spPr>
              <a:xfrm>
                <a:off x="7920051" y="1668677"/>
                <a:ext cx="59096" cy="492820"/>
              </a:xfrm>
              <a:custGeom>
                <a:rect b="b" l="l" r="r" t="t"/>
                <a:pathLst>
                  <a:path extrusionOk="0" h="11233" w="1347">
                    <a:moveTo>
                      <a:pt x="1" y="0"/>
                    </a:moveTo>
                    <a:lnTo>
                      <a:pt x="1" y="11232"/>
                    </a:lnTo>
                    <a:lnTo>
                      <a:pt x="1346" y="11232"/>
                    </a:lnTo>
                    <a:lnTo>
                      <a:pt x="134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52" name="Google Shape;252;p24"/>
          <p:cNvGrpSpPr/>
          <p:nvPr/>
        </p:nvGrpSpPr>
        <p:grpSpPr>
          <a:xfrm flipH="1">
            <a:off x="6415607" y="1911354"/>
            <a:ext cx="1520787" cy="2773390"/>
            <a:chOff x="-823767" y="1667843"/>
            <a:chExt cx="1580203" cy="2881743"/>
          </a:xfrm>
        </p:grpSpPr>
        <p:sp>
          <p:nvSpPr>
            <p:cNvPr id="253" name="Google Shape;253;p24"/>
            <p:cNvSpPr/>
            <p:nvPr/>
          </p:nvSpPr>
          <p:spPr>
            <a:xfrm>
              <a:off x="-216393" y="1767355"/>
              <a:ext cx="5288" cy="1517707"/>
            </a:xfrm>
            <a:custGeom>
              <a:rect b="b" l="l" r="r" t="t"/>
              <a:pathLst>
                <a:path extrusionOk="0" h="33294" w="116">
                  <a:moveTo>
                    <a:pt x="58" y="1"/>
                  </a:moveTo>
                  <a:cubicBezTo>
                    <a:pt x="27" y="1"/>
                    <a:pt x="1" y="7452"/>
                    <a:pt x="1" y="16647"/>
                  </a:cubicBezTo>
                  <a:cubicBezTo>
                    <a:pt x="1" y="25841"/>
                    <a:pt x="27" y="33293"/>
                    <a:pt x="58" y="33293"/>
                  </a:cubicBezTo>
                  <a:cubicBezTo>
                    <a:pt x="89" y="33293"/>
                    <a:pt x="115" y="25841"/>
                    <a:pt x="115" y="16647"/>
                  </a:cubicBezTo>
                  <a:cubicBezTo>
                    <a:pt x="115" y="7452"/>
                    <a:pt x="89" y="1"/>
                    <a:pt x="5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4"/>
            <p:cNvSpPr/>
            <p:nvPr/>
          </p:nvSpPr>
          <p:spPr>
            <a:xfrm>
              <a:off x="253178" y="2086723"/>
              <a:ext cx="22382" cy="22337"/>
            </a:xfrm>
            <a:custGeom>
              <a:rect b="b" l="l" r="r" t="t"/>
              <a:pathLst>
                <a:path extrusionOk="0" h="490" w="491">
                  <a:moveTo>
                    <a:pt x="246" y="0"/>
                  </a:moveTo>
                  <a:cubicBezTo>
                    <a:pt x="109" y="0"/>
                    <a:pt x="0" y="109"/>
                    <a:pt x="0" y="245"/>
                  </a:cubicBezTo>
                  <a:cubicBezTo>
                    <a:pt x="0" y="381"/>
                    <a:pt x="109" y="490"/>
                    <a:pt x="246" y="490"/>
                  </a:cubicBezTo>
                  <a:cubicBezTo>
                    <a:pt x="381" y="490"/>
                    <a:pt x="490" y="381"/>
                    <a:pt x="490" y="245"/>
                  </a:cubicBezTo>
                  <a:cubicBezTo>
                    <a:pt x="490" y="109"/>
                    <a:pt x="381" y="0"/>
                    <a:pt x="24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4"/>
            <p:cNvSpPr/>
            <p:nvPr/>
          </p:nvSpPr>
          <p:spPr>
            <a:xfrm>
              <a:off x="-224917" y="1767355"/>
              <a:ext cx="22337" cy="22382"/>
            </a:xfrm>
            <a:custGeom>
              <a:rect b="b" l="l" r="r" t="t"/>
              <a:pathLst>
                <a:path extrusionOk="0" h="491" w="490">
                  <a:moveTo>
                    <a:pt x="245" y="1"/>
                  </a:moveTo>
                  <a:cubicBezTo>
                    <a:pt x="109" y="1"/>
                    <a:pt x="0" y="110"/>
                    <a:pt x="0" y="245"/>
                  </a:cubicBezTo>
                  <a:cubicBezTo>
                    <a:pt x="0" y="381"/>
                    <a:pt x="109" y="491"/>
                    <a:pt x="245" y="491"/>
                  </a:cubicBezTo>
                  <a:cubicBezTo>
                    <a:pt x="381" y="491"/>
                    <a:pt x="490" y="381"/>
                    <a:pt x="490" y="245"/>
                  </a:cubicBezTo>
                  <a:cubicBezTo>
                    <a:pt x="490" y="110"/>
                    <a:pt x="381" y="1"/>
                    <a:pt x="2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4"/>
            <p:cNvSpPr/>
            <p:nvPr/>
          </p:nvSpPr>
          <p:spPr>
            <a:xfrm>
              <a:off x="-235675" y="4406176"/>
              <a:ext cx="327711" cy="143137"/>
            </a:xfrm>
            <a:custGeom>
              <a:rect b="b" l="l" r="r" t="t"/>
              <a:pathLst>
                <a:path extrusionOk="0" h="3140" w="7189">
                  <a:moveTo>
                    <a:pt x="3850" y="0"/>
                  </a:moveTo>
                  <a:lnTo>
                    <a:pt x="0" y="65"/>
                  </a:lnTo>
                  <a:lnTo>
                    <a:pt x="40" y="3077"/>
                  </a:lnTo>
                  <a:lnTo>
                    <a:pt x="280" y="3089"/>
                  </a:lnTo>
                  <a:cubicBezTo>
                    <a:pt x="798" y="3109"/>
                    <a:pt x="2100" y="3139"/>
                    <a:pt x="3379" y="3139"/>
                  </a:cubicBezTo>
                  <a:cubicBezTo>
                    <a:pt x="4722" y="3139"/>
                    <a:pt x="6040" y="3105"/>
                    <a:pt x="6402" y="2989"/>
                  </a:cubicBezTo>
                  <a:cubicBezTo>
                    <a:pt x="7189" y="2736"/>
                    <a:pt x="3903" y="2054"/>
                    <a:pt x="3903" y="2054"/>
                  </a:cubicBezTo>
                  <a:lnTo>
                    <a:pt x="38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4"/>
            <p:cNvSpPr/>
            <p:nvPr/>
          </p:nvSpPr>
          <p:spPr>
            <a:xfrm>
              <a:off x="-235265" y="4494748"/>
              <a:ext cx="64366" cy="49505"/>
            </a:xfrm>
            <a:custGeom>
              <a:rect b="b" l="l" r="r" t="t"/>
              <a:pathLst>
                <a:path extrusionOk="0" h="1086" w="1412">
                  <a:moveTo>
                    <a:pt x="114" y="1"/>
                  </a:moveTo>
                  <a:cubicBezTo>
                    <a:pt x="77" y="1"/>
                    <a:pt x="39" y="2"/>
                    <a:pt x="0" y="6"/>
                  </a:cubicBezTo>
                  <a:lnTo>
                    <a:pt x="17" y="1085"/>
                  </a:lnTo>
                  <a:lnTo>
                    <a:pt x="1411" y="1085"/>
                  </a:lnTo>
                  <a:cubicBezTo>
                    <a:pt x="1350" y="762"/>
                    <a:pt x="1167" y="470"/>
                    <a:pt x="905" y="272"/>
                  </a:cubicBezTo>
                  <a:cubicBezTo>
                    <a:pt x="673" y="99"/>
                    <a:pt x="398" y="1"/>
                    <a:pt x="11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4"/>
            <p:cNvSpPr/>
            <p:nvPr/>
          </p:nvSpPr>
          <p:spPr>
            <a:xfrm>
              <a:off x="-233897" y="4517540"/>
              <a:ext cx="301864" cy="32046"/>
            </a:xfrm>
            <a:custGeom>
              <a:rect b="b" l="l" r="r" t="t"/>
              <a:pathLst>
                <a:path extrusionOk="0" h="703" w="6622">
                  <a:moveTo>
                    <a:pt x="5472" y="0"/>
                  </a:moveTo>
                  <a:cubicBezTo>
                    <a:pt x="5245" y="13"/>
                    <a:pt x="5140" y="502"/>
                    <a:pt x="5140" y="502"/>
                  </a:cubicBezTo>
                  <a:lnTo>
                    <a:pt x="5" y="546"/>
                  </a:lnTo>
                  <a:lnTo>
                    <a:pt x="1" y="634"/>
                  </a:lnTo>
                  <a:cubicBezTo>
                    <a:pt x="680" y="681"/>
                    <a:pt x="1659" y="702"/>
                    <a:pt x="2652" y="702"/>
                  </a:cubicBezTo>
                  <a:cubicBezTo>
                    <a:pt x="4500" y="702"/>
                    <a:pt x="6395" y="627"/>
                    <a:pt x="6486" y="502"/>
                  </a:cubicBezTo>
                  <a:cubicBezTo>
                    <a:pt x="6621" y="310"/>
                    <a:pt x="5472" y="0"/>
                    <a:pt x="54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4"/>
            <p:cNvSpPr/>
            <p:nvPr/>
          </p:nvSpPr>
          <p:spPr>
            <a:xfrm>
              <a:off x="-236450" y="4537415"/>
              <a:ext cx="298217" cy="7020"/>
            </a:xfrm>
            <a:custGeom>
              <a:rect b="b" l="l" r="r" t="t"/>
              <a:pathLst>
                <a:path extrusionOk="0" h="154" w="6542">
                  <a:moveTo>
                    <a:pt x="6472" y="0"/>
                  </a:moveTo>
                  <a:cubicBezTo>
                    <a:pt x="6415" y="6"/>
                    <a:pt x="6354" y="6"/>
                    <a:pt x="6284" y="10"/>
                  </a:cubicBezTo>
                  <a:cubicBezTo>
                    <a:pt x="6092" y="14"/>
                    <a:pt x="5860" y="22"/>
                    <a:pt x="5580" y="36"/>
                  </a:cubicBezTo>
                  <a:cubicBezTo>
                    <a:pt x="4991" y="58"/>
                    <a:pt x="4174" y="84"/>
                    <a:pt x="3268" y="97"/>
                  </a:cubicBezTo>
                  <a:cubicBezTo>
                    <a:pt x="2590" y="107"/>
                    <a:pt x="1959" y="112"/>
                    <a:pt x="1434" y="112"/>
                  </a:cubicBezTo>
                  <a:cubicBezTo>
                    <a:pt x="1263" y="112"/>
                    <a:pt x="1103" y="112"/>
                    <a:pt x="957" y="110"/>
                  </a:cubicBezTo>
                  <a:cubicBezTo>
                    <a:pt x="682" y="110"/>
                    <a:pt x="450" y="105"/>
                    <a:pt x="257" y="105"/>
                  </a:cubicBezTo>
                  <a:lnTo>
                    <a:pt x="65" y="105"/>
                  </a:lnTo>
                  <a:cubicBezTo>
                    <a:pt x="21" y="105"/>
                    <a:pt x="0" y="110"/>
                    <a:pt x="0" y="110"/>
                  </a:cubicBezTo>
                  <a:cubicBezTo>
                    <a:pt x="0" y="110"/>
                    <a:pt x="21" y="115"/>
                    <a:pt x="65" y="115"/>
                  </a:cubicBezTo>
                  <a:cubicBezTo>
                    <a:pt x="122" y="119"/>
                    <a:pt x="188" y="123"/>
                    <a:pt x="257" y="123"/>
                  </a:cubicBezTo>
                  <a:cubicBezTo>
                    <a:pt x="450" y="127"/>
                    <a:pt x="682" y="137"/>
                    <a:pt x="957" y="145"/>
                  </a:cubicBezTo>
                  <a:cubicBezTo>
                    <a:pt x="1283" y="150"/>
                    <a:pt x="1676" y="153"/>
                    <a:pt x="2114" y="153"/>
                  </a:cubicBezTo>
                  <a:cubicBezTo>
                    <a:pt x="2474" y="153"/>
                    <a:pt x="2864" y="151"/>
                    <a:pt x="3273" y="145"/>
                  </a:cubicBezTo>
                  <a:cubicBezTo>
                    <a:pt x="4174" y="127"/>
                    <a:pt x="4991" y="97"/>
                    <a:pt x="5585" y="66"/>
                  </a:cubicBezTo>
                  <a:cubicBezTo>
                    <a:pt x="5860" y="49"/>
                    <a:pt x="6092" y="36"/>
                    <a:pt x="6284" y="27"/>
                  </a:cubicBezTo>
                  <a:cubicBezTo>
                    <a:pt x="6354" y="18"/>
                    <a:pt x="6415" y="14"/>
                    <a:pt x="6472" y="10"/>
                  </a:cubicBezTo>
                  <a:cubicBezTo>
                    <a:pt x="6516" y="10"/>
                    <a:pt x="6542" y="6"/>
                    <a:pt x="6542" y="6"/>
                  </a:cubicBezTo>
                  <a:cubicBezTo>
                    <a:pt x="6542" y="0"/>
                    <a:pt x="6516" y="0"/>
                    <a:pt x="647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4"/>
            <p:cNvSpPr/>
            <p:nvPr/>
          </p:nvSpPr>
          <p:spPr>
            <a:xfrm>
              <a:off x="-730" y="4515443"/>
              <a:ext cx="17915" cy="27807"/>
            </a:xfrm>
            <a:custGeom>
              <a:rect b="b" l="l" r="r" t="t"/>
              <a:pathLst>
                <a:path extrusionOk="0" h="610" w="393">
                  <a:moveTo>
                    <a:pt x="380" y="1"/>
                  </a:moveTo>
                  <a:cubicBezTo>
                    <a:pt x="356" y="1"/>
                    <a:pt x="209" y="76"/>
                    <a:pt x="108" y="252"/>
                  </a:cubicBezTo>
                  <a:cubicBezTo>
                    <a:pt x="0" y="428"/>
                    <a:pt x="11" y="609"/>
                    <a:pt x="25" y="609"/>
                  </a:cubicBezTo>
                  <a:cubicBezTo>
                    <a:pt x="25" y="609"/>
                    <a:pt x="25" y="609"/>
                    <a:pt x="25" y="609"/>
                  </a:cubicBezTo>
                  <a:cubicBezTo>
                    <a:pt x="38" y="609"/>
                    <a:pt x="47" y="444"/>
                    <a:pt x="147" y="273"/>
                  </a:cubicBezTo>
                  <a:cubicBezTo>
                    <a:pt x="248" y="98"/>
                    <a:pt x="392" y="10"/>
                    <a:pt x="383" y="2"/>
                  </a:cubicBezTo>
                  <a:cubicBezTo>
                    <a:pt x="383" y="1"/>
                    <a:pt x="381" y="1"/>
                    <a:pt x="38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4"/>
            <p:cNvSpPr/>
            <p:nvPr/>
          </p:nvSpPr>
          <p:spPr>
            <a:xfrm>
              <a:off x="-52378" y="4502953"/>
              <a:ext cx="9983" cy="14815"/>
            </a:xfrm>
            <a:custGeom>
              <a:rect b="b" l="l" r="r" t="t"/>
              <a:pathLst>
                <a:path extrusionOk="0" h="325" w="219">
                  <a:moveTo>
                    <a:pt x="204" y="1"/>
                  </a:moveTo>
                  <a:cubicBezTo>
                    <a:pt x="192" y="1"/>
                    <a:pt x="142" y="65"/>
                    <a:pt x="87" y="153"/>
                  </a:cubicBezTo>
                  <a:cubicBezTo>
                    <a:pt x="35" y="241"/>
                    <a:pt x="0" y="320"/>
                    <a:pt x="9" y="324"/>
                  </a:cubicBezTo>
                  <a:cubicBezTo>
                    <a:pt x="9" y="325"/>
                    <a:pt x="10" y="325"/>
                    <a:pt x="11" y="325"/>
                  </a:cubicBezTo>
                  <a:cubicBezTo>
                    <a:pt x="27" y="325"/>
                    <a:pt x="77" y="262"/>
                    <a:pt x="126" y="175"/>
                  </a:cubicBezTo>
                  <a:cubicBezTo>
                    <a:pt x="184" y="88"/>
                    <a:pt x="218" y="10"/>
                    <a:pt x="205" y="1"/>
                  </a:cubicBezTo>
                  <a:cubicBezTo>
                    <a:pt x="204" y="1"/>
                    <a:pt x="204" y="1"/>
                    <a:pt x="20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4"/>
            <p:cNvSpPr/>
            <p:nvPr/>
          </p:nvSpPr>
          <p:spPr>
            <a:xfrm>
              <a:off x="-66737" y="4500492"/>
              <a:ext cx="11579" cy="10165"/>
            </a:xfrm>
            <a:custGeom>
              <a:rect b="b" l="l" r="r" t="t"/>
              <a:pathLst>
                <a:path extrusionOk="0" h="223" w="254">
                  <a:moveTo>
                    <a:pt x="240" y="0"/>
                  </a:moveTo>
                  <a:cubicBezTo>
                    <a:pt x="221" y="0"/>
                    <a:pt x="167" y="41"/>
                    <a:pt x="114" y="94"/>
                  </a:cubicBezTo>
                  <a:cubicBezTo>
                    <a:pt x="48" y="155"/>
                    <a:pt x="1" y="213"/>
                    <a:pt x="9" y="221"/>
                  </a:cubicBezTo>
                  <a:cubicBezTo>
                    <a:pt x="10" y="222"/>
                    <a:pt x="11" y="222"/>
                    <a:pt x="13" y="222"/>
                  </a:cubicBezTo>
                  <a:cubicBezTo>
                    <a:pt x="29" y="222"/>
                    <a:pt x="85" y="185"/>
                    <a:pt x="144" y="129"/>
                  </a:cubicBezTo>
                  <a:cubicBezTo>
                    <a:pt x="210" y="68"/>
                    <a:pt x="253" y="11"/>
                    <a:pt x="245" y="3"/>
                  </a:cubicBezTo>
                  <a:cubicBezTo>
                    <a:pt x="244" y="1"/>
                    <a:pt x="242" y="0"/>
                    <a:pt x="24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4"/>
            <p:cNvSpPr/>
            <p:nvPr/>
          </p:nvSpPr>
          <p:spPr>
            <a:xfrm>
              <a:off x="-75718" y="4492970"/>
              <a:ext cx="18599" cy="2279"/>
            </a:xfrm>
            <a:custGeom>
              <a:rect b="b" l="l" r="r" t="t"/>
              <a:pathLst>
                <a:path extrusionOk="0" h="50" w="408">
                  <a:moveTo>
                    <a:pt x="206" y="1"/>
                  </a:moveTo>
                  <a:cubicBezTo>
                    <a:pt x="93" y="1"/>
                    <a:pt x="0" y="10"/>
                    <a:pt x="0" y="23"/>
                  </a:cubicBezTo>
                  <a:cubicBezTo>
                    <a:pt x="5" y="37"/>
                    <a:pt x="93" y="49"/>
                    <a:pt x="206" y="49"/>
                  </a:cubicBezTo>
                  <a:cubicBezTo>
                    <a:pt x="315" y="45"/>
                    <a:pt x="407" y="37"/>
                    <a:pt x="407" y="23"/>
                  </a:cubicBezTo>
                  <a:cubicBezTo>
                    <a:pt x="407" y="10"/>
                    <a:pt x="315" y="1"/>
                    <a:pt x="20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4"/>
            <p:cNvSpPr/>
            <p:nvPr/>
          </p:nvSpPr>
          <p:spPr>
            <a:xfrm>
              <a:off x="-79136" y="4482258"/>
              <a:ext cx="21197" cy="3100"/>
            </a:xfrm>
            <a:custGeom>
              <a:rect b="b" l="l" r="r" t="t"/>
              <a:pathLst>
                <a:path extrusionOk="0" h="68" w="465">
                  <a:moveTo>
                    <a:pt x="21" y="0"/>
                  </a:moveTo>
                  <a:cubicBezTo>
                    <a:pt x="12" y="0"/>
                    <a:pt x="6" y="1"/>
                    <a:pt x="5" y="4"/>
                  </a:cubicBezTo>
                  <a:cubicBezTo>
                    <a:pt x="1" y="18"/>
                    <a:pt x="102" y="57"/>
                    <a:pt x="233" y="66"/>
                  </a:cubicBezTo>
                  <a:cubicBezTo>
                    <a:pt x="248" y="67"/>
                    <a:pt x="263" y="68"/>
                    <a:pt x="278" y="68"/>
                  </a:cubicBezTo>
                  <a:cubicBezTo>
                    <a:pt x="386" y="68"/>
                    <a:pt x="464" y="42"/>
                    <a:pt x="460" y="30"/>
                  </a:cubicBezTo>
                  <a:cubicBezTo>
                    <a:pt x="460" y="18"/>
                    <a:pt x="360" y="26"/>
                    <a:pt x="233" y="18"/>
                  </a:cubicBezTo>
                  <a:cubicBezTo>
                    <a:pt x="137" y="15"/>
                    <a:pt x="55" y="0"/>
                    <a:pt x="2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4"/>
            <p:cNvSpPr/>
            <p:nvPr/>
          </p:nvSpPr>
          <p:spPr>
            <a:xfrm>
              <a:off x="-46224" y="4486178"/>
              <a:ext cx="33323" cy="19237"/>
            </a:xfrm>
            <a:custGeom>
              <a:rect b="b" l="l" r="r" t="t"/>
              <a:pathLst>
                <a:path extrusionOk="0" h="422" w="731">
                  <a:moveTo>
                    <a:pt x="495" y="46"/>
                  </a:moveTo>
                  <a:cubicBezTo>
                    <a:pt x="551" y="46"/>
                    <a:pt x="607" y="57"/>
                    <a:pt x="652" y="85"/>
                  </a:cubicBezTo>
                  <a:cubicBezTo>
                    <a:pt x="691" y="111"/>
                    <a:pt x="678" y="159"/>
                    <a:pt x="634" y="186"/>
                  </a:cubicBezTo>
                  <a:cubicBezTo>
                    <a:pt x="594" y="212"/>
                    <a:pt x="542" y="229"/>
                    <a:pt x="495" y="246"/>
                  </a:cubicBezTo>
                  <a:cubicBezTo>
                    <a:pt x="402" y="281"/>
                    <a:pt x="315" y="303"/>
                    <a:pt x="241" y="317"/>
                  </a:cubicBezTo>
                  <a:cubicBezTo>
                    <a:pt x="166" y="332"/>
                    <a:pt x="106" y="340"/>
                    <a:pt x="65" y="344"/>
                  </a:cubicBezTo>
                  <a:lnTo>
                    <a:pt x="65" y="344"/>
                  </a:lnTo>
                  <a:cubicBezTo>
                    <a:pt x="80" y="307"/>
                    <a:pt x="104" y="258"/>
                    <a:pt x="144" y="207"/>
                  </a:cubicBezTo>
                  <a:cubicBezTo>
                    <a:pt x="192" y="150"/>
                    <a:pt x="263" y="98"/>
                    <a:pt x="354" y="67"/>
                  </a:cubicBezTo>
                  <a:cubicBezTo>
                    <a:pt x="395" y="55"/>
                    <a:pt x="445" y="46"/>
                    <a:pt x="495" y="46"/>
                  </a:cubicBezTo>
                  <a:close/>
                  <a:moveTo>
                    <a:pt x="490" y="0"/>
                  </a:moveTo>
                  <a:cubicBezTo>
                    <a:pt x="326" y="0"/>
                    <a:pt x="183" y="97"/>
                    <a:pt x="122" y="190"/>
                  </a:cubicBezTo>
                  <a:cubicBezTo>
                    <a:pt x="78" y="247"/>
                    <a:pt x="56" y="303"/>
                    <a:pt x="46" y="347"/>
                  </a:cubicBezTo>
                  <a:lnTo>
                    <a:pt x="46" y="347"/>
                  </a:lnTo>
                  <a:cubicBezTo>
                    <a:pt x="16" y="350"/>
                    <a:pt x="1" y="352"/>
                    <a:pt x="1" y="356"/>
                  </a:cubicBezTo>
                  <a:cubicBezTo>
                    <a:pt x="1" y="357"/>
                    <a:pt x="15" y="360"/>
                    <a:pt x="43" y="361"/>
                  </a:cubicBezTo>
                  <a:lnTo>
                    <a:pt x="43" y="361"/>
                  </a:lnTo>
                  <a:cubicBezTo>
                    <a:pt x="35" y="401"/>
                    <a:pt x="35" y="422"/>
                    <a:pt x="35" y="422"/>
                  </a:cubicBezTo>
                  <a:cubicBezTo>
                    <a:pt x="35" y="422"/>
                    <a:pt x="36" y="422"/>
                    <a:pt x="36" y="422"/>
                  </a:cubicBezTo>
                  <a:cubicBezTo>
                    <a:pt x="40" y="422"/>
                    <a:pt x="44" y="399"/>
                    <a:pt x="58" y="362"/>
                  </a:cubicBezTo>
                  <a:lnTo>
                    <a:pt x="58" y="362"/>
                  </a:lnTo>
                  <a:cubicBezTo>
                    <a:pt x="65" y="362"/>
                    <a:pt x="72" y="362"/>
                    <a:pt x="80" y="362"/>
                  </a:cubicBezTo>
                  <a:cubicBezTo>
                    <a:pt x="121" y="362"/>
                    <a:pt x="177" y="359"/>
                    <a:pt x="245" y="351"/>
                  </a:cubicBezTo>
                  <a:cubicBezTo>
                    <a:pt x="324" y="338"/>
                    <a:pt x="411" y="321"/>
                    <a:pt x="507" y="285"/>
                  </a:cubicBezTo>
                  <a:cubicBezTo>
                    <a:pt x="555" y="269"/>
                    <a:pt x="608" y="255"/>
                    <a:pt x="660" y="224"/>
                  </a:cubicBezTo>
                  <a:cubicBezTo>
                    <a:pt x="682" y="207"/>
                    <a:pt x="709" y="180"/>
                    <a:pt x="717" y="146"/>
                  </a:cubicBezTo>
                  <a:cubicBezTo>
                    <a:pt x="731" y="107"/>
                    <a:pt x="709" y="67"/>
                    <a:pt x="678" y="45"/>
                  </a:cubicBezTo>
                  <a:cubicBezTo>
                    <a:pt x="614" y="13"/>
                    <a:pt x="551" y="0"/>
                    <a:pt x="49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4"/>
            <p:cNvSpPr/>
            <p:nvPr/>
          </p:nvSpPr>
          <p:spPr>
            <a:xfrm>
              <a:off x="-58806" y="4481209"/>
              <a:ext cx="17231" cy="21835"/>
            </a:xfrm>
            <a:custGeom>
              <a:rect b="b" l="l" r="r" t="t"/>
              <a:pathLst>
                <a:path extrusionOk="0" h="479" w="378">
                  <a:moveTo>
                    <a:pt x="100" y="0"/>
                  </a:moveTo>
                  <a:cubicBezTo>
                    <a:pt x="94" y="0"/>
                    <a:pt x="89" y="1"/>
                    <a:pt x="84" y="1"/>
                  </a:cubicBezTo>
                  <a:cubicBezTo>
                    <a:pt x="27" y="10"/>
                    <a:pt x="1" y="75"/>
                    <a:pt x="10" y="115"/>
                  </a:cubicBezTo>
                  <a:cubicBezTo>
                    <a:pt x="19" y="158"/>
                    <a:pt x="36" y="198"/>
                    <a:pt x="53" y="224"/>
                  </a:cubicBezTo>
                  <a:cubicBezTo>
                    <a:pt x="93" y="289"/>
                    <a:pt x="136" y="338"/>
                    <a:pt x="176" y="373"/>
                  </a:cubicBezTo>
                  <a:cubicBezTo>
                    <a:pt x="249" y="442"/>
                    <a:pt x="307" y="474"/>
                    <a:pt x="318" y="474"/>
                  </a:cubicBezTo>
                  <a:cubicBezTo>
                    <a:pt x="319" y="474"/>
                    <a:pt x="319" y="473"/>
                    <a:pt x="320" y="473"/>
                  </a:cubicBezTo>
                  <a:cubicBezTo>
                    <a:pt x="325" y="465"/>
                    <a:pt x="267" y="430"/>
                    <a:pt x="198" y="351"/>
                  </a:cubicBezTo>
                  <a:cubicBezTo>
                    <a:pt x="162" y="311"/>
                    <a:pt x="128" y="263"/>
                    <a:pt x="93" y="202"/>
                  </a:cubicBezTo>
                  <a:cubicBezTo>
                    <a:pt x="57" y="154"/>
                    <a:pt x="31" y="59"/>
                    <a:pt x="93" y="45"/>
                  </a:cubicBezTo>
                  <a:cubicBezTo>
                    <a:pt x="95" y="45"/>
                    <a:pt x="97" y="45"/>
                    <a:pt x="99" y="45"/>
                  </a:cubicBezTo>
                  <a:cubicBezTo>
                    <a:pt x="162" y="45"/>
                    <a:pt x="221" y="103"/>
                    <a:pt x="259" y="150"/>
                  </a:cubicBezTo>
                  <a:cubicBezTo>
                    <a:pt x="299" y="202"/>
                    <a:pt x="320" y="259"/>
                    <a:pt x="333" y="307"/>
                  </a:cubicBezTo>
                  <a:cubicBezTo>
                    <a:pt x="355" y="408"/>
                    <a:pt x="333" y="473"/>
                    <a:pt x="337" y="478"/>
                  </a:cubicBezTo>
                  <a:cubicBezTo>
                    <a:pt x="342" y="478"/>
                    <a:pt x="377" y="416"/>
                    <a:pt x="364" y="303"/>
                  </a:cubicBezTo>
                  <a:cubicBezTo>
                    <a:pt x="359" y="251"/>
                    <a:pt x="337" y="185"/>
                    <a:pt x="293" y="124"/>
                  </a:cubicBezTo>
                  <a:cubicBezTo>
                    <a:pt x="252" y="74"/>
                    <a:pt x="199" y="0"/>
                    <a:pt x="10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4"/>
            <p:cNvSpPr/>
            <p:nvPr/>
          </p:nvSpPr>
          <p:spPr>
            <a:xfrm>
              <a:off x="-233670" y="4492924"/>
              <a:ext cx="63363" cy="49916"/>
            </a:xfrm>
            <a:custGeom>
              <a:rect b="b" l="l" r="r" t="t"/>
              <a:pathLst>
                <a:path extrusionOk="0" h="1095" w="1390">
                  <a:moveTo>
                    <a:pt x="220" y="0"/>
                  </a:moveTo>
                  <a:cubicBezTo>
                    <a:pt x="161" y="0"/>
                    <a:pt x="113" y="4"/>
                    <a:pt x="75" y="11"/>
                  </a:cubicBezTo>
                  <a:cubicBezTo>
                    <a:pt x="26" y="20"/>
                    <a:pt x="0" y="28"/>
                    <a:pt x="0" y="32"/>
                  </a:cubicBezTo>
                  <a:cubicBezTo>
                    <a:pt x="0" y="34"/>
                    <a:pt x="4" y="35"/>
                    <a:pt x="12" y="35"/>
                  </a:cubicBezTo>
                  <a:cubicBezTo>
                    <a:pt x="32" y="35"/>
                    <a:pt x="77" y="30"/>
                    <a:pt x="142" y="30"/>
                  </a:cubicBezTo>
                  <a:cubicBezTo>
                    <a:pt x="182" y="30"/>
                    <a:pt x="230" y="32"/>
                    <a:pt x="284" y="38"/>
                  </a:cubicBezTo>
                  <a:cubicBezTo>
                    <a:pt x="458" y="50"/>
                    <a:pt x="700" y="121"/>
                    <a:pt x="909" y="282"/>
                  </a:cubicBezTo>
                  <a:cubicBezTo>
                    <a:pt x="1123" y="444"/>
                    <a:pt x="1250" y="662"/>
                    <a:pt x="1307" y="824"/>
                  </a:cubicBezTo>
                  <a:cubicBezTo>
                    <a:pt x="1367" y="983"/>
                    <a:pt x="1376" y="1095"/>
                    <a:pt x="1385" y="1095"/>
                  </a:cubicBezTo>
                  <a:cubicBezTo>
                    <a:pt x="1385" y="1095"/>
                    <a:pt x="1385" y="1095"/>
                    <a:pt x="1386" y="1095"/>
                  </a:cubicBezTo>
                  <a:cubicBezTo>
                    <a:pt x="1390" y="1095"/>
                    <a:pt x="1390" y="1069"/>
                    <a:pt x="1386" y="1020"/>
                  </a:cubicBezTo>
                  <a:cubicBezTo>
                    <a:pt x="1381" y="968"/>
                    <a:pt x="1368" y="898"/>
                    <a:pt x="1337" y="811"/>
                  </a:cubicBezTo>
                  <a:cubicBezTo>
                    <a:pt x="1285" y="641"/>
                    <a:pt x="1158" y="413"/>
                    <a:pt x="940" y="242"/>
                  </a:cubicBezTo>
                  <a:cubicBezTo>
                    <a:pt x="716" y="76"/>
                    <a:pt x="468" y="11"/>
                    <a:pt x="289" y="2"/>
                  </a:cubicBezTo>
                  <a:cubicBezTo>
                    <a:pt x="264" y="1"/>
                    <a:pt x="242" y="0"/>
                    <a:pt x="22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4"/>
            <p:cNvSpPr/>
            <p:nvPr/>
          </p:nvSpPr>
          <p:spPr>
            <a:xfrm>
              <a:off x="-217760" y="4420900"/>
              <a:ext cx="2416" cy="72115"/>
            </a:xfrm>
            <a:custGeom>
              <a:rect b="b" l="l" r="r" t="t"/>
              <a:pathLst>
                <a:path extrusionOk="0" h="1582" w="53">
                  <a:moveTo>
                    <a:pt x="22" y="0"/>
                  </a:moveTo>
                  <a:cubicBezTo>
                    <a:pt x="10" y="0"/>
                    <a:pt x="0" y="354"/>
                    <a:pt x="5" y="791"/>
                  </a:cubicBezTo>
                  <a:cubicBezTo>
                    <a:pt x="5" y="1229"/>
                    <a:pt x="18" y="1582"/>
                    <a:pt x="31" y="1582"/>
                  </a:cubicBezTo>
                  <a:cubicBezTo>
                    <a:pt x="44" y="1582"/>
                    <a:pt x="53" y="1229"/>
                    <a:pt x="49" y="791"/>
                  </a:cubicBezTo>
                  <a:cubicBezTo>
                    <a:pt x="49" y="354"/>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4"/>
            <p:cNvSpPr/>
            <p:nvPr/>
          </p:nvSpPr>
          <p:spPr>
            <a:xfrm>
              <a:off x="-148426" y="4525837"/>
              <a:ext cx="51420" cy="2690"/>
            </a:xfrm>
            <a:custGeom>
              <a:rect b="b" l="l" r="r" t="t"/>
              <a:pathLst>
                <a:path extrusionOk="0" h="59" w="1128">
                  <a:moveTo>
                    <a:pt x="1075" y="1"/>
                  </a:moveTo>
                  <a:cubicBezTo>
                    <a:pt x="986" y="1"/>
                    <a:pt x="792" y="11"/>
                    <a:pt x="564" y="14"/>
                  </a:cubicBezTo>
                  <a:cubicBezTo>
                    <a:pt x="357" y="14"/>
                    <a:pt x="176" y="9"/>
                    <a:pt x="77" y="9"/>
                  </a:cubicBezTo>
                  <a:cubicBezTo>
                    <a:pt x="28" y="9"/>
                    <a:pt x="0" y="10"/>
                    <a:pt x="0" y="14"/>
                  </a:cubicBezTo>
                  <a:cubicBezTo>
                    <a:pt x="0" y="23"/>
                    <a:pt x="225" y="59"/>
                    <a:pt x="517" y="59"/>
                  </a:cubicBezTo>
                  <a:cubicBezTo>
                    <a:pt x="533" y="59"/>
                    <a:pt x="548" y="58"/>
                    <a:pt x="564" y="58"/>
                  </a:cubicBezTo>
                  <a:cubicBezTo>
                    <a:pt x="879" y="58"/>
                    <a:pt x="1128" y="14"/>
                    <a:pt x="1128" y="6"/>
                  </a:cubicBezTo>
                  <a:cubicBezTo>
                    <a:pt x="1127" y="2"/>
                    <a:pt x="1108" y="1"/>
                    <a:pt x="107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4"/>
            <p:cNvSpPr/>
            <p:nvPr/>
          </p:nvSpPr>
          <p:spPr>
            <a:xfrm>
              <a:off x="-183298" y="4526840"/>
              <a:ext cx="6017" cy="10029"/>
            </a:xfrm>
            <a:custGeom>
              <a:rect b="b" l="l" r="r" t="t"/>
              <a:pathLst>
                <a:path extrusionOk="0" h="220" w="132">
                  <a:moveTo>
                    <a:pt x="13" y="0"/>
                  </a:moveTo>
                  <a:cubicBezTo>
                    <a:pt x="11" y="0"/>
                    <a:pt x="10" y="1"/>
                    <a:pt x="9" y="2"/>
                  </a:cubicBezTo>
                  <a:cubicBezTo>
                    <a:pt x="1" y="14"/>
                    <a:pt x="31" y="54"/>
                    <a:pt x="57" y="115"/>
                  </a:cubicBezTo>
                  <a:cubicBezTo>
                    <a:pt x="88" y="172"/>
                    <a:pt x="101" y="220"/>
                    <a:pt x="114" y="220"/>
                  </a:cubicBezTo>
                  <a:cubicBezTo>
                    <a:pt x="127" y="220"/>
                    <a:pt x="132" y="159"/>
                    <a:pt x="101" y="93"/>
                  </a:cubicBezTo>
                  <a:cubicBezTo>
                    <a:pt x="74" y="35"/>
                    <a:pt x="29" y="0"/>
                    <a:pt x="1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4"/>
            <p:cNvSpPr/>
            <p:nvPr/>
          </p:nvSpPr>
          <p:spPr>
            <a:xfrm>
              <a:off x="-196427" y="4510839"/>
              <a:ext cx="7385" cy="6792"/>
            </a:xfrm>
            <a:custGeom>
              <a:rect b="b" l="l" r="r" t="t"/>
              <a:pathLst>
                <a:path extrusionOk="0" h="149" w="162">
                  <a:moveTo>
                    <a:pt x="13" y="1"/>
                  </a:moveTo>
                  <a:cubicBezTo>
                    <a:pt x="11" y="1"/>
                    <a:pt x="10" y="1"/>
                    <a:pt x="9" y="2"/>
                  </a:cubicBezTo>
                  <a:cubicBezTo>
                    <a:pt x="0" y="16"/>
                    <a:pt x="22" y="55"/>
                    <a:pt x="66" y="95"/>
                  </a:cubicBezTo>
                  <a:cubicBezTo>
                    <a:pt x="99" y="128"/>
                    <a:pt x="134" y="149"/>
                    <a:pt x="148" y="149"/>
                  </a:cubicBezTo>
                  <a:cubicBezTo>
                    <a:pt x="150" y="149"/>
                    <a:pt x="152" y="148"/>
                    <a:pt x="153" y="147"/>
                  </a:cubicBezTo>
                  <a:cubicBezTo>
                    <a:pt x="162" y="138"/>
                    <a:pt x="140" y="99"/>
                    <a:pt x="97" y="59"/>
                  </a:cubicBezTo>
                  <a:cubicBezTo>
                    <a:pt x="62" y="25"/>
                    <a:pt x="28" y="1"/>
                    <a:pt x="1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4"/>
            <p:cNvSpPr/>
            <p:nvPr/>
          </p:nvSpPr>
          <p:spPr>
            <a:xfrm>
              <a:off x="-214889" y="4502953"/>
              <a:ext cx="10485" cy="4285"/>
            </a:xfrm>
            <a:custGeom>
              <a:rect b="b" l="l" r="r" t="t"/>
              <a:pathLst>
                <a:path extrusionOk="0" h="94" w="230">
                  <a:moveTo>
                    <a:pt x="68" y="0"/>
                  </a:moveTo>
                  <a:cubicBezTo>
                    <a:pt x="27" y="0"/>
                    <a:pt x="1" y="13"/>
                    <a:pt x="3" y="22"/>
                  </a:cubicBezTo>
                  <a:cubicBezTo>
                    <a:pt x="8" y="36"/>
                    <a:pt x="56" y="36"/>
                    <a:pt x="113" y="54"/>
                  </a:cubicBezTo>
                  <a:cubicBezTo>
                    <a:pt x="162" y="68"/>
                    <a:pt x="203" y="94"/>
                    <a:pt x="217" y="94"/>
                  </a:cubicBezTo>
                  <a:cubicBezTo>
                    <a:pt x="219" y="94"/>
                    <a:pt x="221" y="93"/>
                    <a:pt x="222" y="92"/>
                  </a:cubicBezTo>
                  <a:cubicBezTo>
                    <a:pt x="230" y="84"/>
                    <a:pt x="200" y="32"/>
                    <a:pt x="130" y="10"/>
                  </a:cubicBezTo>
                  <a:cubicBezTo>
                    <a:pt x="107" y="3"/>
                    <a:pt x="86" y="0"/>
                    <a:pt x="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4"/>
            <p:cNvSpPr/>
            <p:nvPr/>
          </p:nvSpPr>
          <p:spPr>
            <a:xfrm>
              <a:off x="-228336" y="4500309"/>
              <a:ext cx="5835" cy="2781"/>
            </a:xfrm>
            <a:custGeom>
              <a:rect b="b" l="l" r="r" t="t"/>
              <a:pathLst>
                <a:path extrusionOk="0" h="61" w="128">
                  <a:moveTo>
                    <a:pt x="28" y="1"/>
                  </a:moveTo>
                  <a:cubicBezTo>
                    <a:pt x="17" y="1"/>
                    <a:pt x="8" y="4"/>
                    <a:pt x="6" y="11"/>
                  </a:cubicBezTo>
                  <a:cubicBezTo>
                    <a:pt x="1" y="19"/>
                    <a:pt x="23" y="41"/>
                    <a:pt x="58" y="54"/>
                  </a:cubicBezTo>
                  <a:cubicBezTo>
                    <a:pt x="72" y="58"/>
                    <a:pt x="86" y="61"/>
                    <a:pt x="97" y="61"/>
                  </a:cubicBezTo>
                  <a:cubicBezTo>
                    <a:pt x="111" y="61"/>
                    <a:pt x="121" y="57"/>
                    <a:pt x="123" y="50"/>
                  </a:cubicBezTo>
                  <a:cubicBezTo>
                    <a:pt x="127" y="41"/>
                    <a:pt x="105" y="19"/>
                    <a:pt x="71" y="11"/>
                  </a:cubicBezTo>
                  <a:cubicBezTo>
                    <a:pt x="56" y="4"/>
                    <a:pt x="40" y="1"/>
                    <a:pt x="2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4"/>
            <p:cNvSpPr/>
            <p:nvPr/>
          </p:nvSpPr>
          <p:spPr>
            <a:xfrm>
              <a:off x="557412" y="1720904"/>
              <a:ext cx="199024" cy="228563"/>
            </a:xfrm>
            <a:custGeom>
              <a:rect b="b" l="l" r="r" t="t"/>
              <a:pathLst>
                <a:path extrusionOk="0" h="5014" w="4366">
                  <a:moveTo>
                    <a:pt x="3564" y="1"/>
                  </a:moveTo>
                  <a:cubicBezTo>
                    <a:pt x="3147" y="1"/>
                    <a:pt x="0" y="3253"/>
                    <a:pt x="0" y="3253"/>
                  </a:cubicBezTo>
                  <a:lnTo>
                    <a:pt x="1813" y="5014"/>
                  </a:lnTo>
                  <a:cubicBezTo>
                    <a:pt x="4365" y="3104"/>
                    <a:pt x="2784" y="1898"/>
                    <a:pt x="2582" y="1720"/>
                  </a:cubicBezTo>
                  <a:cubicBezTo>
                    <a:pt x="2382" y="1540"/>
                    <a:pt x="3889" y="159"/>
                    <a:pt x="3588" y="6"/>
                  </a:cubicBezTo>
                  <a:cubicBezTo>
                    <a:pt x="3582" y="2"/>
                    <a:pt x="3574" y="1"/>
                    <a:pt x="3564" y="1"/>
                  </a:cubicBez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4"/>
            <p:cNvSpPr/>
            <p:nvPr/>
          </p:nvSpPr>
          <p:spPr>
            <a:xfrm>
              <a:off x="640058" y="1808564"/>
              <a:ext cx="46679" cy="60446"/>
            </a:xfrm>
            <a:custGeom>
              <a:rect b="b" l="l" r="r" t="t"/>
              <a:pathLst>
                <a:path extrusionOk="0" h="1326" w="1024">
                  <a:moveTo>
                    <a:pt x="734" y="1"/>
                  </a:moveTo>
                  <a:cubicBezTo>
                    <a:pt x="728" y="1"/>
                    <a:pt x="702" y="36"/>
                    <a:pt x="664" y="89"/>
                  </a:cubicBezTo>
                  <a:cubicBezTo>
                    <a:pt x="608" y="172"/>
                    <a:pt x="551" y="259"/>
                    <a:pt x="494" y="347"/>
                  </a:cubicBezTo>
                  <a:cubicBezTo>
                    <a:pt x="412" y="469"/>
                    <a:pt x="328" y="596"/>
                    <a:pt x="245" y="727"/>
                  </a:cubicBezTo>
                  <a:cubicBezTo>
                    <a:pt x="197" y="801"/>
                    <a:pt x="149" y="872"/>
                    <a:pt x="97" y="954"/>
                  </a:cubicBezTo>
                  <a:cubicBezTo>
                    <a:pt x="53" y="1033"/>
                    <a:pt x="0" y="1151"/>
                    <a:pt x="79" y="1251"/>
                  </a:cubicBezTo>
                  <a:cubicBezTo>
                    <a:pt x="124" y="1304"/>
                    <a:pt x="185" y="1325"/>
                    <a:pt x="246" y="1325"/>
                  </a:cubicBezTo>
                  <a:cubicBezTo>
                    <a:pt x="290" y="1325"/>
                    <a:pt x="335" y="1314"/>
                    <a:pt x="372" y="1295"/>
                  </a:cubicBezTo>
                  <a:cubicBezTo>
                    <a:pt x="464" y="1247"/>
                    <a:pt x="521" y="1168"/>
                    <a:pt x="564" y="1094"/>
                  </a:cubicBezTo>
                  <a:cubicBezTo>
                    <a:pt x="652" y="959"/>
                    <a:pt x="730" y="832"/>
                    <a:pt x="809" y="709"/>
                  </a:cubicBezTo>
                  <a:cubicBezTo>
                    <a:pt x="862" y="618"/>
                    <a:pt x="914" y="531"/>
                    <a:pt x="966" y="443"/>
                  </a:cubicBezTo>
                  <a:cubicBezTo>
                    <a:pt x="1001" y="382"/>
                    <a:pt x="1023" y="347"/>
                    <a:pt x="1019" y="342"/>
                  </a:cubicBezTo>
                  <a:lnTo>
                    <a:pt x="1019" y="342"/>
                  </a:lnTo>
                  <a:cubicBezTo>
                    <a:pt x="1019" y="342"/>
                    <a:pt x="993" y="373"/>
                    <a:pt x="953" y="434"/>
                  </a:cubicBezTo>
                  <a:cubicBezTo>
                    <a:pt x="896" y="517"/>
                    <a:pt x="840" y="600"/>
                    <a:pt x="779" y="692"/>
                  </a:cubicBezTo>
                  <a:cubicBezTo>
                    <a:pt x="700" y="810"/>
                    <a:pt x="616" y="937"/>
                    <a:pt x="529" y="1072"/>
                  </a:cubicBezTo>
                  <a:cubicBezTo>
                    <a:pt x="485" y="1142"/>
                    <a:pt x="428" y="1212"/>
                    <a:pt x="350" y="1251"/>
                  </a:cubicBezTo>
                  <a:cubicBezTo>
                    <a:pt x="321" y="1268"/>
                    <a:pt x="285" y="1277"/>
                    <a:pt x="249" y="1277"/>
                  </a:cubicBezTo>
                  <a:cubicBezTo>
                    <a:pt x="199" y="1277"/>
                    <a:pt x="147" y="1259"/>
                    <a:pt x="114" y="1221"/>
                  </a:cubicBezTo>
                  <a:cubicBezTo>
                    <a:pt x="57" y="1155"/>
                    <a:pt x="92" y="1055"/>
                    <a:pt x="136" y="976"/>
                  </a:cubicBezTo>
                  <a:cubicBezTo>
                    <a:pt x="184" y="902"/>
                    <a:pt x="232" y="823"/>
                    <a:pt x="281" y="749"/>
                  </a:cubicBezTo>
                  <a:cubicBezTo>
                    <a:pt x="363" y="618"/>
                    <a:pt x="442" y="487"/>
                    <a:pt x="521" y="364"/>
                  </a:cubicBezTo>
                  <a:cubicBezTo>
                    <a:pt x="577" y="273"/>
                    <a:pt x="630" y="185"/>
                    <a:pt x="678" y="102"/>
                  </a:cubicBezTo>
                  <a:cubicBezTo>
                    <a:pt x="717" y="37"/>
                    <a:pt x="735" y="1"/>
                    <a:pt x="735" y="1"/>
                  </a:cubicBezTo>
                  <a:cubicBezTo>
                    <a:pt x="734" y="1"/>
                    <a:pt x="734" y="1"/>
                    <a:pt x="734" y="1"/>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4"/>
            <p:cNvSpPr/>
            <p:nvPr/>
          </p:nvSpPr>
          <p:spPr>
            <a:xfrm>
              <a:off x="657152" y="1828895"/>
              <a:ext cx="37106" cy="52104"/>
            </a:xfrm>
            <a:custGeom>
              <a:rect b="b" l="l" r="r" t="t"/>
              <a:pathLst>
                <a:path extrusionOk="0" h="1143" w="814">
                  <a:moveTo>
                    <a:pt x="574" y="1"/>
                  </a:moveTo>
                  <a:cubicBezTo>
                    <a:pt x="574" y="1"/>
                    <a:pt x="547" y="27"/>
                    <a:pt x="513" y="75"/>
                  </a:cubicBezTo>
                  <a:cubicBezTo>
                    <a:pt x="473" y="128"/>
                    <a:pt x="425" y="202"/>
                    <a:pt x="364" y="299"/>
                  </a:cubicBezTo>
                  <a:cubicBezTo>
                    <a:pt x="307" y="390"/>
                    <a:pt x="237" y="508"/>
                    <a:pt x="154" y="626"/>
                  </a:cubicBezTo>
                  <a:cubicBezTo>
                    <a:pt x="115" y="688"/>
                    <a:pt x="63" y="749"/>
                    <a:pt x="31" y="827"/>
                  </a:cubicBezTo>
                  <a:cubicBezTo>
                    <a:pt x="1" y="906"/>
                    <a:pt x="1" y="1011"/>
                    <a:pt x="67" y="1085"/>
                  </a:cubicBezTo>
                  <a:cubicBezTo>
                    <a:pt x="101" y="1127"/>
                    <a:pt x="150" y="1143"/>
                    <a:pt x="199" y="1143"/>
                  </a:cubicBezTo>
                  <a:cubicBezTo>
                    <a:pt x="243" y="1143"/>
                    <a:pt x="287" y="1130"/>
                    <a:pt x="320" y="1112"/>
                  </a:cubicBezTo>
                  <a:cubicBezTo>
                    <a:pt x="398" y="1072"/>
                    <a:pt x="456" y="1011"/>
                    <a:pt x="503" y="954"/>
                  </a:cubicBezTo>
                  <a:cubicBezTo>
                    <a:pt x="600" y="840"/>
                    <a:pt x="670" y="722"/>
                    <a:pt x="713" y="622"/>
                  </a:cubicBezTo>
                  <a:cubicBezTo>
                    <a:pt x="761" y="517"/>
                    <a:pt x="788" y="430"/>
                    <a:pt x="801" y="368"/>
                  </a:cubicBezTo>
                  <a:cubicBezTo>
                    <a:pt x="814" y="307"/>
                    <a:pt x="814" y="272"/>
                    <a:pt x="814" y="272"/>
                  </a:cubicBezTo>
                  <a:cubicBezTo>
                    <a:pt x="814" y="272"/>
                    <a:pt x="814" y="272"/>
                    <a:pt x="813" y="272"/>
                  </a:cubicBezTo>
                  <a:cubicBezTo>
                    <a:pt x="805" y="272"/>
                    <a:pt x="782" y="411"/>
                    <a:pt x="683" y="609"/>
                  </a:cubicBezTo>
                  <a:cubicBezTo>
                    <a:pt x="634" y="705"/>
                    <a:pt x="565" y="819"/>
                    <a:pt x="469" y="928"/>
                  </a:cubicBezTo>
                  <a:cubicBezTo>
                    <a:pt x="421" y="985"/>
                    <a:pt x="368" y="1037"/>
                    <a:pt x="303" y="1072"/>
                  </a:cubicBezTo>
                  <a:cubicBezTo>
                    <a:pt x="272" y="1088"/>
                    <a:pt x="237" y="1098"/>
                    <a:pt x="203" y="1098"/>
                  </a:cubicBezTo>
                  <a:cubicBezTo>
                    <a:pt x="163" y="1098"/>
                    <a:pt x="125" y="1085"/>
                    <a:pt x="97" y="1055"/>
                  </a:cubicBezTo>
                  <a:cubicBezTo>
                    <a:pt x="49" y="997"/>
                    <a:pt x="49" y="910"/>
                    <a:pt x="75" y="845"/>
                  </a:cubicBezTo>
                  <a:cubicBezTo>
                    <a:pt x="102" y="775"/>
                    <a:pt x="150" y="714"/>
                    <a:pt x="189" y="652"/>
                  </a:cubicBezTo>
                  <a:cubicBezTo>
                    <a:pt x="273" y="525"/>
                    <a:pt x="338" y="412"/>
                    <a:pt x="394" y="315"/>
                  </a:cubicBezTo>
                  <a:cubicBezTo>
                    <a:pt x="438" y="237"/>
                    <a:pt x="482" y="163"/>
                    <a:pt x="525" y="85"/>
                  </a:cubicBezTo>
                  <a:cubicBezTo>
                    <a:pt x="561" y="32"/>
                    <a:pt x="578" y="1"/>
                    <a:pt x="574" y="1"/>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4"/>
            <p:cNvSpPr/>
            <p:nvPr/>
          </p:nvSpPr>
          <p:spPr>
            <a:xfrm>
              <a:off x="590871" y="1833453"/>
              <a:ext cx="74349" cy="34736"/>
            </a:xfrm>
            <a:custGeom>
              <a:rect b="b" l="l" r="r" t="t"/>
              <a:pathLst>
                <a:path extrusionOk="0" h="762" w="1631">
                  <a:moveTo>
                    <a:pt x="1523" y="0"/>
                  </a:moveTo>
                  <a:cubicBezTo>
                    <a:pt x="1512" y="0"/>
                    <a:pt x="1501" y="2"/>
                    <a:pt x="1491" y="2"/>
                  </a:cubicBezTo>
                  <a:cubicBezTo>
                    <a:pt x="1088" y="28"/>
                    <a:pt x="686" y="54"/>
                    <a:pt x="284" y="84"/>
                  </a:cubicBezTo>
                  <a:lnTo>
                    <a:pt x="0" y="762"/>
                  </a:lnTo>
                  <a:cubicBezTo>
                    <a:pt x="192" y="749"/>
                    <a:pt x="384" y="740"/>
                    <a:pt x="577" y="727"/>
                  </a:cubicBezTo>
                  <a:cubicBezTo>
                    <a:pt x="787" y="714"/>
                    <a:pt x="1001" y="701"/>
                    <a:pt x="1193" y="622"/>
                  </a:cubicBezTo>
                  <a:cubicBezTo>
                    <a:pt x="1390" y="544"/>
                    <a:pt x="1569" y="386"/>
                    <a:pt x="1612" y="181"/>
                  </a:cubicBezTo>
                  <a:cubicBezTo>
                    <a:pt x="1630" y="116"/>
                    <a:pt x="1616" y="28"/>
                    <a:pt x="1556" y="6"/>
                  </a:cubicBezTo>
                  <a:cubicBezTo>
                    <a:pt x="1545" y="2"/>
                    <a:pt x="1534" y="0"/>
                    <a:pt x="1523" y="0"/>
                  </a:cubicBez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4"/>
            <p:cNvSpPr/>
            <p:nvPr/>
          </p:nvSpPr>
          <p:spPr>
            <a:xfrm>
              <a:off x="590689" y="1832405"/>
              <a:ext cx="75534" cy="35967"/>
            </a:xfrm>
            <a:custGeom>
              <a:rect b="b" l="l" r="r" t="t"/>
              <a:pathLst>
                <a:path extrusionOk="0" h="789" w="1657">
                  <a:moveTo>
                    <a:pt x="1505" y="1"/>
                  </a:moveTo>
                  <a:cubicBezTo>
                    <a:pt x="1486" y="1"/>
                    <a:pt x="1469" y="4"/>
                    <a:pt x="1451" y="8"/>
                  </a:cubicBezTo>
                  <a:cubicBezTo>
                    <a:pt x="1398" y="8"/>
                    <a:pt x="1346" y="12"/>
                    <a:pt x="1297" y="16"/>
                  </a:cubicBezTo>
                  <a:cubicBezTo>
                    <a:pt x="1110" y="29"/>
                    <a:pt x="935" y="42"/>
                    <a:pt x="773" y="55"/>
                  </a:cubicBezTo>
                  <a:cubicBezTo>
                    <a:pt x="646" y="69"/>
                    <a:pt x="529" y="77"/>
                    <a:pt x="420" y="86"/>
                  </a:cubicBezTo>
                  <a:cubicBezTo>
                    <a:pt x="336" y="95"/>
                    <a:pt x="288" y="103"/>
                    <a:pt x="288" y="107"/>
                  </a:cubicBezTo>
                  <a:lnTo>
                    <a:pt x="420" y="107"/>
                  </a:lnTo>
                  <a:cubicBezTo>
                    <a:pt x="533" y="99"/>
                    <a:pt x="646" y="95"/>
                    <a:pt x="773" y="91"/>
                  </a:cubicBezTo>
                  <a:cubicBezTo>
                    <a:pt x="939" y="81"/>
                    <a:pt x="1114" y="69"/>
                    <a:pt x="1302" y="60"/>
                  </a:cubicBezTo>
                  <a:cubicBezTo>
                    <a:pt x="1350" y="55"/>
                    <a:pt x="1402" y="51"/>
                    <a:pt x="1451" y="51"/>
                  </a:cubicBezTo>
                  <a:cubicBezTo>
                    <a:pt x="1473" y="49"/>
                    <a:pt x="1495" y="47"/>
                    <a:pt x="1514" y="47"/>
                  </a:cubicBezTo>
                  <a:cubicBezTo>
                    <a:pt x="1542" y="47"/>
                    <a:pt x="1566" y="52"/>
                    <a:pt x="1582" y="73"/>
                  </a:cubicBezTo>
                  <a:cubicBezTo>
                    <a:pt x="1630" y="151"/>
                    <a:pt x="1582" y="270"/>
                    <a:pt x="1525" y="357"/>
                  </a:cubicBezTo>
                  <a:cubicBezTo>
                    <a:pt x="1402" y="545"/>
                    <a:pt x="1193" y="641"/>
                    <a:pt x="1005" y="680"/>
                  </a:cubicBezTo>
                  <a:cubicBezTo>
                    <a:pt x="813" y="720"/>
                    <a:pt x="634" y="728"/>
                    <a:pt x="485" y="737"/>
                  </a:cubicBezTo>
                  <a:cubicBezTo>
                    <a:pt x="358" y="750"/>
                    <a:pt x="244" y="759"/>
                    <a:pt x="131" y="768"/>
                  </a:cubicBezTo>
                  <a:cubicBezTo>
                    <a:pt x="47" y="777"/>
                    <a:pt x="0" y="781"/>
                    <a:pt x="4" y="785"/>
                  </a:cubicBezTo>
                  <a:cubicBezTo>
                    <a:pt x="4" y="787"/>
                    <a:pt x="15" y="788"/>
                    <a:pt x="36" y="788"/>
                  </a:cubicBezTo>
                  <a:cubicBezTo>
                    <a:pt x="57" y="788"/>
                    <a:pt x="89" y="787"/>
                    <a:pt x="131" y="785"/>
                  </a:cubicBezTo>
                  <a:cubicBezTo>
                    <a:pt x="244" y="781"/>
                    <a:pt x="362" y="777"/>
                    <a:pt x="489" y="772"/>
                  </a:cubicBezTo>
                  <a:cubicBezTo>
                    <a:pt x="638" y="763"/>
                    <a:pt x="817" y="763"/>
                    <a:pt x="1013" y="724"/>
                  </a:cubicBezTo>
                  <a:cubicBezTo>
                    <a:pt x="1210" y="684"/>
                    <a:pt x="1433" y="589"/>
                    <a:pt x="1564" y="383"/>
                  </a:cubicBezTo>
                  <a:cubicBezTo>
                    <a:pt x="1600" y="335"/>
                    <a:pt x="1620" y="278"/>
                    <a:pt x="1638" y="222"/>
                  </a:cubicBezTo>
                  <a:cubicBezTo>
                    <a:pt x="1652" y="165"/>
                    <a:pt x="1656" y="99"/>
                    <a:pt x="1616" y="47"/>
                  </a:cubicBezTo>
                  <a:cubicBezTo>
                    <a:pt x="1600" y="16"/>
                    <a:pt x="1560" y="2"/>
                    <a:pt x="1529" y="2"/>
                  </a:cubicBezTo>
                  <a:cubicBezTo>
                    <a:pt x="1521" y="1"/>
                    <a:pt x="1513" y="1"/>
                    <a:pt x="1505" y="1"/>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4"/>
            <p:cNvSpPr/>
            <p:nvPr/>
          </p:nvSpPr>
          <p:spPr>
            <a:xfrm>
              <a:off x="676708" y="1844667"/>
              <a:ext cx="26941" cy="45084"/>
            </a:xfrm>
            <a:custGeom>
              <a:rect b="b" l="l" r="r" t="t"/>
              <a:pathLst>
                <a:path extrusionOk="0" h="989" w="591">
                  <a:moveTo>
                    <a:pt x="368" y="1"/>
                  </a:moveTo>
                  <a:cubicBezTo>
                    <a:pt x="359" y="1"/>
                    <a:pt x="310" y="96"/>
                    <a:pt x="237" y="258"/>
                  </a:cubicBezTo>
                  <a:cubicBezTo>
                    <a:pt x="193" y="354"/>
                    <a:pt x="149" y="451"/>
                    <a:pt x="106" y="542"/>
                  </a:cubicBezTo>
                  <a:cubicBezTo>
                    <a:pt x="84" y="595"/>
                    <a:pt x="58" y="647"/>
                    <a:pt x="36" y="713"/>
                  </a:cubicBezTo>
                  <a:cubicBezTo>
                    <a:pt x="14" y="774"/>
                    <a:pt x="1" y="857"/>
                    <a:pt x="48" y="923"/>
                  </a:cubicBezTo>
                  <a:cubicBezTo>
                    <a:pt x="70" y="953"/>
                    <a:pt x="101" y="979"/>
                    <a:pt x="145" y="988"/>
                  </a:cubicBezTo>
                  <a:cubicBezTo>
                    <a:pt x="150" y="988"/>
                    <a:pt x="155" y="989"/>
                    <a:pt x="160" y="989"/>
                  </a:cubicBezTo>
                  <a:cubicBezTo>
                    <a:pt x="194" y="989"/>
                    <a:pt x="227" y="977"/>
                    <a:pt x="250" y="962"/>
                  </a:cubicBezTo>
                  <a:cubicBezTo>
                    <a:pt x="310" y="923"/>
                    <a:pt x="354" y="875"/>
                    <a:pt x="385" y="822"/>
                  </a:cubicBezTo>
                  <a:cubicBezTo>
                    <a:pt x="451" y="717"/>
                    <a:pt x="473" y="612"/>
                    <a:pt x="499" y="530"/>
                  </a:cubicBezTo>
                  <a:cubicBezTo>
                    <a:pt x="520" y="441"/>
                    <a:pt x="542" y="376"/>
                    <a:pt x="560" y="328"/>
                  </a:cubicBezTo>
                  <a:cubicBezTo>
                    <a:pt x="578" y="284"/>
                    <a:pt x="590" y="258"/>
                    <a:pt x="586" y="258"/>
                  </a:cubicBezTo>
                  <a:cubicBezTo>
                    <a:pt x="586" y="258"/>
                    <a:pt x="586" y="258"/>
                    <a:pt x="586" y="258"/>
                  </a:cubicBezTo>
                  <a:cubicBezTo>
                    <a:pt x="579" y="258"/>
                    <a:pt x="515" y="350"/>
                    <a:pt x="468" y="516"/>
                  </a:cubicBezTo>
                  <a:cubicBezTo>
                    <a:pt x="437" y="604"/>
                    <a:pt x="411" y="704"/>
                    <a:pt x="350" y="800"/>
                  </a:cubicBezTo>
                  <a:cubicBezTo>
                    <a:pt x="320" y="844"/>
                    <a:pt x="276" y="892"/>
                    <a:pt x="227" y="923"/>
                  </a:cubicBezTo>
                  <a:cubicBezTo>
                    <a:pt x="208" y="935"/>
                    <a:pt x="186" y="942"/>
                    <a:pt x="165" y="942"/>
                  </a:cubicBezTo>
                  <a:cubicBezTo>
                    <a:pt x="135" y="942"/>
                    <a:pt x="106" y="928"/>
                    <a:pt x="88" y="897"/>
                  </a:cubicBezTo>
                  <a:cubicBezTo>
                    <a:pt x="18" y="792"/>
                    <a:pt x="110" y="665"/>
                    <a:pt x="145" y="560"/>
                  </a:cubicBezTo>
                  <a:cubicBezTo>
                    <a:pt x="184" y="463"/>
                    <a:pt x="223" y="368"/>
                    <a:pt x="267" y="272"/>
                  </a:cubicBezTo>
                  <a:cubicBezTo>
                    <a:pt x="332" y="106"/>
                    <a:pt x="372" y="5"/>
                    <a:pt x="368" y="1"/>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4"/>
            <p:cNvSpPr/>
            <p:nvPr/>
          </p:nvSpPr>
          <p:spPr>
            <a:xfrm>
              <a:off x="633265" y="1865180"/>
              <a:ext cx="6655" cy="46861"/>
            </a:xfrm>
            <a:custGeom>
              <a:rect b="b" l="l" r="r" t="t"/>
              <a:pathLst>
                <a:path extrusionOk="0" h="1028" w="146">
                  <a:moveTo>
                    <a:pt x="80" y="1"/>
                  </a:moveTo>
                  <a:cubicBezTo>
                    <a:pt x="79" y="1"/>
                    <a:pt x="79" y="1"/>
                    <a:pt x="79" y="1"/>
                  </a:cubicBezTo>
                  <a:cubicBezTo>
                    <a:pt x="67" y="1"/>
                    <a:pt x="101" y="233"/>
                    <a:pt x="79" y="516"/>
                  </a:cubicBezTo>
                  <a:cubicBezTo>
                    <a:pt x="62" y="800"/>
                    <a:pt x="1" y="1024"/>
                    <a:pt x="14" y="1028"/>
                  </a:cubicBezTo>
                  <a:cubicBezTo>
                    <a:pt x="14" y="1028"/>
                    <a:pt x="14" y="1028"/>
                    <a:pt x="14" y="1028"/>
                  </a:cubicBezTo>
                  <a:cubicBezTo>
                    <a:pt x="24" y="1028"/>
                    <a:pt x="110" y="807"/>
                    <a:pt x="127" y="521"/>
                  </a:cubicBezTo>
                  <a:cubicBezTo>
                    <a:pt x="145" y="230"/>
                    <a:pt x="94" y="1"/>
                    <a:pt x="80" y="1"/>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4"/>
            <p:cNvSpPr/>
            <p:nvPr/>
          </p:nvSpPr>
          <p:spPr>
            <a:xfrm>
              <a:off x="-274696" y="1817590"/>
              <a:ext cx="294251" cy="305967"/>
            </a:xfrm>
            <a:custGeom>
              <a:rect b="b" l="l" r="r" t="t"/>
              <a:pathLst>
                <a:path extrusionOk="0" h="6712" w="6455">
                  <a:moveTo>
                    <a:pt x="4295" y="0"/>
                  </a:moveTo>
                  <a:lnTo>
                    <a:pt x="0" y="4624"/>
                  </a:lnTo>
                  <a:cubicBezTo>
                    <a:pt x="283" y="5249"/>
                    <a:pt x="686" y="5839"/>
                    <a:pt x="1245" y="6237"/>
                  </a:cubicBezTo>
                  <a:cubicBezTo>
                    <a:pt x="1656" y="6532"/>
                    <a:pt x="2159" y="6711"/>
                    <a:pt x="2661" y="6711"/>
                  </a:cubicBezTo>
                  <a:cubicBezTo>
                    <a:pt x="2842" y="6711"/>
                    <a:pt x="3023" y="6688"/>
                    <a:pt x="3199" y="6638"/>
                  </a:cubicBezTo>
                  <a:cubicBezTo>
                    <a:pt x="3859" y="6451"/>
                    <a:pt x="4405" y="5839"/>
                    <a:pt x="4426" y="5152"/>
                  </a:cubicBezTo>
                  <a:cubicBezTo>
                    <a:pt x="4597" y="5350"/>
                    <a:pt x="4858" y="5452"/>
                    <a:pt x="5119" y="5452"/>
                  </a:cubicBezTo>
                  <a:cubicBezTo>
                    <a:pt x="5348" y="5452"/>
                    <a:pt x="5577" y="5373"/>
                    <a:pt x="5743" y="5214"/>
                  </a:cubicBezTo>
                  <a:cubicBezTo>
                    <a:pt x="6096" y="4873"/>
                    <a:pt x="6092" y="4234"/>
                    <a:pt x="5733" y="3899"/>
                  </a:cubicBezTo>
                  <a:cubicBezTo>
                    <a:pt x="6057" y="3732"/>
                    <a:pt x="6428" y="3496"/>
                    <a:pt x="6445" y="3129"/>
                  </a:cubicBezTo>
                  <a:cubicBezTo>
                    <a:pt x="6455" y="2897"/>
                    <a:pt x="6306" y="2683"/>
                    <a:pt x="6122" y="2535"/>
                  </a:cubicBezTo>
                  <a:cubicBezTo>
                    <a:pt x="5934" y="2391"/>
                    <a:pt x="5716" y="2299"/>
                    <a:pt x="5515" y="2177"/>
                  </a:cubicBezTo>
                  <a:cubicBezTo>
                    <a:pt x="4767" y="1731"/>
                    <a:pt x="4287" y="870"/>
                    <a:pt x="42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4"/>
            <p:cNvSpPr/>
            <p:nvPr/>
          </p:nvSpPr>
          <p:spPr>
            <a:xfrm>
              <a:off x="-318731" y="1708186"/>
              <a:ext cx="235674" cy="401649"/>
            </a:xfrm>
            <a:custGeom>
              <a:rect b="b" l="l" r="r" t="t"/>
              <a:pathLst>
                <a:path extrusionOk="0" h="8811" w="5170">
                  <a:moveTo>
                    <a:pt x="2665" y="1"/>
                  </a:moveTo>
                  <a:lnTo>
                    <a:pt x="0" y="2020"/>
                  </a:lnTo>
                  <a:lnTo>
                    <a:pt x="406" y="8615"/>
                  </a:lnTo>
                  <a:lnTo>
                    <a:pt x="3597" y="8811"/>
                  </a:lnTo>
                  <a:cubicBezTo>
                    <a:pt x="3540" y="8466"/>
                    <a:pt x="3680" y="7007"/>
                    <a:pt x="3680" y="7007"/>
                  </a:cubicBezTo>
                  <a:cubicBezTo>
                    <a:pt x="3680" y="7007"/>
                    <a:pt x="5008" y="6866"/>
                    <a:pt x="5091" y="5547"/>
                  </a:cubicBezTo>
                  <a:cubicBezTo>
                    <a:pt x="5170" y="4227"/>
                    <a:pt x="5091" y="1186"/>
                    <a:pt x="5091" y="1186"/>
                  </a:cubicBezTo>
                  <a:lnTo>
                    <a:pt x="2665" y="1"/>
                  </a:ln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4"/>
            <p:cNvSpPr/>
            <p:nvPr/>
          </p:nvSpPr>
          <p:spPr>
            <a:xfrm>
              <a:off x="-114146" y="1855653"/>
              <a:ext cx="15362" cy="15362"/>
            </a:xfrm>
            <a:custGeom>
              <a:rect b="b" l="l" r="r" t="t"/>
              <a:pathLst>
                <a:path extrusionOk="0" h="337" w="337">
                  <a:moveTo>
                    <a:pt x="170" y="0"/>
                  </a:moveTo>
                  <a:cubicBezTo>
                    <a:pt x="75" y="0"/>
                    <a:pt x="0" y="75"/>
                    <a:pt x="0" y="166"/>
                  </a:cubicBezTo>
                  <a:cubicBezTo>
                    <a:pt x="0" y="262"/>
                    <a:pt x="75" y="337"/>
                    <a:pt x="170" y="337"/>
                  </a:cubicBezTo>
                  <a:cubicBezTo>
                    <a:pt x="262" y="337"/>
                    <a:pt x="337" y="262"/>
                    <a:pt x="337" y="166"/>
                  </a:cubicBezTo>
                  <a:cubicBezTo>
                    <a:pt x="337" y="75"/>
                    <a:pt x="262" y="0"/>
                    <a:pt x="1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4"/>
            <p:cNvSpPr/>
            <p:nvPr/>
          </p:nvSpPr>
          <p:spPr>
            <a:xfrm>
              <a:off x="-122123" y="1845579"/>
              <a:ext cx="31271" cy="9436"/>
            </a:xfrm>
            <a:custGeom>
              <a:rect b="b" l="l" r="r" t="t"/>
              <a:pathLst>
                <a:path extrusionOk="0" h="207" w="686">
                  <a:moveTo>
                    <a:pt x="324" y="1"/>
                  </a:moveTo>
                  <a:cubicBezTo>
                    <a:pt x="222" y="1"/>
                    <a:pt x="135" y="37"/>
                    <a:pt x="83" y="72"/>
                  </a:cubicBezTo>
                  <a:cubicBezTo>
                    <a:pt x="22" y="112"/>
                    <a:pt x="0" y="151"/>
                    <a:pt x="9" y="164"/>
                  </a:cubicBezTo>
                  <a:cubicBezTo>
                    <a:pt x="12" y="168"/>
                    <a:pt x="17" y="169"/>
                    <a:pt x="23" y="169"/>
                  </a:cubicBezTo>
                  <a:cubicBezTo>
                    <a:pt x="62" y="169"/>
                    <a:pt x="170" y="111"/>
                    <a:pt x="309" y="111"/>
                  </a:cubicBezTo>
                  <a:cubicBezTo>
                    <a:pt x="321" y="111"/>
                    <a:pt x="333" y="111"/>
                    <a:pt x="345" y="112"/>
                  </a:cubicBezTo>
                  <a:cubicBezTo>
                    <a:pt x="511" y="120"/>
                    <a:pt x="631" y="206"/>
                    <a:pt x="669" y="206"/>
                  </a:cubicBezTo>
                  <a:cubicBezTo>
                    <a:pt x="672" y="206"/>
                    <a:pt x="675" y="205"/>
                    <a:pt x="678" y="203"/>
                  </a:cubicBezTo>
                  <a:cubicBezTo>
                    <a:pt x="686" y="195"/>
                    <a:pt x="669" y="151"/>
                    <a:pt x="617" y="103"/>
                  </a:cubicBezTo>
                  <a:cubicBezTo>
                    <a:pt x="560" y="54"/>
                    <a:pt x="468" y="7"/>
                    <a:pt x="355" y="2"/>
                  </a:cubicBezTo>
                  <a:cubicBezTo>
                    <a:pt x="344" y="1"/>
                    <a:pt x="334" y="1"/>
                    <a:pt x="3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4"/>
            <p:cNvSpPr/>
            <p:nvPr/>
          </p:nvSpPr>
          <p:spPr>
            <a:xfrm>
              <a:off x="-203447" y="1855653"/>
              <a:ext cx="15408" cy="15362"/>
            </a:xfrm>
            <a:custGeom>
              <a:rect b="b" l="l" r="r" t="t"/>
              <a:pathLst>
                <a:path extrusionOk="0" h="337" w="338">
                  <a:moveTo>
                    <a:pt x="172" y="0"/>
                  </a:moveTo>
                  <a:cubicBezTo>
                    <a:pt x="75" y="0"/>
                    <a:pt x="1" y="75"/>
                    <a:pt x="1" y="166"/>
                  </a:cubicBezTo>
                  <a:cubicBezTo>
                    <a:pt x="1" y="262"/>
                    <a:pt x="75" y="337"/>
                    <a:pt x="172" y="337"/>
                  </a:cubicBezTo>
                  <a:cubicBezTo>
                    <a:pt x="263" y="337"/>
                    <a:pt x="338" y="262"/>
                    <a:pt x="338" y="166"/>
                  </a:cubicBezTo>
                  <a:cubicBezTo>
                    <a:pt x="338" y="75"/>
                    <a:pt x="263" y="0"/>
                    <a:pt x="1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4"/>
            <p:cNvSpPr/>
            <p:nvPr/>
          </p:nvSpPr>
          <p:spPr>
            <a:xfrm>
              <a:off x="-213977" y="1845579"/>
              <a:ext cx="31362" cy="9436"/>
            </a:xfrm>
            <a:custGeom>
              <a:rect b="b" l="l" r="r" t="t"/>
              <a:pathLst>
                <a:path extrusionOk="0" h="207" w="688">
                  <a:moveTo>
                    <a:pt x="324" y="1"/>
                  </a:moveTo>
                  <a:cubicBezTo>
                    <a:pt x="223" y="1"/>
                    <a:pt x="136" y="37"/>
                    <a:pt x="84" y="72"/>
                  </a:cubicBezTo>
                  <a:cubicBezTo>
                    <a:pt x="22" y="112"/>
                    <a:pt x="0" y="151"/>
                    <a:pt x="10" y="164"/>
                  </a:cubicBezTo>
                  <a:cubicBezTo>
                    <a:pt x="12" y="168"/>
                    <a:pt x="16" y="169"/>
                    <a:pt x="22" y="169"/>
                  </a:cubicBezTo>
                  <a:cubicBezTo>
                    <a:pt x="59" y="169"/>
                    <a:pt x="170" y="111"/>
                    <a:pt x="310" y="111"/>
                  </a:cubicBezTo>
                  <a:cubicBezTo>
                    <a:pt x="322" y="111"/>
                    <a:pt x="334" y="111"/>
                    <a:pt x="346" y="112"/>
                  </a:cubicBezTo>
                  <a:cubicBezTo>
                    <a:pt x="512" y="120"/>
                    <a:pt x="628" y="206"/>
                    <a:pt x="665" y="206"/>
                  </a:cubicBezTo>
                  <a:cubicBezTo>
                    <a:pt x="668" y="206"/>
                    <a:pt x="671" y="205"/>
                    <a:pt x="674" y="203"/>
                  </a:cubicBezTo>
                  <a:cubicBezTo>
                    <a:pt x="687" y="195"/>
                    <a:pt x="669" y="151"/>
                    <a:pt x="613" y="103"/>
                  </a:cubicBezTo>
                  <a:cubicBezTo>
                    <a:pt x="560" y="54"/>
                    <a:pt x="468" y="7"/>
                    <a:pt x="355" y="2"/>
                  </a:cubicBezTo>
                  <a:cubicBezTo>
                    <a:pt x="344" y="1"/>
                    <a:pt x="334" y="1"/>
                    <a:pt x="3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4"/>
            <p:cNvSpPr/>
            <p:nvPr/>
          </p:nvSpPr>
          <p:spPr>
            <a:xfrm>
              <a:off x="-185669" y="1931689"/>
              <a:ext cx="45084" cy="24525"/>
            </a:xfrm>
            <a:custGeom>
              <a:rect b="b" l="l" r="r" t="t"/>
              <a:pathLst>
                <a:path extrusionOk="0" h="538" w="989">
                  <a:moveTo>
                    <a:pt x="79" y="1"/>
                  </a:moveTo>
                  <a:cubicBezTo>
                    <a:pt x="77" y="1"/>
                    <a:pt x="86" y="8"/>
                    <a:pt x="109" y="23"/>
                  </a:cubicBezTo>
                  <a:cubicBezTo>
                    <a:pt x="109" y="23"/>
                    <a:pt x="0" y="333"/>
                    <a:pt x="385" y="495"/>
                  </a:cubicBezTo>
                  <a:cubicBezTo>
                    <a:pt x="458" y="525"/>
                    <a:pt x="525" y="538"/>
                    <a:pt x="586" y="538"/>
                  </a:cubicBezTo>
                  <a:cubicBezTo>
                    <a:pt x="840" y="538"/>
                    <a:pt x="988" y="325"/>
                    <a:pt x="988" y="325"/>
                  </a:cubicBezTo>
                  <a:cubicBezTo>
                    <a:pt x="663" y="325"/>
                    <a:pt x="94" y="1"/>
                    <a:pt x="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4"/>
            <p:cNvSpPr/>
            <p:nvPr/>
          </p:nvSpPr>
          <p:spPr>
            <a:xfrm>
              <a:off x="-230706" y="2000659"/>
              <a:ext cx="79728" cy="41801"/>
            </a:xfrm>
            <a:custGeom>
              <a:rect b="b" l="l" r="r" t="t"/>
              <a:pathLst>
                <a:path extrusionOk="0" h="917" w="1749">
                  <a:moveTo>
                    <a:pt x="0" y="0"/>
                  </a:moveTo>
                  <a:cubicBezTo>
                    <a:pt x="0" y="0"/>
                    <a:pt x="376" y="916"/>
                    <a:pt x="1608" y="916"/>
                  </a:cubicBezTo>
                  <a:cubicBezTo>
                    <a:pt x="1644" y="916"/>
                    <a:pt x="1681" y="915"/>
                    <a:pt x="1718" y="914"/>
                  </a:cubicBezTo>
                  <a:lnTo>
                    <a:pt x="1749" y="591"/>
                  </a:lnTo>
                  <a:lnTo>
                    <a:pt x="1749" y="591"/>
                  </a:lnTo>
                  <a:cubicBezTo>
                    <a:pt x="1749" y="591"/>
                    <a:pt x="1748" y="591"/>
                    <a:pt x="1747" y="591"/>
                  </a:cubicBezTo>
                  <a:cubicBezTo>
                    <a:pt x="1700" y="591"/>
                    <a:pt x="838" y="583"/>
                    <a:pt x="0" y="0"/>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4"/>
            <p:cNvSpPr/>
            <p:nvPr/>
          </p:nvSpPr>
          <p:spPr>
            <a:xfrm>
              <a:off x="-463782" y="1667843"/>
              <a:ext cx="411450" cy="438026"/>
            </a:xfrm>
            <a:custGeom>
              <a:rect b="b" l="l" r="r" t="t"/>
              <a:pathLst>
                <a:path extrusionOk="0" h="9609" w="9026">
                  <a:moveTo>
                    <a:pt x="5554" y="1"/>
                  </a:moveTo>
                  <a:cubicBezTo>
                    <a:pt x="5335" y="1"/>
                    <a:pt x="5151" y="25"/>
                    <a:pt x="5000" y="25"/>
                  </a:cubicBezTo>
                  <a:cubicBezTo>
                    <a:pt x="4633" y="25"/>
                    <a:pt x="3147" y="322"/>
                    <a:pt x="2142" y="1677"/>
                  </a:cubicBezTo>
                  <a:lnTo>
                    <a:pt x="2138" y="1672"/>
                  </a:lnTo>
                  <a:cubicBezTo>
                    <a:pt x="1775" y="2053"/>
                    <a:pt x="1254" y="3289"/>
                    <a:pt x="1194" y="3727"/>
                  </a:cubicBezTo>
                  <a:cubicBezTo>
                    <a:pt x="1137" y="4163"/>
                    <a:pt x="1211" y="4605"/>
                    <a:pt x="1206" y="5046"/>
                  </a:cubicBezTo>
                  <a:cubicBezTo>
                    <a:pt x="1202" y="5488"/>
                    <a:pt x="1101" y="5960"/>
                    <a:pt x="774" y="6252"/>
                  </a:cubicBezTo>
                  <a:cubicBezTo>
                    <a:pt x="564" y="6440"/>
                    <a:pt x="272" y="6545"/>
                    <a:pt x="145" y="6795"/>
                  </a:cubicBezTo>
                  <a:cubicBezTo>
                    <a:pt x="0" y="7087"/>
                    <a:pt x="163" y="7459"/>
                    <a:pt x="433" y="7642"/>
                  </a:cubicBezTo>
                  <a:cubicBezTo>
                    <a:pt x="669" y="7796"/>
                    <a:pt x="953" y="7837"/>
                    <a:pt x="1237" y="7837"/>
                  </a:cubicBezTo>
                  <a:cubicBezTo>
                    <a:pt x="1284" y="7837"/>
                    <a:pt x="1330" y="7836"/>
                    <a:pt x="1377" y="7834"/>
                  </a:cubicBezTo>
                  <a:lnTo>
                    <a:pt x="1377" y="7834"/>
                  </a:lnTo>
                  <a:cubicBezTo>
                    <a:pt x="1303" y="8485"/>
                    <a:pt x="1805" y="9150"/>
                    <a:pt x="2452" y="9250"/>
                  </a:cubicBezTo>
                  <a:cubicBezTo>
                    <a:pt x="2510" y="9259"/>
                    <a:pt x="2567" y="9263"/>
                    <a:pt x="2625" y="9263"/>
                  </a:cubicBezTo>
                  <a:cubicBezTo>
                    <a:pt x="2901" y="9263"/>
                    <a:pt x="3172" y="9164"/>
                    <a:pt x="3396" y="9001"/>
                  </a:cubicBezTo>
                  <a:cubicBezTo>
                    <a:pt x="3619" y="9215"/>
                    <a:pt x="3850" y="9421"/>
                    <a:pt x="4100" y="9609"/>
                  </a:cubicBezTo>
                  <a:cubicBezTo>
                    <a:pt x="4157" y="7686"/>
                    <a:pt x="4113" y="5763"/>
                    <a:pt x="3977" y="3848"/>
                  </a:cubicBezTo>
                  <a:cubicBezTo>
                    <a:pt x="4860" y="3691"/>
                    <a:pt x="6438" y="3215"/>
                    <a:pt x="6713" y="1808"/>
                  </a:cubicBezTo>
                  <a:cubicBezTo>
                    <a:pt x="7063" y="2608"/>
                    <a:pt x="7600" y="3049"/>
                    <a:pt x="8308" y="3657"/>
                  </a:cubicBezTo>
                  <a:cubicBezTo>
                    <a:pt x="8308" y="3657"/>
                    <a:pt x="9025" y="2459"/>
                    <a:pt x="7718" y="1101"/>
                  </a:cubicBezTo>
                  <a:cubicBezTo>
                    <a:pt x="6794" y="142"/>
                    <a:pt x="6076" y="1"/>
                    <a:pt x="555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4"/>
            <p:cNvSpPr/>
            <p:nvPr/>
          </p:nvSpPr>
          <p:spPr>
            <a:xfrm>
              <a:off x="-277933" y="1746249"/>
              <a:ext cx="120572" cy="78999"/>
            </a:xfrm>
            <a:custGeom>
              <a:rect b="b" l="l" r="r" t="t"/>
              <a:pathLst>
                <a:path extrusionOk="0" h="1733" w="2645">
                  <a:moveTo>
                    <a:pt x="2575" y="0"/>
                  </a:moveTo>
                  <a:cubicBezTo>
                    <a:pt x="2575" y="0"/>
                    <a:pt x="2575" y="0"/>
                    <a:pt x="2575" y="0"/>
                  </a:cubicBezTo>
                  <a:cubicBezTo>
                    <a:pt x="2553" y="0"/>
                    <a:pt x="2583" y="210"/>
                    <a:pt x="2522" y="529"/>
                  </a:cubicBezTo>
                  <a:cubicBezTo>
                    <a:pt x="2488" y="686"/>
                    <a:pt x="2431" y="875"/>
                    <a:pt x="2313" y="1049"/>
                  </a:cubicBezTo>
                  <a:cubicBezTo>
                    <a:pt x="2195" y="1224"/>
                    <a:pt x="2016" y="1378"/>
                    <a:pt x="1788" y="1473"/>
                  </a:cubicBezTo>
                  <a:cubicBezTo>
                    <a:pt x="1485" y="1602"/>
                    <a:pt x="1177" y="1629"/>
                    <a:pt x="907" y="1629"/>
                  </a:cubicBezTo>
                  <a:cubicBezTo>
                    <a:pt x="772" y="1629"/>
                    <a:pt x="647" y="1622"/>
                    <a:pt x="538" y="1618"/>
                  </a:cubicBezTo>
                  <a:cubicBezTo>
                    <a:pt x="372" y="1609"/>
                    <a:pt x="238" y="1604"/>
                    <a:pt x="145" y="1604"/>
                  </a:cubicBezTo>
                  <a:cubicBezTo>
                    <a:pt x="52" y="1604"/>
                    <a:pt x="1" y="1609"/>
                    <a:pt x="1" y="1618"/>
                  </a:cubicBezTo>
                  <a:cubicBezTo>
                    <a:pt x="1" y="1636"/>
                    <a:pt x="202" y="1662"/>
                    <a:pt x="534" y="1701"/>
                  </a:cubicBezTo>
                  <a:cubicBezTo>
                    <a:pt x="670" y="1715"/>
                    <a:pt x="836" y="1733"/>
                    <a:pt x="1018" y="1733"/>
                  </a:cubicBezTo>
                  <a:cubicBezTo>
                    <a:pt x="1269" y="1733"/>
                    <a:pt x="1553" y="1699"/>
                    <a:pt x="1836" y="1578"/>
                  </a:cubicBezTo>
                  <a:cubicBezTo>
                    <a:pt x="2081" y="1478"/>
                    <a:pt x="2282" y="1303"/>
                    <a:pt x="2405" y="1106"/>
                  </a:cubicBezTo>
                  <a:cubicBezTo>
                    <a:pt x="2527" y="914"/>
                    <a:pt x="2579" y="713"/>
                    <a:pt x="2601" y="543"/>
                  </a:cubicBezTo>
                  <a:cubicBezTo>
                    <a:pt x="2645" y="209"/>
                    <a:pt x="2584" y="0"/>
                    <a:pt x="257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4"/>
            <p:cNvSpPr/>
            <p:nvPr/>
          </p:nvSpPr>
          <p:spPr>
            <a:xfrm>
              <a:off x="-434699" y="1751811"/>
              <a:ext cx="83922" cy="216666"/>
            </a:xfrm>
            <a:custGeom>
              <a:rect b="b" l="l" r="r" t="t"/>
              <a:pathLst>
                <a:path extrusionOk="0" h="4753" w="1841">
                  <a:moveTo>
                    <a:pt x="1826" y="1"/>
                  </a:moveTo>
                  <a:cubicBezTo>
                    <a:pt x="1817" y="1"/>
                    <a:pt x="1753" y="49"/>
                    <a:pt x="1643" y="132"/>
                  </a:cubicBezTo>
                  <a:cubicBezTo>
                    <a:pt x="1530" y="223"/>
                    <a:pt x="1368" y="360"/>
                    <a:pt x="1181" y="543"/>
                  </a:cubicBezTo>
                  <a:cubicBezTo>
                    <a:pt x="993" y="722"/>
                    <a:pt x="774" y="949"/>
                    <a:pt x="586" y="1242"/>
                  </a:cubicBezTo>
                  <a:cubicBezTo>
                    <a:pt x="394" y="1534"/>
                    <a:pt x="233" y="1897"/>
                    <a:pt x="193" y="2304"/>
                  </a:cubicBezTo>
                  <a:cubicBezTo>
                    <a:pt x="167" y="2510"/>
                    <a:pt x="184" y="2710"/>
                    <a:pt x="227" y="2898"/>
                  </a:cubicBezTo>
                  <a:cubicBezTo>
                    <a:pt x="276" y="3087"/>
                    <a:pt x="350" y="3257"/>
                    <a:pt x="416" y="3414"/>
                  </a:cubicBezTo>
                  <a:cubicBezTo>
                    <a:pt x="551" y="3724"/>
                    <a:pt x="634" y="4025"/>
                    <a:pt x="578" y="4267"/>
                  </a:cubicBezTo>
                  <a:cubicBezTo>
                    <a:pt x="525" y="4511"/>
                    <a:pt x="346" y="4651"/>
                    <a:pt x="219" y="4695"/>
                  </a:cubicBezTo>
                  <a:cubicBezTo>
                    <a:pt x="150" y="4720"/>
                    <a:pt x="94" y="4725"/>
                    <a:pt x="56" y="4725"/>
                  </a:cubicBezTo>
                  <a:cubicBezTo>
                    <a:pt x="34" y="4725"/>
                    <a:pt x="18" y="4723"/>
                    <a:pt x="9" y="4723"/>
                  </a:cubicBezTo>
                  <a:cubicBezTo>
                    <a:pt x="4" y="4723"/>
                    <a:pt x="1" y="4724"/>
                    <a:pt x="1" y="4725"/>
                  </a:cubicBezTo>
                  <a:cubicBezTo>
                    <a:pt x="1" y="4729"/>
                    <a:pt x="23" y="4739"/>
                    <a:pt x="57" y="4747"/>
                  </a:cubicBezTo>
                  <a:cubicBezTo>
                    <a:pt x="74" y="4751"/>
                    <a:pt x="94" y="4753"/>
                    <a:pt x="117" y="4753"/>
                  </a:cubicBezTo>
                  <a:cubicBezTo>
                    <a:pt x="150" y="4753"/>
                    <a:pt x="189" y="4749"/>
                    <a:pt x="233" y="4739"/>
                  </a:cubicBezTo>
                  <a:cubicBezTo>
                    <a:pt x="376" y="4703"/>
                    <a:pt x="586" y="4559"/>
                    <a:pt x="656" y="4288"/>
                  </a:cubicBezTo>
                  <a:cubicBezTo>
                    <a:pt x="731" y="4017"/>
                    <a:pt x="647" y="3690"/>
                    <a:pt x="516" y="3375"/>
                  </a:cubicBezTo>
                  <a:cubicBezTo>
                    <a:pt x="451" y="3213"/>
                    <a:pt x="380" y="3047"/>
                    <a:pt x="342" y="2872"/>
                  </a:cubicBezTo>
                  <a:cubicBezTo>
                    <a:pt x="298" y="2698"/>
                    <a:pt x="285" y="2510"/>
                    <a:pt x="306" y="2317"/>
                  </a:cubicBezTo>
                  <a:cubicBezTo>
                    <a:pt x="346" y="1933"/>
                    <a:pt x="499" y="1587"/>
                    <a:pt x="673" y="1304"/>
                  </a:cubicBezTo>
                  <a:cubicBezTo>
                    <a:pt x="857" y="1015"/>
                    <a:pt x="1062" y="788"/>
                    <a:pt x="1237" y="600"/>
                  </a:cubicBezTo>
                  <a:cubicBezTo>
                    <a:pt x="1600" y="233"/>
                    <a:pt x="1840" y="14"/>
                    <a:pt x="1827" y="1"/>
                  </a:cubicBezTo>
                  <a:cubicBezTo>
                    <a:pt x="1827" y="1"/>
                    <a:pt x="1826" y="1"/>
                    <a:pt x="182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4"/>
            <p:cNvSpPr/>
            <p:nvPr/>
          </p:nvSpPr>
          <p:spPr>
            <a:xfrm>
              <a:off x="-84880" y="1790649"/>
              <a:ext cx="89119" cy="119661"/>
            </a:xfrm>
            <a:custGeom>
              <a:rect b="b" l="l" r="r" t="t"/>
              <a:pathLst>
                <a:path extrusionOk="0" h="2625" w="1955">
                  <a:moveTo>
                    <a:pt x="40" y="1"/>
                  </a:moveTo>
                  <a:cubicBezTo>
                    <a:pt x="40" y="1"/>
                    <a:pt x="40" y="1"/>
                    <a:pt x="40" y="1"/>
                  </a:cubicBezTo>
                  <a:cubicBezTo>
                    <a:pt x="40" y="1"/>
                    <a:pt x="40" y="1"/>
                    <a:pt x="40" y="1"/>
                  </a:cubicBezTo>
                  <a:lnTo>
                    <a:pt x="40" y="1"/>
                  </a:lnTo>
                  <a:cubicBezTo>
                    <a:pt x="26" y="1"/>
                    <a:pt x="0" y="232"/>
                    <a:pt x="44" y="595"/>
                  </a:cubicBezTo>
                  <a:cubicBezTo>
                    <a:pt x="92" y="958"/>
                    <a:pt x="219" y="1469"/>
                    <a:pt x="508" y="1959"/>
                  </a:cubicBezTo>
                  <a:cubicBezTo>
                    <a:pt x="651" y="2203"/>
                    <a:pt x="831" y="2427"/>
                    <a:pt x="1067" y="2540"/>
                  </a:cubicBezTo>
                  <a:cubicBezTo>
                    <a:pt x="1178" y="2597"/>
                    <a:pt x="1297" y="2624"/>
                    <a:pt x="1408" y="2624"/>
                  </a:cubicBezTo>
                  <a:cubicBezTo>
                    <a:pt x="1528" y="2624"/>
                    <a:pt x="1640" y="2593"/>
                    <a:pt x="1726" y="2532"/>
                  </a:cubicBezTo>
                  <a:cubicBezTo>
                    <a:pt x="1897" y="2418"/>
                    <a:pt x="1954" y="2252"/>
                    <a:pt x="1954" y="2147"/>
                  </a:cubicBezTo>
                  <a:cubicBezTo>
                    <a:pt x="1954" y="2042"/>
                    <a:pt x="1917" y="1989"/>
                    <a:pt x="1911" y="1989"/>
                  </a:cubicBezTo>
                  <a:cubicBezTo>
                    <a:pt x="1910" y="1989"/>
                    <a:pt x="1910" y="1989"/>
                    <a:pt x="1910" y="1989"/>
                  </a:cubicBezTo>
                  <a:cubicBezTo>
                    <a:pt x="1902" y="1989"/>
                    <a:pt x="1924" y="2046"/>
                    <a:pt x="1910" y="2142"/>
                  </a:cubicBezTo>
                  <a:cubicBezTo>
                    <a:pt x="1893" y="2235"/>
                    <a:pt x="1831" y="2378"/>
                    <a:pt x="1683" y="2461"/>
                  </a:cubicBezTo>
                  <a:cubicBezTo>
                    <a:pt x="1616" y="2503"/>
                    <a:pt x="1529" y="2525"/>
                    <a:pt x="1435" y="2525"/>
                  </a:cubicBezTo>
                  <a:cubicBezTo>
                    <a:pt x="1332" y="2525"/>
                    <a:pt x="1220" y="2499"/>
                    <a:pt x="1115" y="2445"/>
                  </a:cubicBezTo>
                  <a:cubicBezTo>
                    <a:pt x="914" y="2344"/>
                    <a:pt x="748" y="2134"/>
                    <a:pt x="608" y="1898"/>
                  </a:cubicBezTo>
                  <a:cubicBezTo>
                    <a:pt x="328" y="1426"/>
                    <a:pt x="193" y="936"/>
                    <a:pt x="127" y="583"/>
                  </a:cubicBezTo>
                  <a:cubicBezTo>
                    <a:pt x="63" y="227"/>
                    <a:pt x="58" y="1"/>
                    <a:pt x="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4"/>
            <p:cNvSpPr/>
            <p:nvPr/>
          </p:nvSpPr>
          <p:spPr>
            <a:xfrm>
              <a:off x="-90897" y="2826977"/>
              <a:ext cx="205087" cy="1628251"/>
            </a:xfrm>
            <a:custGeom>
              <a:rect b="b" l="l" r="r" t="t"/>
              <a:pathLst>
                <a:path extrusionOk="0" h="35719" w="4499">
                  <a:moveTo>
                    <a:pt x="1" y="0"/>
                  </a:moveTo>
                  <a:lnTo>
                    <a:pt x="640" y="35718"/>
                  </a:lnTo>
                  <a:cubicBezTo>
                    <a:pt x="640" y="35718"/>
                    <a:pt x="3930" y="24019"/>
                    <a:pt x="4214" y="19308"/>
                  </a:cubicBezTo>
                  <a:cubicBezTo>
                    <a:pt x="4498" y="14593"/>
                    <a:pt x="1" y="1"/>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4"/>
            <p:cNvSpPr/>
            <p:nvPr/>
          </p:nvSpPr>
          <p:spPr>
            <a:xfrm>
              <a:off x="-477919" y="2696154"/>
              <a:ext cx="441491" cy="1776418"/>
            </a:xfrm>
            <a:custGeom>
              <a:rect b="b" l="l" r="r" t="t"/>
              <a:pathLst>
                <a:path extrusionOk="0" h="38742" w="9685">
                  <a:moveTo>
                    <a:pt x="8347" y="0"/>
                  </a:moveTo>
                  <a:lnTo>
                    <a:pt x="2146" y="162"/>
                  </a:lnTo>
                  <a:cubicBezTo>
                    <a:pt x="2145" y="162"/>
                    <a:pt x="2145" y="162"/>
                    <a:pt x="2144" y="162"/>
                  </a:cubicBezTo>
                  <a:cubicBezTo>
                    <a:pt x="2028" y="162"/>
                    <a:pt x="74" y="3039"/>
                    <a:pt x="9" y="5519"/>
                  </a:cubicBezTo>
                  <a:cubicBezTo>
                    <a:pt x="1" y="5759"/>
                    <a:pt x="13" y="6009"/>
                    <a:pt x="35" y="6253"/>
                  </a:cubicBezTo>
                  <a:cubicBezTo>
                    <a:pt x="114" y="7123"/>
                    <a:pt x="332" y="7980"/>
                    <a:pt x="656" y="8793"/>
                  </a:cubicBezTo>
                  <a:cubicBezTo>
                    <a:pt x="2321" y="13001"/>
                    <a:pt x="4043" y="17996"/>
                    <a:pt x="4069" y="19132"/>
                  </a:cubicBezTo>
                  <a:cubicBezTo>
                    <a:pt x="4156" y="22633"/>
                    <a:pt x="4842" y="38741"/>
                    <a:pt x="4842" y="38741"/>
                  </a:cubicBezTo>
                  <a:lnTo>
                    <a:pt x="9685" y="38400"/>
                  </a:lnTo>
                  <a:lnTo>
                    <a:pt x="9527" y="19132"/>
                  </a:lnTo>
                  <a:lnTo>
                    <a:pt x="834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4"/>
            <p:cNvSpPr/>
            <p:nvPr/>
          </p:nvSpPr>
          <p:spPr>
            <a:xfrm>
              <a:off x="-260975" y="2710052"/>
              <a:ext cx="102840" cy="1755934"/>
            </a:xfrm>
            <a:custGeom>
              <a:rect b="b" l="l" r="r" t="t"/>
              <a:pathLst>
                <a:path extrusionOk="0" h="38520" w="2256">
                  <a:moveTo>
                    <a:pt x="32" y="0"/>
                  </a:moveTo>
                  <a:cubicBezTo>
                    <a:pt x="31" y="0"/>
                    <a:pt x="31" y="1"/>
                    <a:pt x="31" y="1"/>
                  </a:cubicBezTo>
                  <a:cubicBezTo>
                    <a:pt x="31" y="1"/>
                    <a:pt x="31" y="1"/>
                    <a:pt x="31" y="1"/>
                  </a:cubicBezTo>
                  <a:cubicBezTo>
                    <a:pt x="33" y="1"/>
                    <a:pt x="34" y="2"/>
                    <a:pt x="36" y="4"/>
                  </a:cubicBezTo>
                  <a:lnTo>
                    <a:pt x="36" y="4"/>
                  </a:lnTo>
                  <a:cubicBezTo>
                    <a:pt x="34" y="2"/>
                    <a:pt x="33" y="0"/>
                    <a:pt x="32" y="0"/>
                  </a:cubicBezTo>
                  <a:close/>
                  <a:moveTo>
                    <a:pt x="36" y="4"/>
                  </a:moveTo>
                  <a:cubicBezTo>
                    <a:pt x="46" y="29"/>
                    <a:pt x="53" y="165"/>
                    <a:pt x="53" y="389"/>
                  </a:cubicBezTo>
                  <a:cubicBezTo>
                    <a:pt x="57" y="647"/>
                    <a:pt x="57" y="1023"/>
                    <a:pt x="57" y="1512"/>
                  </a:cubicBezTo>
                  <a:cubicBezTo>
                    <a:pt x="61" y="2492"/>
                    <a:pt x="0" y="3908"/>
                    <a:pt x="61" y="5655"/>
                  </a:cubicBezTo>
                  <a:cubicBezTo>
                    <a:pt x="79" y="6092"/>
                    <a:pt x="93" y="6547"/>
                    <a:pt x="131" y="7023"/>
                  </a:cubicBezTo>
                  <a:cubicBezTo>
                    <a:pt x="158" y="7500"/>
                    <a:pt x="202" y="7993"/>
                    <a:pt x="254" y="8505"/>
                  </a:cubicBezTo>
                  <a:cubicBezTo>
                    <a:pt x="359" y="9527"/>
                    <a:pt x="503" y="10620"/>
                    <a:pt x="682" y="11760"/>
                  </a:cubicBezTo>
                  <a:cubicBezTo>
                    <a:pt x="865" y="12902"/>
                    <a:pt x="1071" y="14098"/>
                    <a:pt x="1241" y="15344"/>
                  </a:cubicBezTo>
                  <a:cubicBezTo>
                    <a:pt x="1416" y="16585"/>
                    <a:pt x="1556" y="17884"/>
                    <a:pt x="1626" y="19211"/>
                  </a:cubicBezTo>
                  <a:cubicBezTo>
                    <a:pt x="1705" y="20544"/>
                    <a:pt x="1687" y="21847"/>
                    <a:pt x="1713" y="23106"/>
                  </a:cubicBezTo>
                  <a:cubicBezTo>
                    <a:pt x="1735" y="24364"/>
                    <a:pt x="1761" y="25575"/>
                    <a:pt x="1797" y="26728"/>
                  </a:cubicBezTo>
                  <a:cubicBezTo>
                    <a:pt x="1870" y="29040"/>
                    <a:pt x="1954" y="31120"/>
                    <a:pt x="2023" y="32868"/>
                  </a:cubicBezTo>
                  <a:cubicBezTo>
                    <a:pt x="2164" y="36295"/>
                    <a:pt x="2243" y="38205"/>
                    <a:pt x="2255" y="38519"/>
                  </a:cubicBezTo>
                  <a:cubicBezTo>
                    <a:pt x="2255" y="38519"/>
                    <a:pt x="2251" y="38383"/>
                    <a:pt x="2247" y="38126"/>
                  </a:cubicBezTo>
                  <a:cubicBezTo>
                    <a:pt x="2237" y="37864"/>
                    <a:pt x="2225" y="37487"/>
                    <a:pt x="2211" y="37003"/>
                  </a:cubicBezTo>
                  <a:cubicBezTo>
                    <a:pt x="2172" y="36019"/>
                    <a:pt x="2124" y="34607"/>
                    <a:pt x="2059" y="32864"/>
                  </a:cubicBezTo>
                  <a:cubicBezTo>
                    <a:pt x="1993" y="31120"/>
                    <a:pt x="1910" y="29040"/>
                    <a:pt x="1840" y="26728"/>
                  </a:cubicBezTo>
                  <a:cubicBezTo>
                    <a:pt x="1809" y="25575"/>
                    <a:pt x="1779" y="24360"/>
                    <a:pt x="1761" y="23106"/>
                  </a:cubicBezTo>
                  <a:cubicBezTo>
                    <a:pt x="1735" y="21847"/>
                    <a:pt x="1753" y="20544"/>
                    <a:pt x="1674" y="19211"/>
                  </a:cubicBezTo>
                  <a:cubicBezTo>
                    <a:pt x="1600" y="17878"/>
                    <a:pt x="1464" y="16581"/>
                    <a:pt x="1289" y="15335"/>
                  </a:cubicBezTo>
                  <a:cubicBezTo>
                    <a:pt x="1115" y="14090"/>
                    <a:pt x="905" y="12892"/>
                    <a:pt x="726" y="11752"/>
                  </a:cubicBezTo>
                  <a:cubicBezTo>
                    <a:pt x="542" y="10611"/>
                    <a:pt x="398" y="9523"/>
                    <a:pt x="293" y="8505"/>
                  </a:cubicBezTo>
                  <a:cubicBezTo>
                    <a:pt x="240" y="7993"/>
                    <a:pt x="192" y="7500"/>
                    <a:pt x="166" y="7023"/>
                  </a:cubicBezTo>
                  <a:cubicBezTo>
                    <a:pt x="127" y="6547"/>
                    <a:pt x="113" y="6088"/>
                    <a:pt x="93" y="5651"/>
                  </a:cubicBezTo>
                  <a:cubicBezTo>
                    <a:pt x="26" y="3908"/>
                    <a:pt x="83" y="2492"/>
                    <a:pt x="75" y="1512"/>
                  </a:cubicBezTo>
                  <a:cubicBezTo>
                    <a:pt x="75" y="592"/>
                    <a:pt x="63" y="54"/>
                    <a:pt x="36" y="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4"/>
            <p:cNvSpPr/>
            <p:nvPr/>
          </p:nvSpPr>
          <p:spPr>
            <a:xfrm>
              <a:off x="-258422" y="4440821"/>
              <a:ext cx="221999" cy="33505"/>
            </a:xfrm>
            <a:custGeom>
              <a:rect b="b" l="l" r="r" t="t"/>
              <a:pathLst>
                <a:path extrusionOk="0" h="735" w="4870">
                  <a:moveTo>
                    <a:pt x="1" y="1"/>
                  </a:moveTo>
                  <a:lnTo>
                    <a:pt x="1" y="735"/>
                  </a:lnTo>
                  <a:lnTo>
                    <a:pt x="4870" y="735"/>
                  </a:lnTo>
                  <a:lnTo>
                    <a:pt x="4870"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4"/>
            <p:cNvSpPr/>
            <p:nvPr/>
          </p:nvSpPr>
          <p:spPr>
            <a:xfrm>
              <a:off x="-245841" y="2706496"/>
              <a:ext cx="2462" cy="10348"/>
            </a:xfrm>
            <a:custGeom>
              <a:rect b="b" l="l" r="r" t="t"/>
              <a:pathLst>
                <a:path extrusionOk="0" h="227" w="54">
                  <a:moveTo>
                    <a:pt x="23" y="0"/>
                  </a:moveTo>
                  <a:cubicBezTo>
                    <a:pt x="9" y="0"/>
                    <a:pt x="1" y="53"/>
                    <a:pt x="5" y="113"/>
                  </a:cubicBezTo>
                  <a:cubicBezTo>
                    <a:pt x="5" y="174"/>
                    <a:pt x="17" y="227"/>
                    <a:pt x="31" y="227"/>
                  </a:cubicBezTo>
                  <a:cubicBezTo>
                    <a:pt x="44" y="223"/>
                    <a:pt x="53" y="174"/>
                    <a:pt x="49" y="113"/>
                  </a:cubicBezTo>
                  <a:cubicBezTo>
                    <a:pt x="49" y="53"/>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4"/>
            <p:cNvSpPr/>
            <p:nvPr/>
          </p:nvSpPr>
          <p:spPr>
            <a:xfrm>
              <a:off x="-245248" y="2727009"/>
              <a:ext cx="2416" cy="10165"/>
            </a:xfrm>
            <a:custGeom>
              <a:rect b="b" l="l" r="r" t="t"/>
              <a:pathLst>
                <a:path extrusionOk="0" h="223" w="53">
                  <a:moveTo>
                    <a:pt x="22" y="0"/>
                  </a:moveTo>
                  <a:cubicBezTo>
                    <a:pt x="10" y="0"/>
                    <a:pt x="0" y="48"/>
                    <a:pt x="4" y="113"/>
                  </a:cubicBezTo>
                  <a:cubicBezTo>
                    <a:pt x="4" y="174"/>
                    <a:pt x="18" y="223"/>
                    <a:pt x="31" y="223"/>
                  </a:cubicBezTo>
                  <a:cubicBezTo>
                    <a:pt x="44" y="223"/>
                    <a:pt x="53" y="174"/>
                    <a:pt x="49" y="109"/>
                  </a:cubicBezTo>
                  <a:cubicBezTo>
                    <a:pt x="49" y="48"/>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4"/>
            <p:cNvSpPr/>
            <p:nvPr/>
          </p:nvSpPr>
          <p:spPr>
            <a:xfrm>
              <a:off x="-244655" y="2747295"/>
              <a:ext cx="2462" cy="10393"/>
            </a:xfrm>
            <a:custGeom>
              <a:rect b="b" l="l" r="r" t="t"/>
              <a:pathLst>
                <a:path extrusionOk="0" h="228" w="54">
                  <a:moveTo>
                    <a:pt x="23" y="1"/>
                  </a:moveTo>
                  <a:cubicBezTo>
                    <a:pt x="9" y="5"/>
                    <a:pt x="1" y="53"/>
                    <a:pt x="5" y="114"/>
                  </a:cubicBezTo>
                  <a:cubicBezTo>
                    <a:pt x="5" y="175"/>
                    <a:pt x="18" y="227"/>
                    <a:pt x="31" y="227"/>
                  </a:cubicBezTo>
                  <a:cubicBezTo>
                    <a:pt x="44" y="227"/>
                    <a:pt x="53" y="175"/>
                    <a:pt x="49" y="114"/>
                  </a:cubicBezTo>
                  <a:cubicBezTo>
                    <a:pt x="49" y="53"/>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4"/>
            <p:cNvSpPr/>
            <p:nvPr/>
          </p:nvSpPr>
          <p:spPr>
            <a:xfrm>
              <a:off x="-244063" y="2767808"/>
              <a:ext cx="2416" cy="10211"/>
            </a:xfrm>
            <a:custGeom>
              <a:rect b="b" l="l" r="r" t="t"/>
              <a:pathLst>
                <a:path extrusionOk="0" h="224" w="53">
                  <a:moveTo>
                    <a:pt x="23" y="1"/>
                  </a:moveTo>
                  <a:cubicBezTo>
                    <a:pt x="10" y="1"/>
                    <a:pt x="0" y="53"/>
                    <a:pt x="5" y="114"/>
                  </a:cubicBezTo>
                  <a:cubicBezTo>
                    <a:pt x="5" y="176"/>
                    <a:pt x="18" y="223"/>
                    <a:pt x="31" y="223"/>
                  </a:cubicBezTo>
                  <a:cubicBezTo>
                    <a:pt x="45" y="223"/>
                    <a:pt x="53" y="176"/>
                    <a:pt x="49" y="110"/>
                  </a:cubicBezTo>
                  <a:cubicBezTo>
                    <a:pt x="49" y="49"/>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4"/>
            <p:cNvSpPr/>
            <p:nvPr/>
          </p:nvSpPr>
          <p:spPr>
            <a:xfrm>
              <a:off x="-243425" y="2788321"/>
              <a:ext cx="2416" cy="10257"/>
            </a:xfrm>
            <a:custGeom>
              <a:rect b="b" l="l" r="r" t="t"/>
              <a:pathLst>
                <a:path extrusionOk="0" h="225" w="53">
                  <a:moveTo>
                    <a:pt x="24" y="1"/>
                  </a:moveTo>
                  <a:cubicBezTo>
                    <a:pt x="23" y="1"/>
                    <a:pt x="23" y="1"/>
                    <a:pt x="22" y="1"/>
                  </a:cubicBezTo>
                  <a:cubicBezTo>
                    <a:pt x="9" y="1"/>
                    <a:pt x="0" y="49"/>
                    <a:pt x="4" y="110"/>
                  </a:cubicBezTo>
                  <a:cubicBezTo>
                    <a:pt x="4" y="176"/>
                    <a:pt x="17" y="224"/>
                    <a:pt x="31" y="224"/>
                  </a:cubicBezTo>
                  <a:cubicBezTo>
                    <a:pt x="43" y="224"/>
                    <a:pt x="53" y="172"/>
                    <a:pt x="48" y="110"/>
                  </a:cubicBezTo>
                  <a:cubicBezTo>
                    <a:pt x="48" y="51"/>
                    <a:pt x="36" y="1"/>
                    <a:pt x="2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4"/>
            <p:cNvSpPr/>
            <p:nvPr/>
          </p:nvSpPr>
          <p:spPr>
            <a:xfrm>
              <a:off x="-242878" y="2808652"/>
              <a:ext cx="2462" cy="10257"/>
            </a:xfrm>
            <a:custGeom>
              <a:rect b="b" l="l" r="r" t="t"/>
              <a:pathLst>
                <a:path extrusionOk="0" h="225" w="54">
                  <a:moveTo>
                    <a:pt x="23" y="1"/>
                  </a:moveTo>
                  <a:cubicBezTo>
                    <a:pt x="10" y="1"/>
                    <a:pt x="1" y="53"/>
                    <a:pt x="5" y="114"/>
                  </a:cubicBezTo>
                  <a:cubicBezTo>
                    <a:pt x="5" y="173"/>
                    <a:pt x="18" y="224"/>
                    <a:pt x="30" y="224"/>
                  </a:cubicBezTo>
                  <a:cubicBezTo>
                    <a:pt x="30" y="224"/>
                    <a:pt x="31" y="224"/>
                    <a:pt x="31" y="224"/>
                  </a:cubicBezTo>
                  <a:cubicBezTo>
                    <a:pt x="45" y="224"/>
                    <a:pt x="53" y="176"/>
                    <a:pt x="49" y="114"/>
                  </a:cubicBezTo>
                  <a:cubicBezTo>
                    <a:pt x="49" y="49"/>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4"/>
            <p:cNvSpPr/>
            <p:nvPr/>
          </p:nvSpPr>
          <p:spPr>
            <a:xfrm>
              <a:off x="-242239" y="2829165"/>
              <a:ext cx="2416" cy="10211"/>
            </a:xfrm>
            <a:custGeom>
              <a:rect b="b" l="l" r="r" t="t"/>
              <a:pathLst>
                <a:path extrusionOk="0" h="224" w="53">
                  <a:moveTo>
                    <a:pt x="22" y="1"/>
                  </a:moveTo>
                  <a:cubicBezTo>
                    <a:pt x="9" y="1"/>
                    <a:pt x="0" y="49"/>
                    <a:pt x="5" y="115"/>
                  </a:cubicBezTo>
                  <a:cubicBezTo>
                    <a:pt x="5" y="176"/>
                    <a:pt x="17" y="224"/>
                    <a:pt x="31" y="224"/>
                  </a:cubicBezTo>
                  <a:cubicBezTo>
                    <a:pt x="43" y="224"/>
                    <a:pt x="53" y="171"/>
                    <a:pt x="49" y="110"/>
                  </a:cubicBezTo>
                  <a:cubicBezTo>
                    <a:pt x="49"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4"/>
            <p:cNvSpPr/>
            <p:nvPr/>
          </p:nvSpPr>
          <p:spPr>
            <a:xfrm>
              <a:off x="-241692" y="2849496"/>
              <a:ext cx="2462" cy="10393"/>
            </a:xfrm>
            <a:custGeom>
              <a:rect b="b" l="l" r="r" t="t"/>
              <a:pathLst>
                <a:path extrusionOk="0" h="228" w="54">
                  <a:moveTo>
                    <a:pt x="23" y="0"/>
                  </a:moveTo>
                  <a:cubicBezTo>
                    <a:pt x="10" y="0"/>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4"/>
            <p:cNvSpPr/>
            <p:nvPr/>
          </p:nvSpPr>
          <p:spPr>
            <a:xfrm>
              <a:off x="-241054" y="2870009"/>
              <a:ext cx="2416" cy="10211"/>
            </a:xfrm>
            <a:custGeom>
              <a:rect b="b" l="l" r="r" t="t"/>
              <a:pathLst>
                <a:path extrusionOk="0" h="224" w="53">
                  <a:moveTo>
                    <a:pt x="23" y="0"/>
                  </a:moveTo>
                  <a:cubicBezTo>
                    <a:pt x="9" y="0"/>
                    <a:pt x="1" y="53"/>
                    <a:pt x="5" y="115"/>
                  </a:cubicBezTo>
                  <a:cubicBezTo>
                    <a:pt x="5" y="175"/>
                    <a:pt x="17" y="224"/>
                    <a:pt x="31" y="224"/>
                  </a:cubicBezTo>
                  <a:cubicBezTo>
                    <a:pt x="44" y="224"/>
                    <a:pt x="53" y="175"/>
                    <a:pt x="49" y="110"/>
                  </a:cubicBezTo>
                  <a:cubicBezTo>
                    <a:pt x="49" y="48"/>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4"/>
            <p:cNvSpPr/>
            <p:nvPr/>
          </p:nvSpPr>
          <p:spPr>
            <a:xfrm>
              <a:off x="-240462" y="2890295"/>
              <a:ext cx="2416" cy="10439"/>
            </a:xfrm>
            <a:custGeom>
              <a:rect b="b" l="l" r="r" t="t"/>
              <a:pathLst>
                <a:path extrusionOk="0" h="229" w="53">
                  <a:moveTo>
                    <a:pt x="22" y="1"/>
                  </a:moveTo>
                  <a:cubicBezTo>
                    <a:pt x="10" y="6"/>
                    <a:pt x="0" y="53"/>
                    <a:pt x="4" y="115"/>
                  </a:cubicBezTo>
                  <a:cubicBezTo>
                    <a:pt x="4" y="176"/>
                    <a:pt x="18" y="229"/>
                    <a:pt x="31" y="229"/>
                  </a:cubicBezTo>
                  <a:cubicBezTo>
                    <a:pt x="44" y="229"/>
                    <a:pt x="53" y="176"/>
                    <a:pt x="48" y="115"/>
                  </a:cubicBezTo>
                  <a:cubicBezTo>
                    <a:pt x="48" y="53"/>
                    <a:pt x="36"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4"/>
            <p:cNvSpPr/>
            <p:nvPr/>
          </p:nvSpPr>
          <p:spPr>
            <a:xfrm>
              <a:off x="-239869" y="2910853"/>
              <a:ext cx="2462" cy="10211"/>
            </a:xfrm>
            <a:custGeom>
              <a:rect b="b" l="l" r="r" t="t"/>
              <a:pathLst>
                <a:path extrusionOk="0" h="224" w="54">
                  <a:moveTo>
                    <a:pt x="23" y="1"/>
                  </a:moveTo>
                  <a:cubicBezTo>
                    <a:pt x="9" y="1"/>
                    <a:pt x="1" y="53"/>
                    <a:pt x="5" y="114"/>
                  </a:cubicBezTo>
                  <a:cubicBezTo>
                    <a:pt x="5" y="175"/>
                    <a:pt x="18" y="223"/>
                    <a:pt x="31" y="223"/>
                  </a:cubicBezTo>
                  <a:cubicBezTo>
                    <a:pt x="44" y="223"/>
                    <a:pt x="53" y="175"/>
                    <a:pt x="49" y="114"/>
                  </a:cubicBezTo>
                  <a:cubicBezTo>
                    <a:pt x="49" y="48"/>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4"/>
            <p:cNvSpPr/>
            <p:nvPr/>
          </p:nvSpPr>
          <p:spPr>
            <a:xfrm>
              <a:off x="-239459" y="2931367"/>
              <a:ext cx="2051" cy="10211"/>
            </a:xfrm>
            <a:custGeom>
              <a:rect b="b" l="l" r="r" t="t"/>
              <a:pathLst>
                <a:path extrusionOk="0" h="224" w="45">
                  <a:moveTo>
                    <a:pt x="22" y="1"/>
                  </a:moveTo>
                  <a:cubicBezTo>
                    <a:pt x="9" y="1"/>
                    <a:pt x="0" y="49"/>
                    <a:pt x="0" y="110"/>
                  </a:cubicBezTo>
                  <a:cubicBezTo>
                    <a:pt x="0" y="175"/>
                    <a:pt x="9" y="223"/>
                    <a:pt x="22" y="223"/>
                  </a:cubicBezTo>
                  <a:cubicBezTo>
                    <a:pt x="35" y="223"/>
                    <a:pt x="44" y="175"/>
                    <a:pt x="44" y="110"/>
                  </a:cubicBezTo>
                  <a:cubicBezTo>
                    <a:pt x="44"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4"/>
            <p:cNvSpPr/>
            <p:nvPr/>
          </p:nvSpPr>
          <p:spPr>
            <a:xfrm>
              <a:off x="-239276" y="2951880"/>
              <a:ext cx="2234" cy="10211"/>
            </a:xfrm>
            <a:custGeom>
              <a:rect b="b" l="l" r="r" t="t"/>
              <a:pathLst>
                <a:path extrusionOk="0" h="224" w="49">
                  <a:moveTo>
                    <a:pt x="22" y="1"/>
                  </a:moveTo>
                  <a:cubicBezTo>
                    <a:pt x="10" y="1"/>
                    <a:pt x="0" y="49"/>
                    <a:pt x="0" y="110"/>
                  </a:cubicBezTo>
                  <a:cubicBezTo>
                    <a:pt x="0" y="176"/>
                    <a:pt x="14" y="223"/>
                    <a:pt x="27" y="223"/>
                  </a:cubicBezTo>
                  <a:cubicBezTo>
                    <a:pt x="36" y="223"/>
                    <a:pt x="49" y="171"/>
                    <a:pt x="44" y="110"/>
                  </a:cubicBezTo>
                  <a:cubicBezTo>
                    <a:pt x="44" y="49"/>
                    <a:pt x="36"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4"/>
            <p:cNvSpPr/>
            <p:nvPr/>
          </p:nvSpPr>
          <p:spPr>
            <a:xfrm>
              <a:off x="-239094" y="2972211"/>
              <a:ext cx="2416" cy="10439"/>
            </a:xfrm>
            <a:custGeom>
              <a:rect b="b" l="l" r="r" t="t"/>
              <a:pathLst>
                <a:path extrusionOk="0" h="229" w="53">
                  <a:moveTo>
                    <a:pt x="27" y="1"/>
                  </a:moveTo>
                  <a:cubicBezTo>
                    <a:pt x="14" y="1"/>
                    <a:pt x="1" y="53"/>
                    <a:pt x="6" y="114"/>
                  </a:cubicBezTo>
                  <a:cubicBezTo>
                    <a:pt x="6" y="176"/>
                    <a:pt x="18" y="228"/>
                    <a:pt x="32" y="228"/>
                  </a:cubicBezTo>
                  <a:cubicBezTo>
                    <a:pt x="45" y="228"/>
                    <a:pt x="53" y="176"/>
                    <a:pt x="53" y="114"/>
                  </a:cubicBezTo>
                  <a:cubicBezTo>
                    <a:pt x="49" y="53"/>
                    <a:pt x="40" y="1"/>
                    <a:pt x="2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4"/>
            <p:cNvSpPr/>
            <p:nvPr/>
          </p:nvSpPr>
          <p:spPr>
            <a:xfrm>
              <a:off x="-238456" y="2992724"/>
              <a:ext cx="2416" cy="10257"/>
            </a:xfrm>
            <a:custGeom>
              <a:rect b="b" l="l" r="r" t="t"/>
              <a:pathLst>
                <a:path extrusionOk="0" h="225" w="53">
                  <a:moveTo>
                    <a:pt x="22" y="1"/>
                  </a:moveTo>
                  <a:cubicBezTo>
                    <a:pt x="9" y="1"/>
                    <a:pt x="0" y="53"/>
                    <a:pt x="4" y="114"/>
                  </a:cubicBezTo>
                  <a:cubicBezTo>
                    <a:pt x="4" y="173"/>
                    <a:pt x="17" y="224"/>
                    <a:pt x="29" y="224"/>
                  </a:cubicBezTo>
                  <a:cubicBezTo>
                    <a:pt x="30" y="224"/>
                    <a:pt x="30" y="224"/>
                    <a:pt x="31" y="224"/>
                  </a:cubicBezTo>
                  <a:cubicBezTo>
                    <a:pt x="44" y="224"/>
                    <a:pt x="53" y="176"/>
                    <a:pt x="53" y="114"/>
                  </a:cubicBezTo>
                  <a:cubicBezTo>
                    <a:pt x="48"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4"/>
            <p:cNvSpPr/>
            <p:nvPr/>
          </p:nvSpPr>
          <p:spPr>
            <a:xfrm>
              <a:off x="-237635" y="3013237"/>
              <a:ext cx="2416" cy="10211"/>
            </a:xfrm>
            <a:custGeom>
              <a:rect b="b" l="l" r="r" t="t"/>
              <a:pathLst>
                <a:path extrusionOk="0" h="224" w="53">
                  <a:moveTo>
                    <a:pt x="21" y="1"/>
                  </a:moveTo>
                  <a:cubicBezTo>
                    <a:pt x="8" y="1"/>
                    <a:pt x="0" y="53"/>
                    <a:pt x="4" y="115"/>
                  </a:cubicBezTo>
                  <a:cubicBezTo>
                    <a:pt x="8" y="176"/>
                    <a:pt x="21" y="224"/>
                    <a:pt x="35" y="224"/>
                  </a:cubicBezTo>
                  <a:cubicBezTo>
                    <a:pt x="47" y="224"/>
                    <a:pt x="52" y="171"/>
                    <a:pt x="52" y="110"/>
                  </a:cubicBezTo>
                  <a:cubicBezTo>
                    <a:pt x="47" y="49"/>
                    <a:pt x="35" y="1"/>
                    <a:pt x="2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4"/>
            <p:cNvSpPr/>
            <p:nvPr/>
          </p:nvSpPr>
          <p:spPr>
            <a:xfrm>
              <a:off x="-236450" y="3033568"/>
              <a:ext cx="2416" cy="10393"/>
            </a:xfrm>
            <a:custGeom>
              <a:rect b="b" l="l" r="r" t="t"/>
              <a:pathLst>
                <a:path extrusionOk="0" h="228" w="53">
                  <a:moveTo>
                    <a:pt x="17" y="0"/>
                  </a:moveTo>
                  <a:cubicBezTo>
                    <a:pt x="4" y="4"/>
                    <a:pt x="0" y="53"/>
                    <a:pt x="0" y="115"/>
                  </a:cubicBezTo>
                  <a:cubicBezTo>
                    <a:pt x="4" y="180"/>
                    <a:pt x="17" y="228"/>
                    <a:pt x="31" y="228"/>
                  </a:cubicBezTo>
                  <a:cubicBezTo>
                    <a:pt x="43" y="228"/>
                    <a:pt x="53" y="175"/>
                    <a:pt x="47" y="115"/>
                  </a:cubicBezTo>
                  <a:cubicBezTo>
                    <a:pt x="43" y="53"/>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4"/>
            <p:cNvSpPr/>
            <p:nvPr/>
          </p:nvSpPr>
          <p:spPr>
            <a:xfrm>
              <a:off x="-235265" y="3054081"/>
              <a:ext cx="2416" cy="10211"/>
            </a:xfrm>
            <a:custGeom>
              <a:rect b="b" l="l" r="r" t="t"/>
              <a:pathLst>
                <a:path extrusionOk="0" h="224" w="53">
                  <a:moveTo>
                    <a:pt x="17" y="0"/>
                  </a:moveTo>
                  <a:cubicBezTo>
                    <a:pt x="5" y="0"/>
                    <a:pt x="0" y="53"/>
                    <a:pt x="5" y="115"/>
                  </a:cubicBezTo>
                  <a:cubicBezTo>
                    <a:pt x="9" y="175"/>
                    <a:pt x="21" y="224"/>
                    <a:pt x="35" y="224"/>
                  </a:cubicBezTo>
                  <a:cubicBezTo>
                    <a:pt x="48" y="224"/>
                    <a:pt x="53" y="171"/>
                    <a:pt x="48" y="110"/>
                  </a:cubicBezTo>
                  <a:cubicBezTo>
                    <a:pt x="43" y="48"/>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4"/>
            <p:cNvSpPr/>
            <p:nvPr/>
          </p:nvSpPr>
          <p:spPr>
            <a:xfrm>
              <a:off x="-233897" y="3074367"/>
              <a:ext cx="2644" cy="10439"/>
            </a:xfrm>
            <a:custGeom>
              <a:rect b="b" l="l" r="r" t="t"/>
              <a:pathLst>
                <a:path extrusionOk="0" h="229" w="58">
                  <a:moveTo>
                    <a:pt x="18" y="1"/>
                  </a:moveTo>
                  <a:cubicBezTo>
                    <a:pt x="9" y="6"/>
                    <a:pt x="1" y="53"/>
                    <a:pt x="5" y="115"/>
                  </a:cubicBezTo>
                  <a:cubicBezTo>
                    <a:pt x="9" y="180"/>
                    <a:pt x="27" y="229"/>
                    <a:pt x="36" y="229"/>
                  </a:cubicBezTo>
                  <a:cubicBezTo>
                    <a:pt x="49" y="224"/>
                    <a:pt x="58" y="176"/>
                    <a:pt x="53" y="115"/>
                  </a:cubicBezTo>
                  <a:cubicBezTo>
                    <a:pt x="49" y="49"/>
                    <a:pt x="31" y="1"/>
                    <a:pt x="1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4"/>
            <p:cNvSpPr/>
            <p:nvPr/>
          </p:nvSpPr>
          <p:spPr>
            <a:xfrm>
              <a:off x="-232302" y="3094925"/>
              <a:ext cx="2826" cy="10211"/>
            </a:xfrm>
            <a:custGeom>
              <a:rect b="b" l="l" r="r" t="t"/>
              <a:pathLst>
                <a:path extrusionOk="0" h="224" w="62">
                  <a:moveTo>
                    <a:pt x="23" y="1"/>
                  </a:moveTo>
                  <a:cubicBezTo>
                    <a:pt x="9" y="1"/>
                    <a:pt x="1" y="53"/>
                    <a:pt x="9" y="114"/>
                  </a:cubicBezTo>
                  <a:cubicBezTo>
                    <a:pt x="14" y="175"/>
                    <a:pt x="27" y="223"/>
                    <a:pt x="40" y="223"/>
                  </a:cubicBezTo>
                  <a:cubicBezTo>
                    <a:pt x="53" y="223"/>
                    <a:pt x="61" y="171"/>
                    <a:pt x="53" y="110"/>
                  </a:cubicBezTo>
                  <a:cubicBezTo>
                    <a:pt x="49" y="48"/>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4"/>
            <p:cNvSpPr/>
            <p:nvPr/>
          </p:nvSpPr>
          <p:spPr>
            <a:xfrm>
              <a:off x="-230296" y="3115256"/>
              <a:ext cx="2826" cy="10211"/>
            </a:xfrm>
            <a:custGeom>
              <a:rect b="b" l="l" r="r" t="t"/>
              <a:pathLst>
                <a:path extrusionOk="0" h="224" w="62">
                  <a:moveTo>
                    <a:pt x="17" y="1"/>
                  </a:moveTo>
                  <a:cubicBezTo>
                    <a:pt x="5" y="1"/>
                    <a:pt x="1" y="53"/>
                    <a:pt x="9" y="114"/>
                  </a:cubicBezTo>
                  <a:cubicBezTo>
                    <a:pt x="13" y="175"/>
                    <a:pt x="31" y="223"/>
                    <a:pt x="39" y="223"/>
                  </a:cubicBezTo>
                  <a:cubicBezTo>
                    <a:pt x="53" y="223"/>
                    <a:pt x="61" y="171"/>
                    <a:pt x="53" y="110"/>
                  </a:cubicBezTo>
                  <a:cubicBezTo>
                    <a:pt x="49" y="48"/>
                    <a:pt x="31" y="1"/>
                    <a:pt x="1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4"/>
            <p:cNvSpPr/>
            <p:nvPr/>
          </p:nvSpPr>
          <p:spPr>
            <a:xfrm>
              <a:off x="-228108" y="3135587"/>
              <a:ext cx="2826" cy="10165"/>
            </a:xfrm>
            <a:custGeom>
              <a:rect b="b" l="l" r="r" t="t"/>
              <a:pathLst>
                <a:path extrusionOk="0" h="223" w="62">
                  <a:moveTo>
                    <a:pt x="18" y="0"/>
                  </a:moveTo>
                  <a:cubicBezTo>
                    <a:pt x="5" y="0"/>
                    <a:pt x="1" y="53"/>
                    <a:pt x="5" y="114"/>
                  </a:cubicBezTo>
                  <a:cubicBezTo>
                    <a:pt x="13" y="175"/>
                    <a:pt x="31" y="223"/>
                    <a:pt x="44" y="223"/>
                  </a:cubicBezTo>
                  <a:cubicBezTo>
                    <a:pt x="57" y="223"/>
                    <a:pt x="62" y="170"/>
                    <a:pt x="53" y="110"/>
                  </a:cubicBezTo>
                  <a:cubicBezTo>
                    <a:pt x="48" y="48"/>
                    <a:pt x="31" y="0"/>
                    <a:pt x="1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4"/>
            <p:cNvSpPr/>
            <p:nvPr/>
          </p:nvSpPr>
          <p:spPr>
            <a:xfrm>
              <a:off x="-225692" y="3155918"/>
              <a:ext cx="2826" cy="10165"/>
            </a:xfrm>
            <a:custGeom>
              <a:rect b="b" l="l" r="r" t="t"/>
              <a:pathLst>
                <a:path extrusionOk="0" h="223" w="62">
                  <a:moveTo>
                    <a:pt x="17" y="0"/>
                  </a:moveTo>
                  <a:cubicBezTo>
                    <a:pt x="4" y="0"/>
                    <a:pt x="0" y="53"/>
                    <a:pt x="4" y="114"/>
                  </a:cubicBezTo>
                  <a:cubicBezTo>
                    <a:pt x="13" y="174"/>
                    <a:pt x="31" y="223"/>
                    <a:pt x="43" y="223"/>
                  </a:cubicBezTo>
                  <a:cubicBezTo>
                    <a:pt x="57" y="218"/>
                    <a:pt x="61" y="170"/>
                    <a:pt x="53" y="109"/>
                  </a:cubicBezTo>
                  <a:cubicBezTo>
                    <a:pt x="43" y="47"/>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4"/>
            <p:cNvSpPr/>
            <p:nvPr/>
          </p:nvSpPr>
          <p:spPr>
            <a:xfrm>
              <a:off x="-223139" y="3176203"/>
              <a:ext cx="2826" cy="10029"/>
            </a:xfrm>
            <a:custGeom>
              <a:rect b="b" l="l" r="r" t="t"/>
              <a:pathLst>
                <a:path extrusionOk="0" h="220" w="62">
                  <a:moveTo>
                    <a:pt x="16" y="1"/>
                  </a:moveTo>
                  <a:cubicBezTo>
                    <a:pt x="15" y="1"/>
                    <a:pt x="14" y="1"/>
                    <a:pt x="13" y="1"/>
                  </a:cubicBezTo>
                  <a:cubicBezTo>
                    <a:pt x="5" y="1"/>
                    <a:pt x="1" y="53"/>
                    <a:pt x="9" y="114"/>
                  </a:cubicBezTo>
                  <a:cubicBezTo>
                    <a:pt x="13" y="173"/>
                    <a:pt x="30" y="219"/>
                    <a:pt x="42" y="219"/>
                  </a:cubicBezTo>
                  <a:cubicBezTo>
                    <a:pt x="43" y="219"/>
                    <a:pt x="43" y="219"/>
                    <a:pt x="44" y="219"/>
                  </a:cubicBezTo>
                  <a:cubicBezTo>
                    <a:pt x="58" y="219"/>
                    <a:pt x="62" y="167"/>
                    <a:pt x="53" y="106"/>
                  </a:cubicBezTo>
                  <a:cubicBezTo>
                    <a:pt x="44" y="47"/>
                    <a:pt x="29" y="1"/>
                    <a:pt x="1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4"/>
            <p:cNvSpPr/>
            <p:nvPr/>
          </p:nvSpPr>
          <p:spPr>
            <a:xfrm>
              <a:off x="-220359" y="3196306"/>
              <a:ext cx="2826" cy="10211"/>
            </a:xfrm>
            <a:custGeom>
              <a:rect b="b" l="l" r="r" t="t"/>
              <a:pathLst>
                <a:path extrusionOk="0" h="224" w="62">
                  <a:moveTo>
                    <a:pt x="14" y="1"/>
                  </a:moveTo>
                  <a:cubicBezTo>
                    <a:pt x="1" y="6"/>
                    <a:pt x="1" y="53"/>
                    <a:pt x="9" y="115"/>
                  </a:cubicBezTo>
                  <a:cubicBezTo>
                    <a:pt x="19" y="176"/>
                    <a:pt x="35" y="224"/>
                    <a:pt x="49" y="224"/>
                  </a:cubicBezTo>
                  <a:cubicBezTo>
                    <a:pt x="57" y="220"/>
                    <a:pt x="62" y="171"/>
                    <a:pt x="53" y="111"/>
                  </a:cubicBezTo>
                  <a:cubicBezTo>
                    <a:pt x="45" y="49"/>
                    <a:pt x="27" y="1"/>
                    <a:pt x="1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4"/>
            <p:cNvSpPr/>
            <p:nvPr/>
          </p:nvSpPr>
          <p:spPr>
            <a:xfrm>
              <a:off x="-217578" y="3216455"/>
              <a:ext cx="3054" cy="10211"/>
            </a:xfrm>
            <a:custGeom>
              <a:rect b="b" l="l" r="r" t="t"/>
              <a:pathLst>
                <a:path extrusionOk="0" h="224" w="67">
                  <a:moveTo>
                    <a:pt x="18" y="0"/>
                  </a:moveTo>
                  <a:cubicBezTo>
                    <a:pt x="6" y="4"/>
                    <a:pt x="1" y="53"/>
                    <a:pt x="14" y="114"/>
                  </a:cubicBezTo>
                  <a:cubicBezTo>
                    <a:pt x="23" y="175"/>
                    <a:pt x="40" y="223"/>
                    <a:pt x="53" y="223"/>
                  </a:cubicBezTo>
                  <a:cubicBezTo>
                    <a:pt x="67" y="223"/>
                    <a:pt x="67" y="171"/>
                    <a:pt x="58" y="109"/>
                  </a:cubicBezTo>
                  <a:cubicBezTo>
                    <a:pt x="49" y="48"/>
                    <a:pt x="32" y="0"/>
                    <a:pt x="1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4"/>
            <p:cNvSpPr/>
            <p:nvPr/>
          </p:nvSpPr>
          <p:spPr>
            <a:xfrm>
              <a:off x="-214387" y="3236740"/>
              <a:ext cx="3054" cy="10074"/>
            </a:xfrm>
            <a:custGeom>
              <a:rect b="b" l="l" r="r" t="t"/>
              <a:pathLst>
                <a:path extrusionOk="0" h="221" w="67">
                  <a:moveTo>
                    <a:pt x="20" y="1"/>
                  </a:moveTo>
                  <a:cubicBezTo>
                    <a:pt x="19" y="1"/>
                    <a:pt x="19" y="1"/>
                    <a:pt x="19" y="1"/>
                  </a:cubicBezTo>
                  <a:cubicBezTo>
                    <a:pt x="5" y="1"/>
                    <a:pt x="1" y="53"/>
                    <a:pt x="9" y="115"/>
                  </a:cubicBezTo>
                  <a:cubicBezTo>
                    <a:pt x="22" y="174"/>
                    <a:pt x="39" y="220"/>
                    <a:pt x="52" y="220"/>
                  </a:cubicBezTo>
                  <a:cubicBezTo>
                    <a:pt x="52" y="220"/>
                    <a:pt x="53" y="220"/>
                    <a:pt x="53" y="220"/>
                  </a:cubicBezTo>
                  <a:cubicBezTo>
                    <a:pt x="62" y="220"/>
                    <a:pt x="67" y="168"/>
                    <a:pt x="57" y="106"/>
                  </a:cubicBezTo>
                  <a:cubicBezTo>
                    <a:pt x="49" y="47"/>
                    <a:pt x="29"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4"/>
            <p:cNvSpPr/>
            <p:nvPr/>
          </p:nvSpPr>
          <p:spPr>
            <a:xfrm>
              <a:off x="-211151" y="3256889"/>
              <a:ext cx="3009" cy="9983"/>
            </a:xfrm>
            <a:custGeom>
              <a:rect b="b" l="l" r="r" t="t"/>
              <a:pathLst>
                <a:path extrusionOk="0" h="219" w="66">
                  <a:moveTo>
                    <a:pt x="19" y="0"/>
                  </a:moveTo>
                  <a:cubicBezTo>
                    <a:pt x="18" y="0"/>
                    <a:pt x="17" y="0"/>
                    <a:pt x="17" y="0"/>
                  </a:cubicBezTo>
                  <a:cubicBezTo>
                    <a:pt x="4" y="0"/>
                    <a:pt x="0" y="53"/>
                    <a:pt x="13" y="114"/>
                  </a:cubicBezTo>
                  <a:cubicBezTo>
                    <a:pt x="22" y="172"/>
                    <a:pt x="37" y="219"/>
                    <a:pt x="50" y="219"/>
                  </a:cubicBezTo>
                  <a:cubicBezTo>
                    <a:pt x="51" y="219"/>
                    <a:pt x="52" y="219"/>
                    <a:pt x="53" y="219"/>
                  </a:cubicBezTo>
                  <a:cubicBezTo>
                    <a:pt x="65" y="219"/>
                    <a:pt x="65" y="166"/>
                    <a:pt x="57" y="105"/>
                  </a:cubicBezTo>
                  <a:cubicBezTo>
                    <a:pt x="49" y="47"/>
                    <a:pt x="32" y="0"/>
                    <a:pt x="1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4"/>
            <p:cNvSpPr/>
            <p:nvPr/>
          </p:nvSpPr>
          <p:spPr>
            <a:xfrm>
              <a:off x="-207777" y="3276992"/>
              <a:ext cx="3009" cy="10029"/>
            </a:xfrm>
            <a:custGeom>
              <a:rect b="b" l="l" r="r" t="t"/>
              <a:pathLst>
                <a:path extrusionOk="0" h="220" w="66">
                  <a:moveTo>
                    <a:pt x="15" y="1"/>
                  </a:moveTo>
                  <a:cubicBezTo>
                    <a:pt x="14" y="1"/>
                    <a:pt x="14" y="1"/>
                    <a:pt x="13" y="1"/>
                  </a:cubicBezTo>
                  <a:cubicBezTo>
                    <a:pt x="5" y="1"/>
                    <a:pt x="1" y="53"/>
                    <a:pt x="9" y="114"/>
                  </a:cubicBezTo>
                  <a:cubicBezTo>
                    <a:pt x="21" y="174"/>
                    <a:pt x="38" y="219"/>
                    <a:pt x="51" y="219"/>
                  </a:cubicBezTo>
                  <a:cubicBezTo>
                    <a:pt x="52" y="219"/>
                    <a:pt x="52" y="219"/>
                    <a:pt x="53" y="219"/>
                  </a:cubicBezTo>
                  <a:cubicBezTo>
                    <a:pt x="66" y="219"/>
                    <a:pt x="66" y="167"/>
                    <a:pt x="57" y="106"/>
                  </a:cubicBezTo>
                  <a:cubicBezTo>
                    <a:pt x="48" y="47"/>
                    <a:pt x="28" y="1"/>
                    <a:pt x="1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4"/>
            <p:cNvSpPr/>
            <p:nvPr/>
          </p:nvSpPr>
          <p:spPr>
            <a:xfrm>
              <a:off x="-204450" y="3297140"/>
              <a:ext cx="3100" cy="9983"/>
            </a:xfrm>
            <a:custGeom>
              <a:rect b="b" l="l" r="r" t="t"/>
              <a:pathLst>
                <a:path extrusionOk="0" h="219" w="68">
                  <a:moveTo>
                    <a:pt x="20" y="0"/>
                  </a:moveTo>
                  <a:cubicBezTo>
                    <a:pt x="20" y="0"/>
                    <a:pt x="19" y="0"/>
                    <a:pt x="19" y="1"/>
                  </a:cubicBezTo>
                  <a:cubicBezTo>
                    <a:pt x="6" y="1"/>
                    <a:pt x="1" y="53"/>
                    <a:pt x="15" y="114"/>
                  </a:cubicBezTo>
                  <a:cubicBezTo>
                    <a:pt x="23" y="172"/>
                    <a:pt x="39" y="219"/>
                    <a:pt x="52" y="219"/>
                  </a:cubicBezTo>
                  <a:cubicBezTo>
                    <a:pt x="52" y="219"/>
                    <a:pt x="53" y="219"/>
                    <a:pt x="53" y="219"/>
                  </a:cubicBezTo>
                  <a:cubicBezTo>
                    <a:pt x="67" y="219"/>
                    <a:pt x="67" y="166"/>
                    <a:pt x="59" y="105"/>
                  </a:cubicBezTo>
                  <a:cubicBezTo>
                    <a:pt x="50" y="46"/>
                    <a:pt x="29" y="0"/>
                    <a:pt x="2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4"/>
            <p:cNvSpPr/>
            <p:nvPr/>
          </p:nvSpPr>
          <p:spPr>
            <a:xfrm>
              <a:off x="-201031" y="3317243"/>
              <a:ext cx="3237" cy="10029"/>
            </a:xfrm>
            <a:custGeom>
              <a:rect b="b" l="l" r="r" t="t"/>
              <a:pathLst>
                <a:path extrusionOk="0" h="220" w="71">
                  <a:moveTo>
                    <a:pt x="20" y="1"/>
                  </a:moveTo>
                  <a:cubicBezTo>
                    <a:pt x="20" y="1"/>
                    <a:pt x="19" y="1"/>
                    <a:pt x="18" y="1"/>
                  </a:cubicBezTo>
                  <a:cubicBezTo>
                    <a:pt x="5" y="1"/>
                    <a:pt x="0" y="54"/>
                    <a:pt x="14" y="114"/>
                  </a:cubicBezTo>
                  <a:cubicBezTo>
                    <a:pt x="22" y="173"/>
                    <a:pt x="39" y="219"/>
                    <a:pt x="51" y="219"/>
                  </a:cubicBezTo>
                  <a:cubicBezTo>
                    <a:pt x="52" y="219"/>
                    <a:pt x="52" y="219"/>
                    <a:pt x="53" y="219"/>
                  </a:cubicBezTo>
                  <a:cubicBezTo>
                    <a:pt x="67" y="219"/>
                    <a:pt x="71" y="167"/>
                    <a:pt x="57" y="106"/>
                  </a:cubicBezTo>
                  <a:cubicBezTo>
                    <a:pt x="49" y="47"/>
                    <a:pt x="33"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4"/>
            <p:cNvSpPr/>
            <p:nvPr/>
          </p:nvSpPr>
          <p:spPr>
            <a:xfrm>
              <a:off x="-197657" y="3337346"/>
              <a:ext cx="3282" cy="10074"/>
            </a:xfrm>
            <a:custGeom>
              <a:rect b="b" l="l" r="r" t="t"/>
              <a:pathLst>
                <a:path extrusionOk="0" h="221" w="72">
                  <a:moveTo>
                    <a:pt x="20" y="0"/>
                  </a:moveTo>
                  <a:cubicBezTo>
                    <a:pt x="20" y="0"/>
                    <a:pt x="19" y="0"/>
                    <a:pt x="19" y="1"/>
                  </a:cubicBezTo>
                  <a:cubicBezTo>
                    <a:pt x="5" y="1"/>
                    <a:pt x="1" y="53"/>
                    <a:pt x="15" y="115"/>
                  </a:cubicBezTo>
                  <a:cubicBezTo>
                    <a:pt x="23" y="173"/>
                    <a:pt x="39" y="220"/>
                    <a:pt x="52" y="220"/>
                  </a:cubicBezTo>
                  <a:cubicBezTo>
                    <a:pt x="52" y="220"/>
                    <a:pt x="53" y="220"/>
                    <a:pt x="53" y="220"/>
                  </a:cubicBezTo>
                  <a:cubicBezTo>
                    <a:pt x="67" y="220"/>
                    <a:pt x="71" y="167"/>
                    <a:pt x="58" y="105"/>
                  </a:cubicBezTo>
                  <a:cubicBezTo>
                    <a:pt x="49" y="47"/>
                    <a:pt x="33" y="0"/>
                    <a:pt x="2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4"/>
            <p:cNvSpPr/>
            <p:nvPr/>
          </p:nvSpPr>
          <p:spPr>
            <a:xfrm>
              <a:off x="-194239" y="3357449"/>
              <a:ext cx="3009" cy="10074"/>
            </a:xfrm>
            <a:custGeom>
              <a:rect b="b" l="l" r="r" t="t"/>
              <a:pathLst>
                <a:path extrusionOk="0" h="221" w="66">
                  <a:moveTo>
                    <a:pt x="20" y="1"/>
                  </a:moveTo>
                  <a:cubicBezTo>
                    <a:pt x="19" y="1"/>
                    <a:pt x="19" y="1"/>
                    <a:pt x="18" y="1"/>
                  </a:cubicBezTo>
                  <a:cubicBezTo>
                    <a:pt x="5" y="1"/>
                    <a:pt x="0" y="54"/>
                    <a:pt x="13" y="115"/>
                  </a:cubicBezTo>
                  <a:cubicBezTo>
                    <a:pt x="22" y="174"/>
                    <a:pt x="38" y="221"/>
                    <a:pt x="51" y="221"/>
                  </a:cubicBezTo>
                  <a:cubicBezTo>
                    <a:pt x="52" y="221"/>
                    <a:pt x="52" y="221"/>
                    <a:pt x="53" y="220"/>
                  </a:cubicBezTo>
                  <a:cubicBezTo>
                    <a:pt x="65" y="220"/>
                    <a:pt x="65" y="168"/>
                    <a:pt x="57" y="106"/>
                  </a:cubicBezTo>
                  <a:cubicBezTo>
                    <a:pt x="49" y="48"/>
                    <a:pt x="32"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4"/>
            <p:cNvSpPr/>
            <p:nvPr/>
          </p:nvSpPr>
          <p:spPr>
            <a:xfrm>
              <a:off x="-190865" y="3377598"/>
              <a:ext cx="3009" cy="10029"/>
            </a:xfrm>
            <a:custGeom>
              <a:rect b="b" l="l" r="r" t="t"/>
              <a:pathLst>
                <a:path extrusionOk="0" h="220" w="66">
                  <a:moveTo>
                    <a:pt x="15" y="0"/>
                  </a:moveTo>
                  <a:cubicBezTo>
                    <a:pt x="15" y="0"/>
                    <a:pt x="14" y="1"/>
                    <a:pt x="13" y="1"/>
                  </a:cubicBezTo>
                  <a:cubicBezTo>
                    <a:pt x="1" y="1"/>
                    <a:pt x="1" y="53"/>
                    <a:pt x="9" y="114"/>
                  </a:cubicBezTo>
                  <a:cubicBezTo>
                    <a:pt x="17" y="173"/>
                    <a:pt x="34" y="219"/>
                    <a:pt x="47" y="219"/>
                  </a:cubicBezTo>
                  <a:cubicBezTo>
                    <a:pt x="48" y="219"/>
                    <a:pt x="48" y="219"/>
                    <a:pt x="49" y="219"/>
                  </a:cubicBezTo>
                  <a:cubicBezTo>
                    <a:pt x="62" y="219"/>
                    <a:pt x="66" y="166"/>
                    <a:pt x="53" y="106"/>
                  </a:cubicBezTo>
                  <a:cubicBezTo>
                    <a:pt x="44" y="47"/>
                    <a:pt x="28" y="0"/>
                    <a:pt x="1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4"/>
            <p:cNvSpPr/>
            <p:nvPr/>
          </p:nvSpPr>
          <p:spPr>
            <a:xfrm>
              <a:off x="-187902" y="3397746"/>
              <a:ext cx="3054" cy="9983"/>
            </a:xfrm>
            <a:custGeom>
              <a:rect b="b" l="l" r="r" t="t"/>
              <a:pathLst>
                <a:path extrusionOk="0" h="219" w="67">
                  <a:moveTo>
                    <a:pt x="20" y="0"/>
                  </a:moveTo>
                  <a:cubicBezTo>
                    <a:pt x="20" y="0"/>
                    <a:pt x="19" y="0"/>
                    <a:pt x="19" y="0"/>
                  </a:cubicBezTo>
                  <a:cubicBezTo>
                    <a:pt x="5" y="0"/>
                    <a:pt x="1" y="53"/>
                    <a:pt x="10" y="114"/>
                  </a:cubicBezTo>
                  <a:cubicBezTo>
                    <a:pt x="18" y="173"/>
                    <a:pt x="39" y="219"/>
                    <a:pt x="48" y="219"/>
                  </a:cubicBezTo>
                  <a:cubicBezTo>
                    <a:pt x="48" y="219"/>
                    <a:pt x="49" y="219"/>
                    <a:pt x="49" y="218"/>
                  </a:cubicBezTo>
                  <a:cubicBezTo>
                    <a:pt x="63" y="218"/>
                    <a:pt x="67" y="166"/>
                    <a:pt x="58" y="105"/>
                  </a:cubicBezTo>
                  <a:cubicBezTo>
                    <a:pt x="49" y="47"/>
                    <a:pt x="33" y="0"/>
                    <a:pt x="2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4"/>
            <p:cNvSpPr/>
            <p:nvPr/>
          </p:nvSpPr>
          <p:spPr>
            <a:xfrm>
              <a:off x="-184894" y="3417849"/>
              <a:ext cx="3009" cy="10029"/>
            </a:xfrm>
            <a:custGeom>
              <a:rect b="b" l="l" r="r" t="t"/>
              <a:pathLst>
                <a:path extrusionOk="0" h="220" w="66">
                  <a:moveTo>
                    <a:pt x="19" y="1"/>
                  </a:moveTo>
                  <a:cubicBezTo>
                    <a:pt x="19" y="1"/>
                    <a:pt x="18" y="1"/>
                    <a:pt x="18" y="1"/>
                  </a:cubicBezTo>
                  <a:cubicBezTo>
                    <a:pt x="5" y="1"/>
                    <a:pt x="1" y="53"/>
                    <a:pt x="9" y="114"/>
                  </a:cubicBezTo>
                  <a:cubicBezTo>
                    <a:pt x="17" y="172"/>
                    <a:pt x="34" y="219"/>
                    <a:pt x="48" y="219"/>
                  </a:cubicBezTo>
                  <a:cubicBezTo>
                    <a:pt x="48" y="219"/>
                    <a:pt x="49" y="219"/>
                    <a:pt x="49" y="219"/>
                  </a:cubicBezTo>
                  <a:cubicBezTo>
                    <a:pt x="62" y="219"/>
                    <a:pt x="66" y="167"/>
                    <a:pt x="58" y="106"/>
                  </a:cubicBezTo>
                  <a:cubicBezTo>
                    <a:pt x="50" y="46"/>
                    <a:pt x="33" y="1"/>
                    <a:pt x="1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4"/>
            <p:cNvSpPr/>
            <p:nvPr/>
          </p:nvSpPr>
          <p:spPr>
            <a:xfrm>
              <a:off x="-182113" y="3437998"/>
              <a:ext cx="3054" cy="10165"/>
            </a:xfrm>
            <a:custGeom>
              <a:rect b="b" l="l" r="r" t="t"/>
              <a:pathLst>
                <a:path extrusionOk="0" h="223" w="67">
                  <a:moveTo>
                    <a:pt x="19" y="0"/>
                  </a:moveTo>
                  <a:cubicBezTo>
                    <a:pt x="5" y="5"/>
                    <a:pt x="1" y="53"/>
                    <a:pt x="9" y="114"/>
                  </a:cubicBezTo>
                  <a:cubicBezTo>
                    <a:pt x="19" y="174"/>
                    <a:pt x="35" y="223"/>
                    <a:pt x="49" y="223"/>
                  </a:cubicBezTo>
                  <a:cubicBezTo>
                    <a:pt x="62" y="219"/>
                    <a:pt x="67" y="170"/>
                    <a:pt x="57" y="109"/>
                  </a:cubicBezTo>
                  <a:cubicBezTo>
                    <a:pt x="49" y="48"/>
                    <a:pt x="31" y="0"/>
                    <a:pt x="1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4"/>
            <p:cNvSpPr/>
            <p:nvPr/>
          </p:nvSpPr>
          <p:spPr>
            <a:xfrm>
              <a:off x="-179515" y="3458283"/>
              <a:ext cx="2872" cy="10029"/>
            </a:xfrm>
            <a:custGeom>
              <a:rect b="b" l="l" r="r" t="t"/>
              <a:pathLst>
                <a:path extrusionOk="0" h="220" w="63">
                  <a:moveTo>
                    <a:pt x="20" y="1"/>
                  </a:moveTo>
                  <a:cubicBezTo>
                    <a:pt x="20" y="1"/>
                    <a:pt x="19" y="1"/>
                    <a:pt x="18" y="1"/>
                  </a:cubicBezTo>
                  <a:cubicBezTo>
                    <a:pt x="5" y="1"/>
                    <a:pt x="0" y="54"/>
                    <a:pt x="10" y="114"/>
                  </a:cubicBezTo>
                  <a:cubicBezTo>
                    <a:pt x="18" y="173"/>
                    <a:pt x="35" y="220"/>
                    <a:pt x="43" y="220"/>
                  </a:cubicBezTo>
                  <a:cubicBezTo>
                    <a:pt x="44" y="220"/>
                    <a:pt x="44" y="219"/>
                    <a:pt x="44" y="219"/>
                  </a:cubicBezTo>
                  <a:cubicBezTo>
                    <a:pt x="57" y="219"/>
                    <a:pt x="62" y="167"/>
                    <a:pt x="57" y="106"/>
                  </a:cubicBezTo>
                  <a:cubicBezTo>
                    <a:pt x="49" y="47"/>
                    <a:pt x="33"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4"/>
            <p:cNvSpPr/>
            <p:nvPr/>
          </p:nvSpPr>
          <p:spPr>
            <a:xfrm>
              <a:off x="-177144" y="3478386"/>
              <a:ext cx="2872" cy="10257"/>
            </a:xfrm>
            <a:custGeom>
              <a:rect b="b" l="l" r="r" t="t"/>
              <a:pathLst>
                <a:path extrusionOk="0" h="225" w="63">
                  <a:moveTo>
                    <a:pt x="19" y="1"/>
                  </a:moveTo>
                  <a:cubicBezTo>
                    <a:pt x="5" y="6"/>
                    <a:pt x="1" y="53"/>
                    <a:pt x="10" y="115"/>
                  </a:cubicBezTo>
                  <a:cubicBezTo>
                    <a:pt x="14" y="174"/>
                    <a:pt x="30" y="224"/>
                    <a:pt x="43" y="224"/>
                  </a:cubicBezTo>
                  <a:cubicBezTo>
                    <a:pt x="44" y="224"/>
                    <a:pt x="44" y="224"/>
                    <a:pt x="45" y="224"/>
                  </a:cubicBezTo>
                  <a:cubicBezTo>
                    <a:pt x="57" y="224"/>
                    <a:pt x="63" y="172"/>
                    <a:pt x="53" y="111"/>
                  </a:cubicBezTo>
                  <a:cubicBezTo>
                    <a:pt x="49" y="49"/>
                    <a:pt x="31" y="1"/>
                    <a:pt x="1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4"/>
            <p:cNvSpPr/>
            <p:nvPr/>
          </p:nvSpPr>
          <p:spPr>
            <a:xfrm>
              <a:off x="-174910" y="3498717"/>
              <a:ext cx="2781" cy="10211"/>
            </a:xfrm>
            <a:custGeom>
              <a:rect b="b" l="l" r="r" t="t"/>
              <a:pathLst>
                <a:path extrusionOk="0" h="224" w="61">
                  <a:moveTo>
                    <a:pt x="18" y="0"/>
                  </a:moveTo>
                  <a:cubicBezTo>
                    <a:pt x="4" y="0"/>
                    <a:pt x="0" y="53"/>
                    <a:pt x="8" y="115"/>
                  </a:cubicBezTo>
                  <a:cubicBezTo>
                    <a:pt x="14" y="176"/>
                    <a:pt x="26" y="224"/>
                    <a:pt x="40" y="224"/>
                  </a:cubicBezTo>
                  <a:cubicBezTo>
                    <a:pt x="53" y="224"/>
                    <a:pt x="61" y="171"/>
                    <a:pt x="53" y="111"/>
                  </a:cubicBezTo>
                  <a:cubicBezTo>
                    <a:pt x="48" y="49"/>
                    <a:pt x="31" y="0"/>
                    <a:pt x="1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4"/>
            <p:cNvSpPr/>
            <p:nvPr/>
          </p:nvSpPr>
          <p:spPr>
            <a:xfrm>
              <a:off x="-172905" y="3519048"/>
              <a:ext cx="2598" cy="10211"/>
            </a:xfrm>
            <a:custGeom>
              <a:rect b="b" l="l" r="r" t="t"/>
              <a:pathLst>
                <a:path extrusionOk="0" h="224" w="57">
                  <a:moveTo>
                    <a:pt x="17" y="0"/>
                  </a:moveTo>
                  <a:cubicBezTo>
                    <a:pt x="4" y="0"/>
                    <a:pt x="0" y="53"/>
                    <a:pt x="4" y="114"/>
                  </a:cubicBezTo>
                  <a:cubicBezTo>
                    <a:pt x="9" y="175"/>
                    <a:pt x="26" y="224"/>
                    <a:pt x="39" y="224"/>
                  </a:cubicBezTo>
                  <a:cubicBezTo>
                    <a:pt x="53" y="224"/>
                    <a:pt x="57" y="171"/>
                    <a:pt x="53" y="110"/>
                  </a:cubicBezTo>
                  <a:cubicBezTo>
                    <a:pt x="48" y="48"/>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4"/>
            <p:cNvSpPr/>
            <p:nvPr/>
          </p:nvSpPr>
          <p:spPr>
            <a:xfrm>
              <a:off x="-171355" y="3539333"/>
              <a:ext cx="2644" cy="10257"/>
            </a:xfrm>
            <a:custGeom>
              <a:rect b="b" l="l" r="r" t="t"/>
              <a:pathLst>
                <a:path extrusionOk="0" h="225" w="58">
                  <a:moveTo>
                    <a:pt x="23" y="1"/>
                  </a:moveTo>
                  <a:cubicBezTo>
                    <a:pt x="9" y="6"/>
                    <a:pt x="1" y="53"/>
                    <a:pt x="5" y="115"/>
                  </a:cubicBezTo>
                  <a:cubicBezTo>
                    <a:pt x="14" y="174"/>
                    <a:pt x="26" y="225"/>
                    <a:pt x="39" y="225"/>
                  </a:cubicBezTo>
                  <a:cubicBezTo>
                    <a:pt x="40" y="225"/>
                    <a:pt x="40" y="224"/>
                    <a:pt x="41" y="224"/>
                  </a:cubicBezTo>
                  <a:cubicBezTo>
                    <a:pt x="53" y="224"/>
                    <a:pt x="57" y="176"/>
                    <a:pt x="53" y="111"/>
                  </a:cubicBezTo>
                  <a:cubicBezTo>
                    <a:pt x="49" y="49"/>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4"/>
            <p:cNvSpPr/>
            <p:nvPr/>
          </p:nvSpPr>
          <p:spPr>
            <a:xfrm>
              <a:off x="-169759" y="3559892"/>
              <a:ext cx="2416" cy="10211"/>
            </a:xfrm>
            <a:custGeom>
              <a:rect b="b" l="l" r="r" t="t"/>
              <a:pathLst>
                <a:path extrusionOk="0" h="224" w="53">
                  <a:moveTo>
                    <a:pt x="20" y="1"/>
                  </a:moveTo>
                  <a:cubicBezTo>
                    <a:pt x="19" y="1"/>
                    <a:pt x="19" y="1"/>
                    <a:pt x="18" y="1"/>
                  </a:cubicBezTo>
                  <a:cubicBezTo>
                    <a:pt x="6" y="1"/>
                    <a:pt x="0" y="48"/>
                    <a:pt x="6" y="114"/>
                  </a:cubicBezTo>
                  <a:cubicBezTo>
                    <a:pt x="10" y="175"/>
                    <a:pt x="22" y="223"/>
                    <a:pt x="36" y="223"/>
                  </a:cubicBezTo>
                  <a:cubicBezTo>
                    <a:pt x="49" y="223"/>
                    <a:pt x="53" y="171"/>
                    <a:pt x="49" y="110"/>
                  </a:cubicBezTo>
                  <a:cubicBezTo>
                    <a:pt x="45" y="51"/>
                    <a:pt x="33"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4"/>
            <p:cNvSpPr/>
            <p:nvPr/>
          </p:nvSpPr>
          <p:spPr>
            <a:xfrm>
              <a:off x="-168574" y="3580223"/>
              <a:ext cx="2462" cy="10211"/>
            </a:xfrm>
            <a:custGeom>
              <a:rect b="b" l="l" r="r" t="t"/>
              <a:pathLst>
                <a:path extrusionOk="0" h="224" w="54">
                  <a:moveTo>
                    <a:pt x="23" y="1"/>
                  </a:moveTo>
                  <a:cubicBezTo>
                    <a:pt x="10" y="1"/>
                    <a:pt x="1" y="48"/>
                    <a:pt x="6" y="114"/>
                  </a:cubicBezTo>
                  <a:cubicBezTo>
                    <a:pt x="6" y="175"/>
                    <a:pt x="18" y="223"/>
                    <a:pt x="32" y="223"/>
                  </a:cubicBezTo>
                  <a:cubicBezTo>
                    <a:pt x="45" y="223"/>
                    <a:pt x="53" y="171"/>
                    <a:pt x="49" y="110"/>
                  </a:cubicBezTo>
                  <a:cubicBezTo>
                    <a:pt x="49" y="48"/>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4"/>
            <p:cNvSpPr/>
            <p:nvPr/>
          </p:nvSpPr>
          <p:spPr>
            <a:xfrm>
              <a:off x="-167571" y="3600554"/>
              <a:ext cx="2462" cy="10165"/>
            </a:xfrm>
            <a:custGeom>
              <a:rect b="b" l="l" r="r" t="t"/>
              <a:pathLst>
                <a:path extrusionOk="0" h="223" w="54">
                  <a:moveTo>
                    <a:pt x="23" y="0"/>
                  </a:moveTo>
                  <a:cubicBezTo>
                    <a:pt x="10" y="0"/>
                    <a:pt x="1" y="53"/>
                    <a:pt x="5" y="114"/>
                  </a:cubicBezTo>
                  <a:cubicBezTo>
                    <a:pt x="5" y="175"/>
                    <a:pt x="18" y="223"/>
                    <a:pt x="31" y="223"/>
                  </a:cubicBezTo>
                  <a:cubicBezTo>
                    <a:pt x="45" y="223"/>
                    <a:pt x="53" y="170"/>
                    <a:pt x="49" y="110"/>
                  </a:cubicBezTo>
                  <a:cubicBezTo>
                    <a:pt x="49" y="48"/>
                    <a:pt x="36"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4"/>
            <p:cNvSpPr/>
            <p:nvPr/>
          </p:nvSpPr>
          <p:spPr>
            <a:xfrm>
              <a:off x="-166751" y="3620885"/>
              <a:ext cx="2416" cy="10165"/>
            </a:xfrm>
            <a:custGeom>
              <a:rect b="b" l="l" r="r" t="t"/>
              <a:pathLst>
                <a:path extrusionOk="0" h="223" w="53">
                  <a:moveTo>
                    <a:pt x="22" y="0"/>
                  </a:moveTo>
                  <a:cubicBezTo>
                    <a:pt x="9" y="0"/>
                    <a:pt x="0" y="53"/>
                    <a:pt x="0" y="113"/>
                  </a:cubicBezTo>
                  <a:cubicBezTo>
                    <a:pt x="4" y="172"/>
                    <a:pt x="17" y="223"/>
                    <a:pt x="29" y="223"/>
                  </a:cubicBezTo>
                  <a:cubicBezTo>
                    <a:pt x="30" y="223"/>
                    <a:pt x="30" y="223"/>
                    <a:pt x="31" y="223"/>
                  </a:cubicBezTo>
                  <a:cubicBezTo>
                    <a:pt x="45" y="223"/>
                    <a:pt x="53" y="174"/>
                    <a:pt x="49" y="113"/>
                  </a:cubicBezTo>
                  <a:cubicBezTo>
                    <a:pt x="49" y="47"/>
                    <a:pt x="35"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4"/>
            <p:cNvSpPr/>
            <p:nvPr/>
          </p:nvSpPr>
          <p:spPr>
            <a:xfrm>
              <a:off x="-166158" y="3641398"/>
              <a:ext cx="2234" cy="10165"/>
            </a:xfrm>
            <a:custGeom>
              <a:rect b="b" l="l" r="r" t="t"/>
              <a:pathLst>
                <a:path extrusionOk="0" h="223" w="49">
                  <a:moveTo>
                    <a:pt x="22" y="0"/>
                  </a:moveTo>
                  <a:cubicBezTo>
                    <a:pt x="9" y="0"/>
                    <a:pt x="0" y="48"/>
                    <a:pt x="0" y="109"/>
                  </a:cubicBezTo>
                  <a:cubicBezTo>
                    <a:pt x="5" y="174"/>
                    <a:pt x="14" y="222"/>
                    <a:pt x="26" y="222"/>
                  </a:cubicBezTo>
                  <a:cubicBezTo>
                    <a:pt x="40" y="222"/>
                    <a:pt x="48" y="170"/>
                    <a:pt x="48" y="109"/>
                  </a:cubicBezTo>
                  <a:cubicBezTo>
                    <a:pt x="48" y="48"/>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4"/>
            <p:cNvSpPr/>
            <p:nvPr/>
          </p:nvSpPr>
          <p:spPr>
            <a:xfrm>
              <a:off x="-165748" y="3661683"/>
              <a:ext cx="2234" cy="10393"/>
            </a:xfrm>
            <a:custGeom>
              <a:rect b="b" l="l" r="r" t="t"/>
              <a:pathLst>
                <a:path extrusionOk="0" h="228" w="49">
                  <a:moveTo>
                    <a:pt x="23" y="1"/>
                  </a:moveTo>
                  <a:cubicBezTo>
                    <a:pt x="9" y="1"/>
                    <a:pt x="0" y="53"/>
                    <a:pt x="0" y="114"/>
                  </a:cubicBezTo>
                  <a:cubicBezTo>
                    <a:pt x="0" y="175"/>
                    <a:pt x="13" y="227"/>
                    <a:pt x="27" y="227"/>
                  </a:cubicBezTo>
                  <a:cubicBezTo>
                    <a:pt x="39" y="227"/>
                    <a:pt x="49" y="175"/>
                    <a:pt x="49" y="114"/>
                  </a:cubicBezTo>
                  <a:cubicBezTo>
                    <a:pt x="49" y="53"/>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4"/>
            <p:cNvSpPr/>
            <p:nvPr/>
          </p:nvSpPr>
          <p:spPr>
            <a:xfrm>
              <a:off x="-165566" y="3682196"/>
              <a:ext cx="2234" cy="10211"/>
            </a:xfrm>
            <a:custGeom>
              <a:rect b="b" l="l" r="r" t="t"/>
              <a:pathLst>
                <a:path extrusionOk="0" h="224" w="49">
                  <a:moveTo>
                    <a:pt x="23" y="1"/>
                  </a:moveTo>
                  <a:cubicBezTo>
                    <a:pt x="9" y="1"/>
                    <a:pt x="1" y="53"/>
                    <a:pt x="1" y="114"/>
                  </a:cubicBezTo>
                  <a:cubicBezTo>
                    <a:pt x="1" y="176"/>
                    <a:pt x="9" y="223"/>
                    <a:pt x="23" y="223"/>
                  </a:cubicBezTo>
                  <a:cubicBezTo>
                    <a:pt x="35" y="223"/>
                    <a:pt x="49" y="176"/>
                    <a:pt x="49" y="114"/>
                  </a:cubicBezTo>
                  <a:cubicBezTo>
                    <a:pt x="49" y="49"/>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4"/>
            <p:cNvSpPr/>
            <p:nvPr/>
          </p:nvSpPr>
          <p:spPr>
            <a:xfrm>
              <a:off x="-165383" y="3702709"/>
              <a:ext cx="2279" cy="10257"/>
            </a:xfrm>
            <a:custGeom>
              <a:rect b="b" l="l" r="r" t="t"/>
              <a:pathLst>
                <a:path extrusionOk="0" h="225" w="50">
                  <a:moveTo>
                    <a:pt x="23" y="1"/>
                  </a:moveTo>
                  <a:cubicBezTo>
                    <a:pt x="9" y="1"/>
                    <a:pt x="1" y="49"/>
                    <a:pt x="1" y="110"/>
                  </a:cubicBezTo>
                  <a:cubicBezTo>
                    <a:pt x="1" y="172"/>
                    <a:pt x="9" y="224"/>
                    <a:pt x="23" y="224"/>
                  </a:cubicBezTo>
                  <a:cubicBezTo>
                    <a:pt x="35" y="224"/>
                    <a:pt x="49" y="172"/>
                    <a:pt x="45" y="110"/>
                  </a:cubicBezTo>
                  <a:cubicBezTo>
                    <a:pt x="45" y="49"/>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4"/>
            <p:cNvSpPr/>
            <p:nvPr/>
          </p:nvSpPr>
          <p:spPr>
            <a:xfrm>
              <a:off x="-165155" y="3723040"/>
              <a:ext cx="2234" cy="10439"/>
            </a:xfrm>
            <a:custGeom>
              <a:rect b="b" l="l" r="r" t="t"/>
              <a:pathLst>
                <a:path extrusionOk="0" h="229" w="49">
                  <a:moveTo>
                    <a:pt x="22" y="1"/>
                  </a:moveTo>
                  <a:cubicBezTo>
                    <a:pt x="10" y="1"/>
                    <a:pt x="0" y="53"/>
                    <a:pt x="0" y="114"/>
                  </a:cubicBezTo>
                  <a:cubicBezTo>
                    <a:pt x="0" y="176"/>
                    <a:pt x="14" y="228"/>
                    <a:pt x="22" y="228"/>
                  </a:cubicBezTo>
                  <a:cubicBezTo>
                    <a:pt x="36" y="224"/>
                    <a:pt x="48" y="176"/>
                    <a:pt x="48" y="114"/>
                  </a:cubicBezTo>
                  <a:cubicBezTo>
                    <a:pt x="44" y="53"/>
                    <a:pt x="36"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4"/>
            <p:cNvSpPr/>
            <p:nvPr/>
          </p:nvSpPr>
          <p:spPr>
            <a:xfrm>
              <a:off x="-164973" y="3743554"/>
              <a:ext cx="2234" cy="10211"/>
            </a:xfrm>
            <a:custGeom>
              <a:rect b="b" l="l" r="r" t="t"/>
              <a:pathLst>
                <a:path extrusionOk="0" h="224" w="49">
                  <a:moveTo>
                    <a:pt x="22" y="0"/>
                  </a:moveTo>
                  <a:cubicBezTo>
                    <a:pt x="10" y="0"/>
                    <a:pt x="0" y="49"/>
                    <a:pt x="0" y="115"/>
                  </a:cubicBezTo>
                  <a:cubicBezTo>
                    <a:pt x="0" y="176"/>
                    <a:pt x="14" y="224"/>
                    <a:pt x="26" y="224"/>
                  </a:cubicBezTo>
                  <a:cubicBezTo>
                    <a:pt x="40" y="224"/>
                    <a:pt x="49" y="176"/>
                    <a:pt x="49" y="110"/>
                  </a:cubicBezTo>
                  <a:cubicBezTo>
                    <a:pt x="49" y="49"/>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4"/>
            <p:cNvSpPr/>
            <p:nvPr/>
          </p:nvSpPr>
          <p:spPr>
            <a:xfrm>
              <a:off x="-164745" y="3763884"/>
              <a:ext cx="2416" cy="10393"/>
            </a:xfrm>
            <a:custGeom>
              <a:rect b="b" l="l" r="r" t="t"/>
              <a:pathLst>
                <a:path extrusionOk="0" h="228" w="53">
                  <a:moveTo>
                    <a:pt x="27" y="0"/>
                  </a:moveTo>
                  <a:cubicBezTo>
                    <a:pt x="13" y="0"/>
                    <a:pt x="1" y="53"/>
                    <a:pt x="5" y="115"/>
                  </a:cubicBezTo>
                  <a:cubicBezTo>
                    <a:pt x="5" y="175"/>
                    <a:pt x="17" y="228"/>
                    <a:pt x="27" y="228"/>
                  </a:cubicBezTo>
                  <a:cubicBezTo>
                    <a:pt x="39" y="228"/>
                    <a:pt x="53" y="175"/>
                    <a:pt x="48" y="115"/>
                  </a:cubicBezTo>
                  <a:cubicBezTo>
                    <a:pt x="48" y="53"/>
                    <a:pt x="39" y="0"/>
                    <a:pt x="2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4"/>
            <p:cNvSpPr/>
            <p:nvPr/>
          </p:nvSpPr>
          <p:spPr>
            <a:xfrm>
              <a:off x="-164380" y="3784398"/>
              <a:ext cx="2279" cy="10211"/>
            </a:xfrm>
            <a:custGeom>
              <a:rect b="b" l="l" r="r" t="t"/>
              <a:pathLst>
                <a:path extrusionOk="0" h="224" w="50">
                  <a:moveTo>
                    <a:pt x="23" y="0"/>
                  </a:moveTo>
                  <a:cubicBezTo>
                    <a:pt x="9" y="0"/>
                    <a:pt x="1" y="53"/>
                    <a:pt x="1" y="115"/>
                  </a:cubicBezTo>
                  <a:cubicBezTo>
                    <a:pt x="5" y="175"/>
                    <a:pt x="13" y="224"/>
                    <a:pt x="27" y="224"/>
                  </a:cubicBezTo>
                  <a:cubicBezTo>
                    <a:pt x="40" y="224"/>
                    <a:pt x="49" y="175"/>
                    <a:pt x="49" y="115"/>
                  </a:cubicBezTo>
                  <a:cubicBezTo>
                    <a:pt x="49" y="48"/>
                    <a:pt x="36"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4"/>
            <p:cNvSpPr/>
            <p:nvPr/>
          </p:nvSpPr>
          <p:spPr>
            <a:xfrm>
              <a:off x="-163970" y="3804956"/>
              <a:ext cx="2234" cy="10165"/>
            </a:xfrm>
            <a:custGeom>
              <a:rect b="b" l="l" r="r" t="t"/>
              <a:pathLst>
                <a:path extrusionOk="0" h="223" w="49">
                  <a:moveTo>
                    <a:pt x="22" y="0"/>
                  </a:moveTo>
                  <a:cubicBezTo>
                    <a:pt x="10" y="0"/>
                    <a:pt x="0" y="47"/>
                    <a:pt x="0" y="109"/>
                  </a:cubicBezTo>
                  <a:cubicBezTo>
                    <a:pt x="4" y="174"/>
                    <a:pt x="14" y="223"/>
                    <a:pt x="27" y="223"/>
                  </a:cubicBezTo>
                  <a:cubicBezTo>
                    <a:pt x="40" y="223"/>
                    <a:pt x="49" y="170"/>
                    <a:pt x="49" y="109"/>
                  </a:cubicBezTo>
                  <a:cubicBezTo>
                    <a:pt x="49" y="47"/>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4"/>
            <p:cNvSpPr/>
            <p:nvPr/>
          </p:nvSpPr>
          <p:spPr>
            <a:xfrm>
              <a:off x="-163560" y="3825242"/>
              <a:ext cx="2462" cy="10393"/>
            </a:xfrm>
            <a:custGeom>
              <a:rect b="b" l="l" r="r" t="t"/>
              <a:pathLst>
                <a:path extrusionOk="0" h="228" w="54">
                  <a:moveTo>
                    <a:pt x="22" y="1"/>
                  </a:moveTo>
                  <a:cubicBezTo>
                    <a:pt x="9" y="1"/>
                    <a:pt x="1" y="53"/>
                    <a:pt x="5" y="114"/>
                  </a:cubicBezTo>
                  <a:cubicBezTo>
                    <a:pt x="5" y="175"/>
                    <a:pt x="18" y="227"/>
                    <a:pt x="31" y="227"/>
                  </a:cubicBezTo>
                  <a:cubicBezTo>
                    <a:pt x="44" y="223"/>
                    <a:pt x="53" y="175"/>
                    <a:pt x="48" y="114"/>
                  </a:cubicBezTo>
                  <a:cubicBezTo>
                    <a:pt x="48" y="53"/>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4"/>
            <p:cNvSpPr/>
            <p:nvPr/>
          </p:nvSpPr>
          <p:spPr>
            <a:xfrm>
              <a:off x="-162967" y="3845755"/>
              <a:ext cx="2234" cy="10211"/>
            </a:xfrm>
            <a:custGeom>
              <a:rect b="b" l="l" r="r" t="t"/>
              <a:pathLst>
                <a:path extrusionOk="0" h="224" w="49">
                  <a:moveTo>
                    <a:pt x="22" y="1"/>
                  </a:moveTo>
                  <a:cubicBezTo>
                    <a:pt x="9" y="1"/>
                    <a:pt x="0" y="49"/>
                    <a:pt x="0" y="114"/>
                  </a:cubicBezTo>
                  <a:cubicBezTo>
                    <a:pt x="0" y="175"/>
                    <a:pt x="14" y="223"/>
                    <a:pt x="27" y="223"/>
                  </a:cubicBezTo>
                  <a:cubicBezTo>
                    <a:pt x="40" y="223"/>
                    <a:pt x="49" y="175"/>
                    <a:pt x="49" y="110"/>
                  </a:cubicBezTo>
                  <a:cubicBezTo>
                    <a:pt x="44"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4"/>
            <p:cNvSpPr/>
            <p:nvPr/>
          </p:nvSpPr>
          <p:spPr>
            <a:xfrm>
              <a:off x="-162603" y="3866086"/>
              <a:ext cx="2462" cy="10393"/>
            </a:xfrm>
            <a:custGeom>
              <a:rect b="b" l="l" r="r" t="t"/>
              <a:pathLst>
                <a:path extrusionOk="0" h="228" w="54">
                  <a:moveTo>
                    <a:pt x="23" y="1"/>
                  </a:moveTo>
                  <a:cubicBezTo>
                    <a:pt x="10" y="1"/>
                    <a:pt x="1" y="53"/>
                    <a:pt x="6" y="114"/>
                  </a:cubicBezTo>
                  <a:cubicBezTo>
                    <a:pt x="6" y="175"/>
                    <a:pt x="19" y="227"/>
                    <a:pt x="32" y="227"/>
                  </a:cubicBezTo>
                  <a:cubicBezTo>
                    <a:pt x="45" y="227"/>
                    <a:pt x="53" y="175"/>
                    <a:pt x="49" y="114"/>
                  </a:cubicBezTo>
                  <a:cubicBezTo>
                    <a:pt x="49" y="53"/>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4"/>
            <p:cNvSpPr/>
            <p:nvPr/>
          </p:nvSpPr>
          <p:spPr>
            <a:xfrm>
              <a:off x="-161964" y="3886599"/>
              <a:ext cx="2234" cy="10165"/>
            </a:xfrm>
            <a:custGeom>
              <a:rect b="b" l="l" r="r" t="t"/>
              <a:pathLst>
                <a:path extrusionOk="0" h="223" w="49">
                  <a:moveTo>
                    <a:pt x="22" y="1"/>
                  </a:moveTo>
                  <a:cubicBezTo>
                    <a:pt x="9" y="1"/>
                    <a:pt x="0" y="53"/>
                    <a:pt x="0" y="114"/>
                  </a:cubicBezTo>
                  <a:cubicBezTo>
                    <a:pt x="5" y="176"/>
                    <a:pt x="13" y="223"/>
                    <a:pt x="27" y="223"/>
                  </a:cubicBezTo>
                  <a:cubicBezTo>
                    <a:pt x="39" y="223"/>
                    <a:pt x="49" y="176"/>
                    <a:pt x="49" y="114"/>
                  </a:cubicBezTo>
                  <a:cubicBezTo>
                    <a:pt x="49"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4"/>
            <p:cNvSpPr/>
            <p:nvPr/>
          </p:nvSpPr>
          <p:spPr>
            <a:xfrm>
              <a:off x="-161417" y="3907112"/>
              <a:ext cx="2279" cy="10211"/>
            </a:xfrm>
            <a:custGeom>
              <a:rect b="b" l="l" r="r" t="t"/>
              <a:pathLst>
                <a:path extrusionOk="0" h="224" w="50">
                  <a:moveTo>
                    <a:pt x="24" y="0"/>
                  </a:moveTo>
                  <a:cubicBezTo>
                    <a:pt x="24" y="0"/>
                    <a:pt x="23" y="0"/>
                    <a:pt x="23" y="1"/>
                  </a:cubicBezTo>
                  <a:cubicBezTo>
                    <a:pt x="10" y="1"/>
                    <a:pt x="1" y="49"/>
                    <a:pt x="1" y="110"/>
                  </a:cubicBezTo>
                  <a:cubicBezTo>
                    <a:pt x="6" y="176"/>
                    <a:pt x="15" y="224"/>
                    <a:pt x="27" y="224"/>
                  </a:cubicBezTo>
                  <a:cubicBezTo>
                    <a:pt x="41" y="224"/>
                    <a:pt x="49" y="172"/>
                    <a:pt x="49" y="110"/>
                  </a:cubicBezTo>
                  <a:cubicBezTo>
                    <a:pt x="45" y="51"/>
                    <a:pt x="37" y="0"/>
                    <a:pt x="2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4"/>
            <p:cNvSpPr/>
            <p:nvPr/>
          </p:nvSpPr>
          <p:spPr>
            <a:xfrm>
              <a:off x="-160779" y="3927443"/>
              <a:ext cx="2234" cy="10211"/>
            </a:xfrm>
            <a:custGeom>
              <a:rect b="b" l="l" r="r" t="t"/>
              <a:pathLst>
                <a:path extrusionOk="0" h="224" w="49">
                  <a:moveTo>
                    <a:pt x="23" y="0"/>
                  </a:moveTo>
                  <a:cubicBezTo>
                    <a:pt x="9" y="0"/>
                    <a:pt x="1" y="53"/>
                    <a:pt x="1" y="114"/>
                  </a:cubicBezTo>
                  <a:cubicBezTo>
                    <a:pt x="5" y="173"/>
                    <a:pt x="13" y="224"/>
                    <a:pt x="25" y="224"/>
                  </a:cubicBezTo>
                  <a:cubicBezTo>
                    <a:pt x="26" y="224"/>
                    <a:pt x="26" y="224"/>
                    <a:pt x="27" y="224"/>
                  </a:cubicBezTo>
                  <a:cubicBezTo>
                    <a:pt x="39" y="224"/>
                    <a:pt x="49" y="175"/>
                    <a:pt x="49" y="114"/>
                  </a:cubicBezTo>
                  <a:cubicBezTo>
                    <a:pt x="45" y="49"/>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4"/>
            <p:cNvSpPr/>
            <p:nvPr/>
          </p:nvSpPr>
          <p:spPr>
            <a:xfrm>
              <a:off x="-160187" y="3947956"/>
              <a:ext cx="2234" cy="10211"/>
            </a:xfrm>
            <a:custGeom>
              <a:rect b="b" l="l" r="r" t="t"/>
              <a:pathLst>
                <a:path extrusionOk="0" h="224" w="49">
                  <a:moveTo>
                    <a:pt x="22" y="0"/>
                  </a:moveTo>
                  <a:cubicBezTo>
                    <a:pt x="10" y="0"/>
                    <a:pt x="0" y="49"/>
                    <a:pt x="0" y="115"/>
                  </a:cubicBezTo>
                  <a:cubicBezTo>
                    <a:pt x="5" y="175"/>
                    <a:pt x="18" y="224"/>
                    <a:pt x="26" y="224"/>
                  </a:cubicBezTo>
                  <a:cubicBezTo>
                    <a:pt x="40" y="224"/>
                    <a:pt x="48" y="171"/>
                    <a:pt x="48" y="109"/>
                  </a:cubicBezTo>
                  <a:cubicBezTo>
                    <a:pt x="48" y="49"/>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4"/>
            <p:cNvSpPr/>
            <p:nvPr/>
          </p:nvSpPr>
          <p:spPr>
            <a:xfrm>
              <a:off x="-159594" y="3968287"/>
              <a:ext cx="2462" cy="10393"/>
            </a:xfrm>
            <a:custGeom>
              <a:rect b="b" l="l" r="r" t="t"/>
              <a:pathLst>
                <a:path extrusionOk="0" h="228" w="54">
                  <a:moveTo>
                    <a:pt x="23" y="0"/>
                  </a:moveTo>
                  <a:cubicBezTo>
                    <a:pt x="9" y="0"/>
                    <a:pt x="1" y="52"/>
                    <a:pt x="5" y="114"/>
                  </a:cubicBezTo>
                  <a:cubicBezTo>
                    <a:pt x="5" y="175"/>
                    <a:pt x="19" y="228"/>
                    <a:pt x="31" y="228"/>
                  </a:cubicBezTo>
                  <a:cubicBezTo>
                    <a:pt x="45" y="223"/>
                    <a:pt x="53" y="175"/>
                    <a:pt x="49" y="114"/>
                  </a:cubicBezTo>
                  <a:cubicBezTo>
                    <a:pt x="49" y="52"/>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4"/>
            <p:cNvSpPr/>
            <p:nvPr/>
          </p:nvSpPr>
          <p:spPr>
            <a:xfrm>
              <a:off x="-158773" y="3988755"/>
              <a:ext cx="2188" cy="10257"/>
            </a:xfrm>
            <a:custGeom>
              <a:rect b="b" l="l" r="r" t="t"/>
              <a:pathLst>
                <a:path extrusionOk="0" h="225" w="48">
                  <a:moveTo>
                    <a:pt x="17" y="1"/>
                  </a:moveTo>
                  <a:cubicBezTo>
                    <a:pt x="9" y="1"/>
                    <a:pt x="1" y="53"/>
                    <a:pt x="1" y="115"/>
                  </a:cubicBezTo>
                  <a:cubicBezTo>
                    <a:pt x="1" y="176"/>
                    <a:pt x="13" y="224"/>
                    <a:pt x="27" y="224"/>
                  </a:cubicBezTo>
                  <a:cubicBezTo>
                    <a:pt x="39" y="224"/>
                    <a:pt x="48" y="172"/>
                    <a:pt x="48" y="111"/>
                  </a:cubicBezTo>
                  <a:cubicBezTo>
                    <a:pt x="44" y="49"/>
                    <a:pt x="31" y="1"/>
                    <a:pt x="1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4"/>
            <p:cNvSpPr/>
            <p:nvPr/>
          </p:nvSpPr>
          <p:spPr>
            <a:xfrm>
              <a:off x="-158181" y="4009086"/>
              <a:ext cx="2416" cy="10439"/>
            </a:xfrm>
            <a:custGeom>
              <a:rect b="b" l="l" r="r" t="t"/>
              <a:pathLst>
                <a:path extrusionOk="0" h="229" w="53">
                  <a:moveTo>
                    <a:pt x="22" y="1"/>
                  </a:moveTo>
                  <a:cubicBezTo>
                    <a:pt x="9" y="6"/>
                    <a:pt x="0" y="53"/>
                    <a:pt x="4" y="115"/>
                  </a:cubicBezTo>
                  <a:cubicBezTo>
                    <a:pt x="4" y="176"/>
                    <a:pt x="18" y="228"/>
                    <a:pt x="31" y="228"/>
                  </a:cubicBezTo>
                  <a:cubicBezTo>
                    <a:pt x="44" y="228"/>
                    <a:pt x="53" y="176"/>
                    <a:pt x="48" y="115"/>
                  </a:cubicBezTo>
                  <a:cubicBezTo>
                    <a:pt x="48" y="53"/>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4"/>
            <p:cNvSpPr/>
            <p:nvPr/>
          </p:nvSpPr>
          <p:spPr>
            <a:xfrm>
              <a:off x="-157360" y="4029645"/>
              <a:ext cx="2234" cy="10211"/>
            </a:xfrm>
            <a:custGeom>
              <a:rect b="b" l="l" r="r" t="t"/>
              <a:pathLst>
                <a:path extrusionOk="0" h="224" w="49">
                  <a:moveTo>
                    <a:pt x="22" y="1"/>
                  </a:moveTo>
                  <a:cubicBezTo>
                    <a:pt x="8" y="1"/>
                    <a:pt x="0" y="53"/>
                    <a:pt x="0" y="114"/>
                  </a:cubicBezTo>
                  <a:cubicBezTo>
                    <a:pt x="4" y="175"/>
                    <a:pt x="13" y="223"/>
                    <a:pt x="26" y="223"/>
                  </a:cubicBezTo>
                  <a:cubicBezTo>
                    <a:pt x="39" y="223"/>
                    <a:pt x="48" y="175"/>
                    <a:pt x="48" y="110"/>
                  </a:cubicBezTo>
                  <a:cubicBezTo>
                    <a:pt x="43" y="48"/>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4"/>
            <p:cNvSpPr/>
            <p:nvPr/>
          </p:nvSpPr>
          <p:spPr>
            <a:xfrm>
              <a:off x="-156813" y="4050158"/>
              <a:ext cx="2462" cy="10211"/>
            </a:xfrm>
            <a:custGeom>
              <a:rect b="b" l="l" r="r" t="t"/>
              <a:pathLst>
                <a:path extrusionOk="0" h="224" w="54">
                  <a:moveTo>
                    <a:pt x="24" y="0"/>
                  </a:moveTo>
                  <a:cubicBezTo>
                    <a:pt x="24" y="0"/>
                    <a:pt x="23" y="1"/>
                    <a:pt x="23" y="1"/>
                  </a:cubicBezTo>
                  <a:cubicBezTo>
                    <a:pt x="10" y="1"/>
                    <a:pt x="1" y="49"/>
                    <a:pt x="5" y="110"/>
                  </a:cubicBezTo>
                  <a:cubicBezTo>
                    <a:pt x="5" y="175"/>
                    <a:pt x="18" y="223"/>
                    <a:pt x="31" y="223"/>
                  </a:cubicBezTo>
                  <a:cubicBezTo>
                    <a:pt x="45" y="223"/>
                    <a:pt x="53" y="171"/>
                    <a:pt x="53" y="110"/>
                  </a:cubicBezTo>
                  <a:cubicBezTo>
                    <a:pt x="49" y="51"/>
                    <a:pt x="37" y="0"/>
                    <a:pt x="2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4"/>
            <p:cNvSpPr/>
            <p:nvPr/>
          </p:nvSpPr>
          <p:spPr>
            <a:xfrm>
              <a:off x="-155993" y="4070489"/>
              <a:ext cx="2416" cy="10165"/>
            </a:xfrm>
            <a:custGeom>
              <a:rect b="b" l="l" r="r" t="t"/>
              <a:pathLst>
                <a:path extrusionOk="0" h="223" w="53">
                  <a:moveTo>
                    <a:pt x="22" y="0"/>
                  </a:moveTo>
                  <a:cubicBezTo>
                    <a:pt x="9" y="0"/>
                    <a:pt x="0" y="53"/>
                    <a:pt x="5" y="114"/>
                  </a:cubicBezTo>
                  <a:cubicBezTo>
                    <a:pt x="5" y="175"/>
                    <a:pt x="18" y="223"/>
                    <a:pt x="31" y="223"/>
                  </a:cubicBezTo>
                  <a:cubicBezTo>
                    <a:pt x="44" y="223"/>
                    <a:pt x="53" y="175"/>
                    <a:pt x="49" y="114"/>
                  </a:cubicBezTo>
                  <a:cubicBezTo>
                    <a:pt x="49" y="49"/>
                    <a:pt x="35"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4"/>
            <p:cNvSpPr/>
            <p:nvPr/>
          </p:nvSpPr>
          <p:spPr>
            <a:xfrm>
              <a:off x="-155172" y="4091002"/>
              <a:ext cx="2416" cy="10165"/>
            </a:xfrm>
            <a:custGeom>
              <a:rect b="b" l="l" r="r" t="t"/>
              <a:pathLst>
                <a:path extrusionOk="0" h="223" w="53">
                  <a:moveTo>
                    <a:pt x="21" y="0"/>
                  </a:moveTo>
                  <a:cubicBezTo>
                    <a:pt x="9" y="0"/>
                    <a:pt x="0" y="49"/>
                    <a:pt x="0" y="109"/>
                  </a:cubicBezTo>
                  <a:cubicBezTo>
                    <a:pt x="4" y="176"/>
                    <a:pt x="17" y="223"/>
                    <a:pt x="31" y="223"/>
                  </a:cubicBezTo>
                  <a:cubicBezTo>
                    <a:pt x="43" y="223"/>
                    <a:pt x="53" y="170"/>
                    <a:pt x="47" y="109"/>
                  </a:cubicBezTo>
                  <a:cubicBezTo>
                    <a:pt x="47" y="49"/>
                    <a:pt x="35" y="0"/>
                    <a:pt x="2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4"/>
            <p:cNvSpPr/>
            <p:nvPr/>
          </p:nvSpPr>
          <p:spPr>
            <a:xfrm>
              <a:off x="-154397" y="4111333"/>
              <a:ext cx="2416" cy="10165"/>
            </a:xfrm>
            <a:custGeom>
              <a:rect b="b" l="l" r="r" t="t"/>
              <a:pathLst>
                <a:path extrusionOk="0" h="223" w="53">
                  <a:moveTo>
                    <a:pt x="22" y="0"/>
                  </a:moveTo>
                  <a:cubicBezTo>
                    <a:pt x="9" y="0"/>
                    <a:pt x="0" y="53"/>
                    <a:pt x="0" y="113"/>
                  </a:cubicBezTo>
                  <a:cubicBezTo>
                    <a:pt x="4" y="172"/>
                    <a:pt x="17" y="223"/>
                    <a:pt x="29" y="223"/>
                  </a:cubicBezTo>
                  <a:cubicBezTo>
                    <a:pt x="29" y="223"/>
                    <a:pt x="30" y="223"/>
                    <a:pt x="30" y="222"/>
                  </a:cubicBezTo>
                  <a:cubicBezTo>
                    <a:pt x="44" y="222"/>
                    <a:pt x="52" y="175"/>
                    <a:pt x="48" y="113"/>
                  </a:cubicBezTo>
                  <a:cubicBezTo>
                    <a:pt x="48" y="48"/>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4"/>
            <p:cNvSpPr/>
            <p:nvPr/>
          </p:nvSpPr>
          <p:spPr>
            <a:xfrm>
              <a:off x="-153622" y="4131846"/>
              <a:ext cx="2462" cy="10211"/>
            </a:xfrm>
            <a:custGeom>
              <a:rect b="b" l="l" r="r" t="t"/>
              <a:pathLst>
                <a:path extrusionOk="0" h="224" w="54">
                  <a:moveTo>
                    <a:pt x="23" y="0"/>
                  </a:moveTo>
                  <a:cubicBezTo>
                    <a:pt x="9" y="0"/>
                    <a:pt x="1" y="48"/>
                    <a:pt x="1" y="113"/>
                  </a:cubicBezTo>
                  <a:cubicBezTo>
                    <a:pt x="5" y="175"/>
                    <a:pt x="19" y="223"/>
                    <a:pt x="31" y="223"/>
                  </a:cubicBezTo>
                  <a:cubicBezTo>
                    <a:pt x="45" y="223"/>
                    <a:pt x="53" y="171"/>
                    <a:pt x="49" y="109"/>
                  </a:cubicBezTo>
                  <a:cubicBezTo>
                    <a:pt x="45" y="48"/>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4"/>
            <p:cNvSpPr/>
            <p:nvPr/>
          </p:nvSpPr>
          <p:spPr>
            <a:xfrm>
              <a:off x="-152802" y="4152131"/>
              <a:ext cx="2462" cy="10439"/>
            </a:xfrm>
            <a:custGeom>
              <a:rect b="b" l="l" r="r" t="t"/>
              <a:pathLst>
                <a:path extrusionOk="0" h="229" w="54">
                  <a:moveTo>
                    <a:pt x="22" y="1"/>
                  </a:moveTo>
                  <a:cubicBezTo>
                    <a:pt x="9" y="1"/>
                    <a:pt x="1" y="53"/>
                    <a:pt x="1" y="114"/>
                  </a:cubicBezTo>
                  <a:cubicBezTo>
                    <a:pt x="5" y="176"/>
                    <a:pt x="17" y="228"/>
                    <a:pt x="31" y="228"/>
                  </a:cubicBezTo>
                  <a:cubicBezTo>
                    <a:pt x="44" y="224"/>
                    <a:pt x="53" y="176"/>
                    <a:pt x="48" y="114"/>
                  </a:cubicBezTo>
                  <a:cubicBezTo>
                    <a:pt x="48" y="53"/>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4"/>
            <p:cNvSpPr/>
            <p:nvPr/>
          </p:nvSpPr>
          <p:spPr>
            <a:xfrm>
              <a:off x="-152027" y="4172645"/>
              <a:ext cx="2416" cy="10257"/>
            </a:xfrm>
            <a:custGeom>
              <a:rect b="b" l="l" r="r" t="t"/>
              <a:pathLst>
                <a:path extrusionOk="0" h="225" w="53">
                  <a:moveTo>
                    <a:pt x="23" y="1"/>
                  </a:moveTo>
                  <a:cubicBezTo>
                    <a:pt x="10" y="1"/>
                    <a:pt x="0" y="49"/>
                    <a:pt x="0" y="115"/>
                  </a:cubicBezTo>
                  <a:cubicBezTo>
                    <a:pt x="5" y="176"/>
                    <a:pt x="18" y="224"/>
                    <a:pt x="31" y="224"/>
                  </a:cubicBezTo>
                  <a:cubicBezTo>
                    <a:pt x="45" y="224"/>
                    <a:pt x="53" y="172"/>
                    <a:pt x="49" y="110"/>
                  </a:cubicBezTo>
                  <a:cubicBezTo>
                    <a:pt x="49" y="49"/>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4"/>
            <p:cNvSpPr/>
            <p:nvPr/>
          </p:nvSpPr>
          <p:spPr>
            <a:xfrm>
              <a:off x="-151206" y="4192976"/>
              <a:ext cx="2416" cy="10439"/>
            </a:xfrm>
            <a:custGeom>
              <a:rect b="b" l="l" r="r" t="t"/>
              <a:pathLst>
                <a:path extrusionOk="0" h="229" w="53">
                  <a:moveTo>
                    <a:pt x="22" y="1"/>
                  </a:moveTo>
                  <a:cubicBezTo>
                    <a:pt x="9" y="1"/>
                    <a:pt x="0" y="53"/>
                    <a:pt x="0" y="115"/>
                  </a:cubicBezTo>
                  <a:cubicBezTo>
                    <a:pt x="5" y="176"/>
                    <a:pt x="18" y="228"/>
                    <a:pt x="31" y="228"/>
                  </a:cubicBezTo>
                  <a:cubicBezTo>
                    <a:pt x="44" y="224"/>
                    <a:pt x="53" y="176"/>
                    <a:pt x="49" y="115"/>
                  </a:cubicBezTo>
                  <a:cubicBezTo>
                    <a:pt x="49" y="53"/>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4"/>
            <p:cNvSpPr/>
            <p:nvPr/>
          </p:nvSpPr>
          <p:spPr>
            <a:xfrm>
              <a:off x="-150386" y="4213489"/>
              <a:ext cx="2416" cy="10211"/>
            </a:xfrm>
            <a:custGeom>
              <a:rect b="b" l="l" r="r" t="t"/>
              <a:pathLst>
                <a:path extrusionOk="0" h="224" w="53">
                  <a:moveTo>
                    <a:pt x="21" y="0"/>
                  </a:moveTo>
                  <a:cubicBezTo>
                    <a:pt x="9" y="0"/>
                    <a:pt x="0" y="53"/>
                    <a:pt x="4" y="115"/>
                  </a:cubicBezTo>
                  <a:cubicBezTo>
                    <a:pt x="4" y="176"/>
                    <a:pt x="17" y="224"/>
                    <a:pt x="31" y="224"/>
                  </a:cubicBezTo>
                  <a:cubicBezTo>
                    <a:pt x="43" y="224"/>
                    <a:pt x="53" y="171"/>
                    <a:pt x="47" y="111"/>
                  </a:cubicBezTo>
                  <a:cubicBezTo>
                    <a:pt x="47" y="49"/>
                    <a:pt x="35" y="0"/>
                    <a:pt x="2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4"/>
            <p:cNvSpPr/>
            <p:nvPr/>
          </p:nvSpPr>
          <p:spPr>
            <a:xfrm>
              <a:off x="-149656" y="4233820"/>
              <a:ext cx="2462" cy="10393"/>
            </a:xfrm>
            <a:custGeom>
              <a:rect b="b" l="l" r="r" t="t"/>
              <a:pathLst>
                <a:path extrusionOk="0" h="228" w="54">
                  <a:moveTo>
                    <a:pt x="23" y="0"/>
                  </a:moveTo>
                  <a:cubicBezTo>
                    <a:pt x="10" y="5"/>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4"/>
            <p:cNvSpPr/>
            <p:nvPr/>
          </p:nvSpPr>
          <p:spPr>
            <a:xfrm>
              <a:off x="-148836" y="4254378"/>
              <a:ext cx="2462" cy="10165"/>
            </a:xfrm>
            <a:custGeom>
              <a:rect b="b" l="l" r="r" t="t"/>
              <a:pathLst>
                <a:path extrusionOk="0" h="223" w="54">
                  <a:moveTo>
                    <a:pt x="23" y="0"/>
                  </a:moveTo>
                  <a:cubicBezTo>
                    <a:pt x="9" y="0"/>
                    <a:pt x="1" y="53"/>
                    <a:pt x="5" y="114"/>
                  </a:cubicBezTo>
                  <a:cubicBezTo>
                    <a:pt x="5" y="174"/>
                    <a:pt x="19" y="223"/>
                    <a:pt x="31" y="223"/>
                  </a:cubicBezTo>
                  <a:cubicBezTo>
                    <a:pt x="45" y="223"/>
                    <a:pt x="53" y="174"/>
                    <a:pt x="49" y="109"/>
                  </a:cubicBezTo>
                  <a:cubicBezTo>
                    <a:pt x="49" y="47"/>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4"/>
            <p:cNvSpPr/>
            <p:nvPr/>
          </p:nvSpPr>
          <p:spPr>
            <a:xfrm>
              <a:off x="-148015" y="4274846"/>
              <a:ext cx="2462" cy="10211"/>
            </a:xfrm>
            <a:custGeom>
              <a:rect b="b" l="l" r="r" t="t"/>
              <a:pathLst>
                <a:path extrusionOk="0" h="224" w="54">
                  <a:moveTo>
                    <a:pt x="23" y="1"/>
                  </a:moveTo>
                  <a:cubicBezTo>
                    <a:pt x="23" y="1"/>
                    <a:pt x="22" y="1"/>
                    <a:pt x="22" y="1"/>
                  </a:cubicBezTo>
                  <a:cubicBezTo>
                    <a:pt x="9" y="1"/>
                    <a:pt x="1" y="49"/>
                    <a:pt x="5" y="110"/>
                  </a:cubicBezTo>
                  <a:cubicBezTo>
                    <a:pt x="5" y="175"/>
                    <a:pt x="17" y="224"/>
                    <a:pt x="31" y="224"/>
                  </a:cubicBezTo>
                  <a:cubicBezTo>
                    <a:pt x="44" y="224"/>
                    <a:pt x="53" y="171"/>
                    <a:pt x="48" y="110"/>
                  </a:cubicBezTo>
                  <a:cubicBezTo>
                    <a:pt x="48" y="52"/>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4"/>
            <p:cNvSpPr/>
            <p:nvPr/>
          </p:nvSpPr>
          <p:spPr>
            <a:xfrm>
              <a:off x="-147240" y="4295177"/>
              <a:ext cx="2416" cy="10211"/>
            </a:xfrm>
            <a:custGeom>
              <a:rect b="b" l="l" r="r" t="t"/>
              <a:pathLst>
                <a:path extrusionOk="0" h="224" w="53">
                  <a:moveTo>
                    <a:pt x="22" y="1"/>
                  </a:moveTo>
                  <a:cubicBezTo>
                    <a:pt x="10" y="1"/>
                    <a:pt x="0" y="53"/>
                    <a:pt x="5" y="114"/>
                  </a:cubicBezTo>
                  <a:cubicBezTo>
                    <a:pt x="5" y="175"/>
                    <a:pt x="18" y="223"/>
                    <a:pt x="31" y="223"/>
                  </a:cubicBezTo>
                  <a:cubicBezTo>
                    <a:pt x="44" y="223"/>
                    <a:pt x="53" y="175"/>
                    <a:pt x="49" y="110"/>
                  </a:cubicBezTo>
                  <a:cubicBezTo>
                    <a:pt x="49" y="49"/>
                    <a:pt x="36"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4"/>
            <p:cNvSpPr/>
            <p:nvPr/>
          </p:nvSpPr>
          <p:spPr>
            <a:xfrm>
              <a:off x="-146420" y="4315690"/>
              <a:ext cx="2416" cy="10211"/>
            </a:xfrm>
            <a:custGeom>
              <a:rect b="b" l="l" r="r" t="t"/>
              <a:pathLst>
                <a:path extrusionOk="0" h="224" w="53">
                  <a:moveTo>
                    <a:pt x="24" y="1"/>
                  </a:moveTo>
                  <a:cubicBezTo>
                    <a:pt x="23" y="1"/>
                    <a:pt x="23" y="1"/>
                    <a:pt x="22" y="1"/>
                  </a:cubicBezTo>
                  <a:cubicBezTo>
                    <a:pt x="9" y="1"/>
                    <a:pt x="0" y="49"/>
                    <a:pt x="4" y="110"/>
                  </a:cubicBezTo>
                  <a:cubicBezTo>
                    <a:pt x="4" y="176"/>
                    <a:pt x="18" y="223"/>
                    <a:pt x="31" y="223"/>
                  </a:cubicBezTo>
                  <a:cubicBezTo>
                    <a:pt x="44" y="223"/>
                    <a:pt x="53" y="171"/>
                    <a:pt x="48" y="110"/>
                  </a:cubicBezTo>
                  <a:cubicBezTo>
                    <a:pt x="48" y="51"/>
                    <a:pt x="36" y="1"/>
                    <a:pt x="2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4"/>
            <p:cNvSpPr/>
            <p:nvPr/>
          </p:nvSpPr>
          <p:spPr>
            <a:xfrm>
              <a:off x="-145599" y="4336021"/>
              <a:ext cx="2416" cy="10211"/>
            </a:xfrm>
            <a:custGeom>
              <a:rect b="b" l="l" r="r" t="t"/>
              <a:pathLst>
                <a:path extrusionOk="0" h="224" w="53">
                  <a:moveTo>
                    <a:pt x="21" y="1"/>
                  </a:moveTo>
                  <a:cubicBezTo>
                    <a:pt x="8" y="1"/>
                    <a:pt x="0" y="53"/>
                    <a:pt x="4" y="114"/>
                  </a:cubicBezTo>
                  <a:cubicBezTo>
                    <a:pt x="4" y="173"/>
                    <a:pt x="16" y="223"/>
                    <a:pt x="29" y="223"/>
                  </a:cubicBezTo>
                  <a:cubicBezTo>
                    <a:pt x="29" y="223"/>
                    <a:pt x="30" y="223"/>
                    <a:pt x="30" y="223"/>
                  </a:cubicBezTo>
                  <a:cubicBezTo>
                    <a:pt x="43" y="223"/>
                    <a:pt x="52" y="176"/>
                    <a:pt x="47" y="114"/>
                  </a:cubicBezTo>
                  <a:cubicBezTo>
                    <a:pt x="47" y="49"/>
                    <a:pt x="35" y="1"/>
                    <a:pt x="2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4"/>
            <p:cNvSpPr/>
            <p:nvPr/>
          </p:nvSpPr>
          <p:spPr>
            <a:xfrm>
              <a:off x="-144870" y="4356534"/>
              <a:ext cx="2462" cy="10257"/>
            </a:xfrm>
            <a:custGeom>
              <a:rect b="b" l="l" r="r" t="t"/>
              <a:pathLst>
                <a:path extrusionOk="0" h="225" w="54">
                  <a:moveTo>
                    <a:pt x="23" y="1"/>
                  </a:moveTo>
                  <a:cubicBezTo>
                    <a:pt x="10" y="1"/>
                    <a:pt x="1" y="49"/>
                    <a:pt x="5" y="114"/>
                  </a:cubicBezTo>
                  <a:cubicBezTo>
                    <a:pt x="5" y="176"/>
                    <a:pt x="19" y="224"/>
                    <a:pt x="31" y="224"/>
                  </a:cubicBezTo>
                  <a:cubicBezTo>
                    <a:pt x="45" y="224"/>
                    <a:pt x="53" y="172"/>
                    <a:pt x="49" y="110"/>
                  </a:cubicBezTo>
                  <a:cubicBezTo>
                    <a:pt x="49" y="49"/>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4"/>
            <p:cNvSpPr/>
            <p:nvPr/>
          </p:nvSpPr>
          <p:spPr>
            <a:xfrm>
              <a:off x="-144049" y="4376865"/>
              <a:ext cx="2462" cy="10393"/>
            </a:xfrm>
            <a:custGeom>
              <a:rect b="b" l="l" r="r" t="t"/>
              <a:pathLst>
                <a:path extrusionOk="0" h="228" w="54">
                  <a:moveTo>
                    <a:pt x="23" y="0"/>
                  </a:moveTo>
                  <a:cubicBezTo>
                    <a:pt x="9" y="0"/>
                    <a:pt x="1" y="53"/>
                    <a:pt x="1" y="114"/>
                  </a:cubicBezTo>
                  <a:cubicBezTo>
                    <a:pt x="5" y="176"/>
                    <a:pt x="18" y="228"/>
                    <a:pt x="31" y="228"/>
                  </a:cubicBezTo>
                  <a:cubicBezTo>
                    <a:pt x="45" y="224"/>
                    <a:pt x="53" y="176"/>
                    <a:pt x="49" y="114"/>
                  </a:cubicBezTo>
                  <a:cubicBezTo>
                    <a:pt x="45" y="53"/>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4"/>
            <p:cNvSpPr/>
            <p:nvPr/>
          </p:nvSpPr>
          <p:spPr>
            <a:xfrm>
              <a:off x="-143229" y="4397378"/>
              <a:ext cx="2188" cy="10211"/>
            </a:xfrm>
            <a:custGeom>
              <a:rect b="b" l="l" r="r" t="t"/>
              <a:pathLst>
                <a:path extrusionOk="0" h="224" w="48">
                  <a:moveTo>
                    <a:pt x="17" y="0"/>
                  </a:moveTo>
                  <a:cubicBezTo>
                    <a:pt x="9" y="0"/>
                    <a:pt x="0" y="49"/>
                    <a:pt x="0" y="115"/>
                  </a:cubicBezTo>
                  <a:cubicBezTo>
                    <a:pt x="5" y="175"/>
                    <a:pt x="13" y="224"/>
                    <a:pt x="27" y="224"/>
                  </a:cubicBezTo>
                  <a:cubicBezTo>
                    <a:pt x="39" y="224"/>
                    <a:pt x="48" y="171"/>
                    <a:pt x="48" y="109"/>
                  </a:cubicBezTo>
                  <a:cubicBezTo>
                    <a:pt x="43" y="49"/>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4"/>
            <p:cNvSpPr/>
            <p:nvPr/>
          </p:nvSpPr>
          <p:spPr>
            <a:xfrm>
              <a:off x="-142636" y="4417892"/>
              <a:ext cx="2416" cy="10211"/>
            </a:xfrm>
            <a:custGeom>
              <a:rect b="b" l="l" r="r" t="t"/>
              <a:pathLst>
                <a:path extrusionOk="0" h="224" w="53">
                  <a:moveTo>
                    <a:pt x="24" y="0"/>
                  </a:moveTo>
                  <a:cubicBezTo>
                    <a:pt x="23" y="0"/>
                    <a:pt x="23" y="0"/>
                    <a:pt x="22" y="0"/>
                  </a:cubicBezTo>
                  <a:cubicBezTo>
                    <a:pt x="8" y="0"/>
                    <a:pt x="0" y="49"/>
                    <a:pt x="4" y="110"/>
                  </a:cubicBezTo>
                  <a:cubicBezTo>
                    <a:pt x="4" y="175"/>
                    <a:pt x="18" y="224"/>
                    <a:pt x="30" y="224"/>
                  </a:cubicBezTo>
                  <a:cubicBezTo>
                    <a:pt x="44" y="224"/>
                    <a:pt x="53" y="171"/>
                    <a:pt x="48" y="110"/>
                  </a:cubicBezTo>
                  <a:cubicBezTo>
                    <a:pt x="48" y="51"/>
                    <a:pt x="36" y="0"/>
                    <a:pt x="2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4"/>
            <p:cNvSpPr/>
            <p:nvPr/>
          </p:nvSpPr>
          <p:spPr>
            <a:xfrm>
              <a:off x="-141861" y="4438223"/>
              <a:ext cx="2279" cy="10393"/>
            </a:xfrm>
            <a:custGeom>
              <a:rect b="b" l="l" r="r" t="t"/>
              <a:pathLst>
                <a:path extrusionOk="0" h="228" w="50">
                  <a:moveTo>
                    <a:pt x="23" y="0"/>
                  </a:moveTo>
                  <a:cubicBezTo>
                    <a:pt x="9" y="5"/>
                    <a:pt x="1" y="52"/>
                    <a:pt x="1" y="114"/>
                  </a:cubicBezTo>
                  <a:cubicBezTo>
                    <a:pt x="5" y="179"/>
                    <a:pt x="13" y="228"/>
                    <a:pt x="27" y="228"/>
                  </a:cubicBezTo>
                  <a:cubicBezTo>
                    <a:pt x="40" y="228"/>
                    <a:pt x="49" y="175"/>
                    <a:pt x="49" y="114"/>
                  </a:cubicBezTo>
                  <a:cubicBezTo>
                    <a:pt x="44" y="52"/>
                    <a:pt x="36"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4"/>
            <p:cNvSpPr/>
            <p:nvPr/>
          </p:nvSpPr>
          <p:spPr>
            <a:xfrm>
              <a:off x="-141269" y="4458781"/>
              <a:ext cx="2234" cy="4558"/>
            </a:xfrm>
            <a:custGeom>
              <a:rect b="b" l="l" r="r" t="t"/>
              <a:pathLst>
                <a:path extrusionOk="0" h="100" w="49">
                  <a:moveTo>
                    <a:pt x="23" y="0"/>
                  </a:moveTo>
                  <a:cubicBezTo>
                    <a:pt x="10" y="0"/>
                    <a:pt x="0" y="21"/>
                    <a:pt x="0" y="52"/>
                  </a:cubicBezTo>
                  <a:cubicBezTo>
                    <a:pt x="0" y="79"/>
                    <a:pt x="14" y="100"/>
                    <a:pt x="27" y="100"/>
                  </a:cubicBezTo>
                  <a:cubicBezTo>
                    <a:pt x="40" y="100"/>
                    <a:pt x="49" y="79"/>
                    <a:pt x="49" y="47"/>
                  </a:cubicBezTo>
                  <a:cubicBezTo>
                    <a:pt x="49" y="21"/>
                    <a:pt x="36"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4"/>
            <p:cNvSpPr/>
            <p:nvPr/>
          </p:nvSpPr>
          <p:spPr>
            <a:xfrm>
              <a:off x="-115741" y="2713425"/>
              <a:ext cx="34098" cy="228107"/>
            </a:xfrm>
            <a:custGeom>
              <a:rect b="b" l="l" r="r" t="t"/>
              <a:pathLst>
                <a:path extrusionOk="0" h="5004" w="748">
                  <a:moveTo>
                    <a:pt x="5" y="0"/>
                  </a:moveTo>
                  <a:cubicBezTo>
                    <a:pt x="1" y="0"/>
                    <a:pt x="1" y="18"/>
                    <a:pt x="1" y="53"/>
                  </a:cubicBezTo>
                  <a:cubicBezTo>
                    <a:pt x="5" y="101"/>
                    <a:pt x="5" y="153"/>
                    <a:pt x="5" y="206"/>
                  </a:cubicBezTo>
                  <a:cubicBezTo>
                    <a:pt x="13" y="367"/>
                    <a:pt x="22" y="560"/>
                    <a:pt x="31" y="779"/>
                  </a:cubicBezTo>
                  <a:cubicBezTo>
                    <a:pt x="57" y="1290"/>
                    <a:pt x="88" y="1936"/>
                    <a:pt x="122" y="2654"/>
                  </a:cubicBezTo>
                  <a:cubicBezTo>
                    <a:pt x="166" y="3383"/>
                    <a:pt x="197" y="4044"/>
                    <a:pt x="237" y="4528"/>
                  </a:cubicBezTo>
                  <a:cubicBezTo>
                    <a:pt x="253" y="4647"/>
                    <a:pt x="284" y="4756"/>
                    <a:pt x="341" y="4839"/>
                  </a:cubicBezTo>
                  <a:cubicBezTo>
                    <a:pt x="398" y="4917"/>
                    <a:pt x="477" y="4965"/>
                    <a:pt x="538" y="4987"/>
                  </a:cubicBezTo>
                  <a:cubicBezTo>
                    <a:pt x="575" y="4999"/>
                    <a:pt x="608" y="5004"/>
                    <a:pt x="636" y="5004"/>
                  </a:cubicBezTo>
                  <a:cubicBezTo>
                    <a:pt x="705" y="5004"/>
                    <a:pt x="743" y="4978"/>
                    <a:pt x="747" y="4978"/>
                  </a:cubicBezTo>
                  <a:cubicBezTo>
                    <a:pt x="747" y="4978"/>
                    <a:pt x="747" y="4978"/>
                    <a:pt x="747" y="4978"/>
                  </a:cubicBezTo>
                  <a:lnTo>
                    <a:pt x="747" y="4978"/>
                  </a:lnTo>
                  <a:cubicBezTo>
                    <a:pt x="747" y="4977"/>
                    <a:pt x="747" y="4977"/>
                    <a:pt x="746" y="4977"/>
                  </a:cubicBezTo>
                  <a:cubicBezTo>
                    <a:pt x="739" y="4977"/>
                    <a:pt x="708" y="4991"/>
                    <a:pt x="657" y="4991"/>
                  </a:cubicBezTo>
                  <a:cubicBezTo>
                    <a:pt x="627" y="4991"/>
                    <a:pt x="590" y="4986"/>
                    <a:pt x="546" y="4970"/>
                  </a:cubicBezTo>
                  <a:cubicBezTo>
                    <a:pt x="485" y="4948"/>
                    <a:pt x="415" y="4899"/>
                    <a:pt x="362" y="4821"/>
                  </a:cubicBezTo>
                  <a:cubicBezTo>
                    <a:pt x="315" y="4746"/>
                    <a:pt x="284" y="4641"/>
                    <a:pt x="271" y="4524"/>
                  </a:cubicBezTo>
                  <a:cubicBezTo>
                    <a:pt x="245" y="4012"/>
                    <a:pt x="210" y="3366"/>
                    <a:pt x="170" y="2649"/>
                  </a:cubicBezTo>
                  <a:cubicBezTo>
                    <a:pt x="132" y="1932"/>
                    <a:pt x="92" y="1285"/>
                    <a:pt x="61" y="774"/>
                  </a:cubicBezTo>
                  <a:cubicBezTo>
                    <a:pt x="48" y="556"/>
                    <a:pt x="35" y="367"/>
                    <a:pt x="22" y="206"/>
                  </a:cubicBezTo>
                  <a:cubicBezTo>
                    <a:pt x="17" y="153"/>
                    <a:pt x="13" y="101"/>
                    <a:pt x="13" y="53"/>
                  </a:cubicBezTo>
                  <a:cubicBezTo>
                    <a:pt x="9" y="18"/>
                    <a:pt x="5" y="0"/>
                    <a:pt x="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4"/>
            <p:cNvSpPr/>
            <p:nvPr/>
          </p:nvSpPr>
          <p:spPr>
            <a:xfrm>
              <a:off x="-478734" y="2928814"/>
              <a:ext cx="58622" cy="168619"/>
            </a:xfrm>
            <a:custGeom>
              <a:rect b="b" l="l" r="r" t="t"/>
              <a:pathLst>
                <a:path extrusionOk="0" h="3699" w="1286">
                  <a:moveTo>
                    <a:pt x="717" y="0"/>
                  </a:moveTo>
                  <a:cubicBezTo>
                    <a:pt x="521" y="39"/>
                    <a:pt x="346" y="74"/>
                    <a:pt x="193" y="100"/>
                  </a:cubicBezTo>
                  <a:cubicBezTo>
                    <a:pt x="140" y="114"/>
                    <a:pt x="97" y="122"/>
                    <a:pt x="49" y="131"/>
                  </a:cubicBezTo>
                  <a:cubicBezTo>
                    <a:pt x="19" y="140"/>
                    <a:pt x="1" y="144"/>
                    <a:pt x="1" y="148"/>
                  </a:cubicBezTo>
                  <a:cubicBezTo>
                    <a:pt x="1" y="148"/>
                    <a:pt x="19" y="148"/>
                    <a:pt x="53" y="144"/>
                  </a:cubicBezTo>
                  <a:cubicBezTo>
                    <a:pt x="97" y="136"/>
                    <a:pt x="145" y="126"/>
                    <a:pt x="197" y="122"/>
                  </a:cubicBezTo>
                  <a:cubicBezTo>
                    <a:pt x="346" y="96"/>
                    <a:pt x="516" y="67"/>
                    <a:pt x="711" y="37"/>
                  </a:cubicBezTo>
                  <a:lnTo>
                    <a:pt x="711" y="37"/>
                  </a:lnTo>
                  <a:cubicBezTo>
                    <a:pt x="867" y="435"/>
                    <a:pt x="1037" y="987"/>
                    <a:pt x="1137" y="1617"/>
                  </a:cubicBezTo>
                  <a:cubicBezTo>
                    <a:pt x="1189" y="1941"/>
                    <a:pt x="1220" y="2255"/>
                    <a:pt x="1229" y="2538"/>
                  </a:cubicBezTo>
                  <a:cubicBezTo>
                    <a:pt x="1246" y="2823"/>
                    <a:pt x="1233" y="3081"/>
                    <a:pt x="1150" y="3278"/>
                  </a:cubicBezTo>
                  <a:cubicBezTo>
                    <a:pt x="1067" y="3474"/>
                    <a:pt x="927" y="3593"/>
                    <a:pt x="818" y="3645"/>
                  </a:cubicBezTo>
                  <a:cubicBezTo>
                    <a:pt x="713" y="3692"/>
                    <a:pt x="643" y="3692"/>
                    <a:pt x="643" y="3697"/>
                  </a:cubicBezTo>
                  <a:cubicBezTo>
                    <a:pt x="643" y="3697"/>
                    <a:pt x="648" y="3698"/>
                    <a:pt x="658" y="3698"/>
                  </a:cubicBezTo>
                  <a:cubicBezTo>
                    <a:pt x="685" y="3698"/>
                    <a:pt x="744" y="3694"/>
                    <a:pt x="826" y="3662"/>
                  </a:cubicBezTo>
                  <a:cubicBezTo>
                    <a:pt x="941" y="3614"/>
                    <a:pt x="1088" y="3496"/>
                    <a:pt x="1181" y="3290"/>
                  </a:cubicBezTo>
                  <a:cubicBezTo>
                    <a:pt x="1272" y="3089"/>
                    <a:pt x="1286" y="2823"/>
                    <a:pt x="1272" y="2534"/>
                  </a:cubicBezTo>
                  <a:cubicBezTo>
                    <a:pt x="1264" y="2250"/>
                    <a:pt x="1237" y="1935"/>
                    <a:pt x="1185" y="1608"/>
                  </a:cubicBezTo>
                  <a:cubicBezTo>
                    <a:pt x="1080" y="970"/>
                    <a:pt x="901" y="406"/>
                    <a:pt x="739" y="13"/>
                  </a:cubicBezTo>
                  <a:lnTo>
                    <a:pt x="73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4"/>
            <p:cNvSpPr/>
            <p:nvPr/>
          </p:nvSpPr>
          <p:spPr>
            <a:xfrm>
              <a:off x="-477731" y="2960404"/>
              <a:ext cx="39887" cy="9208"/>
            </a:xfrm>
            <a:custGeom>
              <a:rect b="b" l="l" r="r" t="t"/>
              <a:pathLst>
                <a:path extrusionOk="0" h="202" w="875">
                  <a:moveTo>
                    <a:pt x="863" y="0"/>
                  </a:moveTo>
                  <a:cubicBezTo>
                    <a:pt x="826" y="0"/>
                    <a:pt x="647" y="29"/>
                    <a:pt x="433" y="76"/>
                  </a:cubicBezTo>
                  <a:cubicBezTo>
                    <a:pt x="193" y="133"/>
                    <a:pt x="1" y="185"/>
                    <a:pt x="5" y="199"/>
                  </a:cubicBezTo>
                  <a:cubicBezTo>
                    <a:pt x="6" y="201"/>
                    <a:pt x="10" y="201"/>
                    <a:pt x="18" y="201"/>
                  </a:cubicBezTo>
                  <a:cubicBezTo>
                    <a:pt x="65" y="201"/>
                    <a:pt x="239" y="169"/>
                    <a:pt x="442" y="124"/>
                  </a:cubicBezTo>
                  <a:cubicBezTo>
                    <a:pt x="683" y="72"/>
                    <a:pt x="875" y="15"/>
                    <a:pt x="870" y="2"/>
                  </a:cubicBezTo>
                  <a:cubicBezTo>
                    <a:pt x="870" y="1"/>
                    <a:pt x="868" y="0"/>
                    <a:pt x="8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4"/>
            <p:cNvSpPr/>
            <p:nvPr/>
          </p:nvSpPr>
          <p:spPr>
            <a:xfrm>
              <a:off x="-823767" y="1859801"/>
              <a:ext cx="1492954" cy="1042757"/>
            </a:xfrm>
            <a:custGeom>
              <a:rect b="b" l="l" r="r" t="t"/>
              <a:pathLst>
                <a:path extrusionOk="0" h="22875" w="32751">
                  <a:moveTo>
                    <a:pt x="8496" y="11791"/>
                  </a:moveTo>
                  <a:cubicBezTo>
                    <a:pt x="8990" y="14807"/>
                    <a:pt x="9659" y="18281"/>
                    <a:pt x="9724" y="18621"/>
                  </a:cubicBezTo>
                  <a:cubicBezTo>
                    <a:pt x="8011" y="17463"/>
                    <a:pt x="5327" y="15589"/>
                    <a:pt x="5420" y="15283"/>
                  </a:cubicBezTo>
                  <a:cubicBezTo>
                    <a:pt x="5490" y="15043"/>
                    <a:pt x="7072" y="13316"/>
                    <a:pt x="8496" y="11791"/>
                  </a:cubicBezTo>
                  <a:close/>
                  <a:moveTo>
                    <a:pt x="30237" y="0"/>
                  </a:moveTo>
                  <a:cubicBezTo>
                    <a:pt x="24675" y="5018"/>
                    <a:pt x="17801" y="5482"/>
                    <a:pt x="15446" y="5482"/>
                  </a:cubicBezTo>
                  <a:cubicBezTo>
                    <a:pt x="14911" y="5482"/>
                    <a:pt x="14610" y="5459"/>
                    <a:pt x="14610" y="5459"/>
                  </a:cubicBezTo>
                  <a:lnTo>
                    <a:pt x="14610" y="5472"/>
                  </a:lnTo>
                  <a:cubicBezTo>
                    <a:pt x="14216" y="5411"/>
                    <a:pt x="12145" y="5079"/>
                    <a:pt x="11459" y="5065"/>
                  </a:cubicBezTo>
                  <a:cubicBezTo>
                    <a:pt x="11342" y="5063"/>
                    <a:pt x="11192" y="5057"/>
                    <a:pt x="11019" y="5057"/>
                  </a:cubicBezTo>
                  <a:cubicBezTo>
                    <a:pt x="10400" y="5057"/>
                    <a:pt x="9494" y="5137"/>
                    <a:pt x="8806" y="5787"/>
                  </a:cubicBezTo>
                  <a:cubicBezTo>
                    <a:pt x="8784" y="5805"/>
                    <a:pt x="8762" y="5826"/>
                    <a:pt x="8741" y="5848"/>
                  </a:cubicBezTo>
                  <a:cubicBezTo>
                    <a:pt x="7950" y="6622"/>
                    <a:pt x="0" y="14452"/>
                    <a:pt x="844" y="16393"/>
                  </a:cubicBezTo>
                  <a:cubicBezTo>
                    <a:pt x="1731" y="18438"/>
                    <a:pt x="9287" y="22874"/>
                    <a:pt x="9287" y="22874"/>
                  </a:cubicBezTo>
                  <a:lnTo>
                    <a:pt x="11114" y="19553"/>
                  </a:lnTo>
                  <a:cubicBezTo>
                    <a:pt x="11114" y="19553"/>
                    <a:pt x="10545" y="19177"/>
                    <a:pt x="9764" y="18653"/>
                  </a:cubicBezTo>
                  <a:lnTo>
                    <a:pt x="15934" y="18490"/>
                  </a:lnTo>
                  <a:lnTo>
                    <a:pt x="16205" y="13875"/>
                  </a:lnTo>
                  <a:cubicBezTo>
                    <a:pt x="16205" y="13875"/>
                    <a:pt x="17258" y="12701"/>
                    <a:pt x="17258" y="11852"/>
                  </a:cubicBezTo>
                  <a:cubicBezTo>
                    <a:pt x="17258" y="11267"/>
                    <a:pt x="16935" y="10297"/>
                    <a:pt x="16515" y="9292"/>
                  </a:cubicBezTo>
                  <a:cubicBezTo>
                    <a:pt x="26239" y="8479"/>
                    <a:pt x="32750" y="2059"/>
                    <a:pt x="32750" y="2059"/>
                  </a:cubicBezTo>
                  <a:lnTo>
                    <a:pt x="302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4"/>
            <p:cNvSpPr/>
            <p:nvPr/>
          </p:nvSpPr>
          <p:spPr>
            <a:xfrm>
              <a:off x="147238" y="2058825"/>
              <a:ext cx="69335" cy="177964"/>
            </a:xfrm>
            <a:custGeom>
              <a:rect b="b" l="l" r="r" t="t"/>
              <a:pathLst>
                <a:path extrusionOk="0" h="3904" w="1521">
                  <a:moveTo>
                    <a:pt x="1364" y="1"/>
                  </a:moveTo>
                  <a:cubicBezTo>
                    <a:pt x="1358" y="5"/>
                    <a:pt x="1402" y="53"/>
                    <a:pt x="1451" y="149"/>
                  </a:cubicBezTo>
                  <a:cubicBezTo>
                    <a:pt x="1468" y="197"/>
                    <a:pt x="1485" y="263"/>
                    <a:pt x="1473" y="337"/>
                  </a:cubicBezTo>
                  <a:cubicBezTo>
                    <a:pt x="1459" y="411"/>
                    <a:pt x="1424" y="495"/>
                    <a:pt x="1376" y="578"/>
                  </a:cubicBezTo>
                  <a:cubicBezTo>
                    <a:pt x="1280" y="752"/>
                    <a:pt x="1149" y="945"/>
                    <a:pt x="965" y="1128"/>
                  </a:cubicBezTo>
                  <a:cubicBezTo>
                    <a:pt x="787" y="1320"/>
                    <a:pt x="563" y="1517"/>
                    <a:pt x="402" y="1779"/>
                  </a:cubicBezTo>
                  <a:cubicBezTo>
                    <a:pt x="65" y="2304"/>
                    <a:pt x="0" y="2885"/>
                    <a:pt x="43" y="3282"/>
                  </a:cubicBezTo>
                  <a:cubicBezTo>
                    <a:pt x="61" y="3479"/>
                    <a:pt x="105" y="3641"/>
                    <a:pt x="140" y="3746"/>
                  </a:cubicBezTo>
                  <a:cubicBezTo>
                    <a:pt x="177" y="3847"/>
                    <a:pt x="203" y="3904"/>
                    <a:pt x="205" y="3904"/>
                  </a:cubicBezTo>
                  <a:cubicBezTo>
                    <a:pt x="205" y="3904"/>
                    <a:pt x="205" y="3904"/>
                    <a:pt x="205" y="3903"/>
                  </a:cubicBezTo>
                  <a:cubicBezTo>
                    <a:pt x="222" y="3898"/>
                    <a:pt x="118" y="3672"/>
                    <a:pt x="91" y="3278"/>
                  </a:cubicBezTo>
                  <a:cubicBezTo>
                    <a:pt x="61" y="2889"/>
                    <a:pt x="135" y="2321"/>
                    <a:pt x="458" y="1818"/>
                  </a:cubicBezTo>
                  <a:cubicBezTo>
                    <a:pt x="616" y="1560"/>
                    <a:pt x="830" y="1368"/>
                    <a:pt x="1009" y="1176"/>
                  </a:cubicBezTo>
                  <a:cubicBezTo>
                    <a:pt x="1197" y="983"/>
                    <a:pt x="1328" y="778"/>
                    <a:pt x="1420" y="604"/>
                  </a:cubicBezTo>
                  <a:cubicBezTo>
                    <a:pt x="1468" y="516"/>
                    <a:pt x="1503" y="424"/>
                    <a:pt x="1511" y="346"/>
                  </a:cubicBezTo>
                  <a:cubicBezTo>
                    <a:pt x="1521" y="263"/>
                    <a:pt x="1499" y="188"/>
                    <a:pt x="1473" y="140"/>
                  </a:cubicBezTo>
                  <a:cubicBezTo>
                    <a:pt x="1420" y="35"/>
                    <a:pt x="1364" y="1"/>
                    <a:pt x="136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4"/>
            <p:cNvSpPr/>
            <p:nvPr/>
          </p:nvSpPr>
          <p:spPr>
            <a:xfrm>
              <a:off x="402560" y="1972943"/>
              <a:ext cx="56070" cy="146100"/>
            </a:xfrm>
            <a:custGeom>
              <a:rect b="b" l="l" r="r" t="t"/>
              <a:pathLst>
                <a:path extrusionOk="0" h="3205" w="1230">
                  <a:moveTo>
                    <a:pt x="12" y="0"/>
                  </a:moveTo>
                  <a:cubicBezTo>
                    <a:pt x="11" y="0"/>
                    <a:pt x="11" y="1"/>
                    <a:pt x="10" y="1"/>
                  </a:cubicBezTo>
                  <a:cubicBezTo>
                    <a:pt x="1" y="14"/>
                    <a:pt x="202" y="97"/>
                    <a:pt x="451" y="320"/>
                  </a:cubicBezTo>
                  <a:cubicBezTo>
                    <a:pt x="578" y="429"/>
                    <a:pt x="705" y="582"/>
                    <a:pt x="814" y="774"/>
                  </a:cubicBezTo>
                  <a:cubicBezTo>
                    <a:pt x="923" y="967"/>
                    <a:pt x="1007" y="1199"/>
                    <a:pt x="1054" y="1447"/>
                  </a:cubicBezTo>
                  <a:cubicBezTo>
                    <a:pt x="1155" y="1946"/>
                    <a:pt x="1054" y="2417"/>
                    <a:pt x="928" y="2724"/>
                  </a:cubicBezTo>
                  <a:cubicBezTo>
                    <a:pt x="801" y="3034"/>
                    <a:pt x="666" y="3200"/>
                    <a:pt x="678" y="3204"/>
                  </a:cubicBezTo>
                  <a:cubicBezTo>
                    <a:pt x="678" y="3204"/>
                    <a:pt x="679" y="3204"/>
                    <a:pt x="679" y="3204"/>
                  </a:cubicBezTo>
                  <a:cubicBezTo>
                    <a:pt x="682" y="3204"/>
                    <a:pt x="721" y="3166"/>
                    <a:pt x="775" y="3095"/>
                  </a:cubicBezTo>
                  <a:cubicBezTo>
                    <a:pt x="832" y="3016"/>
                    <a:pt x="906" y="2898"/>
                    <a:pt x="975" y="2746"/>
                  </a:cubicBezTo>
                  <a:cubicBezTo>
                    <a:pt x="1116" y="2435"/>
                    <a:pt x="1229" y="1950"/>
                    <a:pt x="1124" y="1435"/>
                  </a:cubicBezTo>
                  <a:cubicBezTo>
                    <a:pt x="1072" y="1177"/>
                    <a:pt x="985" y="941"/>
                    <a:pt x="870" y="744"/>
                  </a:cubicBezTo>
                  <a:cubicBezTo>
                    <a:pt x="757" y="547"/>
                    <a:pt x="618" y="390"/>
                    <a:pt x="487" y="281"/>
                  </a:cubicBezTo>
                  <a:cubicBezTo>
                    <a:pt x="351" y="171"/>
                    <a:pt x="233" y="102"/>
                    <a:pt x="150" y="58"/>
                  </a:cubicBezTo>
                  <a:cubicBezTo>
                    <a:pt x="70" y="22"/>
                    <a:pt x="23" y="0"/>
                    <a:pt x="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4"/>
            <p:cNvSpPr/>
            <p:nvPr/>
          </p:nvSpPr>
          <p:spPr>
            <a:xfrm>
              <a:off x="-397639" y="2540430"/>
              <a:ext cx="305237" cy="36377"/>
            </a:xfrm>
            <a:custGeom>
              <a:rect b="b" l="l" r="r" t="t"/>
              <a:pathLst>
                <a:path extrusionOk="0" h="798" w="6696">
                  <a:moveTo>
                    <a:pt x="1819" y="0"/>
                  </a:moveTo>
                  <a:cubicBezTo>
                    <a:pt x="1441" y="0"/>
                    <a:pt x="1098" y="71"/>
                    <a:pt x="826" y="177"/>
                  </a:cubicBezTo>
                  <a:cubicBezTo>
                    <a:pt x="521" y="291"/>
                    <a:pt x="306" y="453"/>
                    <a:pt x="175" y="580"/>
                  </a:cubicBezTo>
                  <a:cubicBezTo>
                    <a:pt x="49" y="711"/>
                    <a:pt x="1" y="798"/>
                    <a:pt x="1" y="798"/>
                  </a:cubicBezTo>
                  <a:cubicBezTo>
                    <a:pt x="1" y="798"/>
                    <a:pt x="1" y="798"/>
                    <a:pt x="1" y="798"/>
                  </a:cubicBezTo>
                  <a:cubicBezTo>
                    <a:pt x="8" y="798"/>
                    <a:pt x="65" y="716"/>
                    <a:pt x="197" y="602"/>
                  </a:cubicBezTo>
                  <a:cubicBezTo>
                    <a:pt x="328" y="483"/>
                    <a:pt x="542" y="326"/>
                    <a:pt x="844" y="221"/>
                  </a:cubicBezTo>
                  <a:cubicBezTo>
                    <a:pt x="1102" y="126"/>
                    <a:pt x="1424" y="63"/>
                    <a:pt x="1780" y="63"/>
                  </a:cubicBezTo>
                  <a:cubicBezTo>
                    <a:pt x="1833" y="63"/>
                    <a:pt x="1887" y="65"/>
                    <a:pt x="1941" y="68"/>
                  </a:cubicBezTo>
                  <a:cubicBezTo>
                    <a:pt x="2365" y="81"/>
                    <a:pt x="2819" y="182"/>
                    <a:pt x="3295" y="300"/>
                  </a:cubicBezTo>
                  <a:cubicBezTo>
                    <a:pt x="3772" y="413"/>
                    <a:pt x="4231" y="531"/>
                    <a:pt x="4654" y="570"/>
                  </a:cubicBezTo>
                  <a:cubicBezTo>
                    <a:pt x="4788" y="583"/>
                    <a:pt x="4918" y="589"/>
                    <a:pt x="5042" y="589"/>
                  </a:cubicBezTo>
                  <a:cubicBezTo>
                    <a:pt x="5318" y="589"/>
                    <a:pt x="5569" y="559"/>
                    <a:pt x="5786" y="505"/>
                  </a:cubicBezTo>
                  <a:cubicBezTo>
                    <a:pt x="6106" y="426"/>
                    <a:pt x="6337" y="295"/>
                    <a:pt x="6486" y="190"/>
                  </a:cubicBezTo>
                  <a:cubicBezTo>
                    <a:pt x="6635" y="86"/>
                    <a:pt x="6695" y="3"/>
                    <a:pt x="6695" y="3"/>
                  </a:cubicBezTo>
                  <a:cubicBezTo>
                    <a:pt x="6695" y="2"/>
                    <a:pt x="6695" y="2"/>
                    <a:pt x="6694" y="2"/>
                  </a:cubicBezTo>
                  <a:cubicBezTo>
                    <a:pt x="6669" y="2"/>
                    <a:pt x="6387" y="318"/>
                    <a:pt x="5778" y="457"/>
                  </a:cubicBezTo>
                  <a:cubicBezTo>
                    <a:pt x="5576" y="503"/>
                    <a:pt x="5343" y="528"/>
                    <a:pt x="5089" y="528"/>
                  </a:cubicBezTo>
                  <a:cubicBezTo>
                    <a:pt x="4953" y="528"/>
                    <a:pt x="4811" y="520"/>
                    <a:pt x="4664" y="505"/>
                  </a:cubicBezTo>
                  <a:cubicBezTo>
                    <a:pt x="4244" y="465"/>
                    <a:pt x="3789" y="348"/>
                    <a:pt x="3313" y="229"/>
                  </a:cubicBezTo>
                  <a:cubicBezTo>
                    <a:pt x="2837" y="112"/>
                    <a:pt x="2373" y="15"/>
                    <a:pt x="1945" y="3"/>
                  </a:cubicBezTo>
                  <a:cubicBezTo>
                    <a:pt x="1903" y="1"/>
                    <a:pt x="1861" y="0"/>
                    <a:pt x="18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4"/>
            <p:cNvSpPr/>
            <p:nvPr/>
          </p:nvSpPr>
          <p:spPr>
            <a:xfrm>
              <a:off x="-676755" y="2382934"/>
              <a:ext cx="140903" cy="125951"/>
            </a:xfrm>
            <a:custGeom>
              <a:rect b="b" l="l" r="r" t="t"/>
              <a:pathLst>
                <a:path extrusionOk="0" h="2763" w="3091">
                  <a:moveTo>
                    <a:pt x="285" y="1"/>
                  </a:moveTo>
                  <a:cubicBezTo>
                    <a:pt x="285" y="1"/>
                    <a:pt x="220" y="35"/>
                    <a:pt x="145" y="144"/>
                  </a:cubicBezTo>
                  <a:cubicBezTo>
                    <a:pt x="71" y="255"/>
                    <a:pt x="1" y="442"/>
                    <a:pt x="1" y="678"/>
                  </a:cubicBezTo>
                  <a:cubicBezTo>
                    <a:pt x="5" y="914"/>
                    <a:pt x="62" y="1207"/>
                    <a:pt x="259" y="1461"/>
                  </a:cubicBezTo>
                  <a:cubicBezTo>
                    <a:pt x="456" y="1709"/>
                    <a:pt x="783" y="1889"/>
                    <a:pt x="1146" y="1919"/>
                  </a:cubicBezTo>
                  <a:cubicBezTo>
                    <a:pt x="1179" y="1921"/>
                    <a:pt x="1212" y="1923"/>
                    <a:pt x="1245" y="1923"/>
                  </a:cubicBezTo>
                  <a:cubicBezTo>
                    <a:pt x="1572" y="1923"/>
                    <a:pt x="1868" y="1813"/>
                    <a:pt x="2142" y="1802"/>
                  </a:cubicBezTo>
                  <a:cubicBezTo>
                    <a:pt x="2170" y="1800"/>
                    <a:pt x="2198" y="1798"/>
                    <a:pt x="2226" y="1798"/>
                  </a:cubicBezTo>
                  <a:cubicBezTo>
                    <a:pt x="2490" y="1798"/>
                    <a:pt x="2730" y="1894"/>
                    <a:pt x="2837" y="2076"/>
                  </a:cubicBezTo>
                  <a:cubicBezTo>
                    <a:pt x="2968" y="2264"/>
                    <a:pt x="3034" y="2443"/>
                    <a:pt x="3052" y="2570"/>
                  </a:cubicBezTo>
                  <a:cubicBezTo>
                    <a:pt x="3068" y="2697"/>
                    <a:pt x="3025" y="2758"/>
                    <a:pt x="3030" y="2762"/>
                  </a:cubicBezTo>
                  <a:cubicBezTo>
                    <a:pt x="3030" y="2762"/>
                    <a:pt x="3030" y="2763"/>
                    <a:pt x="3030" y="2763"/>
                  </a:cubicBezTo>
                  <a:cubicBezTo>
                    <a:pt x="3033" y="2763"/>
                    <a:pt x="3090" y="2697"/>
                    <a:pt x="3078" y="2566"/>
                  </a:cubicBezTo>
                  <a:cubicBezTo>
                    <a:pt x="3068" y="2435"/>
                    <a:pt x="3008" y="2247"/>
                    <a:pt x="2876" y="2050"/>
                  </a:cubicBezTo>
                  <a:cubicBezTo>
                    <a:pt x="2810" y="1954"/>
                    <a:pt x="2715" y="1849"/>
                    <a:pt x="2580" y="1802"/>
                  </a:cubicBezTo>
                  <a:cubicBezTo>
                    <a:pt x="2469" y="1753"/>
                    <a:pt x="2343" y="1733"/>
                    <a:pt x="2213" y="1733"/>
                  </a:cubicBezTo>
                  <a:cubicBezTo>
                    <a:pt x="2188" y="1733"/>
                    <a:pt x="2163" y="1734"/>
                    <a:pt x="2138" y="1736"/>
                  </a:cubicBezTo>
                  <a:cubicBezTo>
                    <a:pt x="1852" y="1743"/>
                    <a:pt x="1555" y="1852"/>
                    <a:pt x="1244" y="1852"/>
                  </a:cubicBezTo>
                  <a:cubicBezTo>
                    <a:pt x="1213" y="1852"/>
                    <a:pt x="1181" y="1851"/>
                    <a:pt x="1150" y="1849"/>
                  </a:cubicBezTo>
                  <a:cubicBezTo>
                    <a:pt x="805" y="1818"/>
                    <a:pt x="495" y="1653"/>
                    <a:pt x="307" y="1417"/>
                  </a:cubicBezTo>
                  <a:cubicBezTo>
                    <a:pt x="119" y="1185"/>
                    <a:pt x="62" y="905"/>
                    <a:pt x="53" y="678"/>
                  </a:cubicBezTo>
                  <a:cubicBezTo>
                    <a:pt x="45" y="451"/>
                    <a:pt x="101" y="267"/>
                    <a:pt x="167" y="158"/>
                  </a:cubicBezTo>
                  <a:cubicBezTo>
                    <a:pt x="232" y="49"/>
                    <a:pt x="289" y="5"/>
                    <a:pt x="28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4"/>
            <p:cNvSpPr/>
            <p:nvPr/>
          </p:nvSpPr>
          <p:spPr>
            <a:xfrm>
              <a:off x="-517162" y="2667156"/>
              <a:ext cx="68742" cy="148972"/>
            </a:xfrm>
            <a:custGeom>
              <a:rect b="b" l="l" r="r" t="t"/>
              <a:pathLst>
                <a:path extrusionOk="0" h="3268" w="1508">
                  <a:moveTo>
                    <a:pt x="1144" y="0"/>
                  </a:moveTo>
                  <a:cubicBezTo>
                    <a:pt x="1051" y="0"/>
                    <a:pt x="942" y="9"/>
                    <a:pt x="822" y="37"/>
                  </a:cubicBezTo>
                  <a:cubicBezTo>
                    <a:pt x="616" y="89"/>
                    <a:pt x="372" y="212"/>
                    <a:pt x="201" y="444"/>
                  </a:cubicBezTo>
                  <a:cubicBezTo>
                    <a:pt x="114" y="561"/>
                    <a:pt x="53" y="706"/>
                    <a:pt x="39" y="863"/>
                  </a:cubicBezTo>
                  <a:cubicBezTo>
                    <a:pt x="23" y="1021"/>
                    <a:pt x="49" y="1182"/>
                    <a:pt x="96" y="1339"/>
                  </a:cubicBezTo>
                  <a:cubicBezTo>
                    <a:pt x="197" y="1654"/>
                    <a:pt x="368" y="1912"/>
                    <a:pt x="459" y="2169"/>
                  </a:cubicBezTo>
                  <a:cubicBezTo>
                    <a:pt x="555" y="2427"/>
                    <a:pt x="573" y="2685"/>
                    <a:pt x="489" y="2873"/>
                  </a:cubicBezTo>
                  <a:cubicBezTo>
                    <a:pt x="416" y="3066"/>
                    <a:pt x="280" y="3179"/>
                    <a:pt x="175" y="3223"/>
                  </a:cubicBezTo>
                  <a:cubicBezTo>
                    <a:pt x="66" y="3266"/>
                    <a:pt x="1" y="3258"/>
                    <a:pt x="1" y="3262"/>
                  </a:cubicBezTo>
                  <a:cubicBezTo>
                    <a:pt x="1" y="3262"/>
                    <a:pt x="18" y="3268"/>
                    <a:pt x="53" y="3268"/>
                  </a:cubicBezTo>
                  <a:cubicBezTo>
                    <a:pt x="84" y="3268"/>
                    <a:pt x="128" y="3263"/>
                    <a:pt x="184" y="3244"/>
                  </a:cubicBezTo>
                  <a:cubicBezTo>
                    <a:pt x="297" y="3209"/>
                    <a:pt x="451" y="3092"/>
                    <a:pt x="533" y="2891"/>
                  </a:cubicBezTo>
                  <a:cubicBezTo>
                    <a:pt x="630" y="2689"/>
                    <a:pt x="616" y="2414"/>
                    <a:pt x="516" y="2148"/>
                  </a:cubicBezTo>
                  <a:cubicBezTo>
                    <a:pt x="428" y="1881"/>
                    <a:pt x="263" y="1618"/>
                    <a:pt x="166" y="1317"/>
                  </a:cubicBezTo>
                  <a:cubicBezTo>
                    <a:pt x="118" y="1168"/>
                    <a:pt x="92" y="1015"/>
                    <a:pt x="105" y="872"/>
                  </a:cubicBezTo>
                  <a:cubicBezTo>
                    <a:pt x="118" y="727"/>
                    <a:pt x="175" y="592"/>
                    <a:pt x="253" y="482"/>
                  </a:cubicBezTo>
                  <a:cubicBezTo>
                    <a:pt x="411" y="260"/>
                    <a:pt x="638" y="142"/>
                    <a:pt x="835" y="85"/>
                  </a:cubicBezTo>
                  <a:cubicBezTo>
                    <a:pt x="1002" y="44"/>
                    <a:pt x="1145" y="33"/>
                    <a:pt x="1256" y="33"/>
                  </a:cubicBezTo>
                  <a:cubicBezTo>
                    <a:pt x="1385" y="33"/>
                    <a:pt x="1471" y="48"/>
                    <a:pt x="1498" y="48"/>
                  </a:cubicBezTo>
                  <a:cubicBezTo>
                    <a:pt x="1505" y="48"/>
                    <a:pt x="1508" y="47"/>
                    <a:pt x="1508" y="45"/>
                  </a:cubicBezTo>
                  <a:cubicBezTo>
                    <a:pt x="1508" y="41"/>
                    <a:pt x="1443" y="24"/>
                    <a:pt x="1324" y="10"/>
                  </a:cubicBezTo>
                  <a:cubicBezTo>
                    <a:pt x="1274" y="5"/>
                    <a:pt x="1214" y="0"/>
                    <a:pt x="11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4"/>
            <p:cNvSpPr/>
            <p:nvPr/>
          </p:nvSpPr>
          <p:spPr>
            <a:xfrm>
              <a:off x="-454438" y="2101083"/>
              <a:ext cx="152026" cy="315038"/>
            </a:xfrm>
            <a:custGeom>
              <a:rect b="b" l="l" r="r" t="t"/>
              <a:pathLst>
                <a:path extrusionOk="0" h="6911" w="3335">
                  <a:moveTo>
                    <a:pt x="1815" y="0"/>
                  </a:moveTo>
                  <a:cubicBezTo>
                    <a:pt x="1765" y="0"/>
                    <a:pt x="1723" y="4"/>
                    <a:pt x="1692" y="8"/>
                  </a:cubicBezTo>
                  <a:cubicBezTo>
                    <a:pt x="1631" y="18"/>
                    <a:pt x="1600" y="22"/>
                    <a:pt x="1600" y="26"/>
                  </a:cubicBezTo>
                  <a:cubicBezTo>
                    <a:pt x="1600" y="30"/>
                    <a:pt x="1609" y="30"/>
                    <a:pt x="1625" y="30"/>
                  </a:cubicBezTo>
                  <a:cubicBezTo>
                    <a:pt x="1640" y="30"/>
                    <a:pt x="1663" y="30"/>
                    <a:pt x="1691" y="30"/>
                  </a:cubicBezTo>
                  <a:cubicBezTo>
                    <a:pt x="1750" y="30"/>
                    <a:pt x="1836" y="33"/>
                    <a:pt x="1945" y="52"/>
                  </a:cubicBezTo>
                  <a:cubicBezTo>
                    <a:pt x="2164" y="92"/>
                    <a:pt x="2479" y="218"/>
                    <a:pt x="2754" y="506"/>
                  </a:cubicBezTo>
                  <a:cubicBezTo>
                    <a:pt x="3030" y="786"/>
                    <a:pt x="3217" y="1250"/>
                    <a:pt x="3217" y="1779"/>
                  </a:cubicBezTo>
                  <a:cubicBezTo>
                    <a:pt x="3222" y="2303"/>
                    <a:pt x="3046" y="2876"/>
                    <a:pt x="2776" y="3417"/>
                  </a:cubicBezTo>
                  <a:cubicBezTo>
                    <a:pt x="2641" y="3693"/>
                    <a:pt x="2470" y="3933"/>
                    <a:pt x="2291" y="4165"/>
                  </a:cubicBezTo>
                  <a:cubicBezTo>
                    <a:pt x="2112" y="4397"/>
                    <a:pt x="1937" y="4615"/>
                    <a:pt x="1767" y="4820"/>
                  </a:cubicBezTo>
                  <a:cubicBezTo>
                    <a:pt x="1426" y="5231"/>
                    <a:pt x="1106" y="5589"/>
                    <a:pt x="840" y="5895"/>
                  </a:cubicBezTo>
                  <a:cubicBezTo>
                    <a:pt x="573" y="6202"/>
                    <a:pt x="364" y="6454"/>
                    <a:pt x="220" y="6629"/>
                  </a:cubicBezTo>
                  <a:cubicBezTo>
                    <a:pt x="75" y="6805"/>
                    <a:pt x="1" y="6904"/>
                    <a:pt x="10" y="6910"/>
                  </a:cubicBezTo>
                  <a:cubicBezTo>
                    <a:pt x="10" y="6910"/>
                    <a:pt x="11" y="6910"/>
                    <a:pt x="11" y="6910"/>
                  </a:cubicBezTo>
                  <a:cubicBezTo>
                    <a:pt x="22" y="6910"/>
                    <a:pt x="108" y="6819"/>
                    <a:pt x="254" y="6660"/>
                  </a:cubicBezTo>
                  <a:cubicBezTo>
                    <a:pt x="420" y="6476"/>
                    <a:pt x="639" y="6240"/>
                    <a:pt x="902" y="5952"/>
                  </a:cubicBezTo>
                  <a:cubicBezTo>
                    <a:pt x="1176" y="5655"/>
                    <a:pt x="1505" y="5296"/>
                    <a:pt x="1850" y="4891"/>
                  </a:cubicBezTo>
                  <a:cubicBezTo>
                    <a:pt x="2024" y="4685"/>
                    <a:pt x="2203" y="4466"/>
                    <a:pt x="2383" y="4235"/>
                  </a:cubicBezTo>
                  <a:cubicBezTo>
                    <a:pt x="2562" y="4007"/>
                    <a:pt x="2741" y="3749"/>
                    <a:pt x="2881" y="3469"/>
                  </a:cubicBezTo>
                  <a:cubicBezTo>
                    <a:pt x="3157" y="2915"/>
                    <a:pt x="3335" y="2325"/>
                    <a:pt x="3326" y="1774"/>
                  </a:cubicBezTo>
                  <a:cubicBezTo>
                    <a:pt x="3318" y="1228"/>
                    <a:pt x="3113" y="738"/>
                    <a:pt x="2810" y="446"/>
                  </a:cubicBezTo>
                  <a:cubicBezTo>
                    <a:pt x="2518" y="153"/>
                    <a:pt x="2181" y="34"/>
                    <a:pt x="1955" y="8"/>
                  </a:cubicBezTo>
                  <a:cubicBezTo>
                    <a:pt x="1903" y="3"/>
                    <a:pt x="1856" y="0"/>
                    <a:pt x="181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4"/>
            <p:cNvSpPr/>
            <p:nvPr/>
          </p:nvSpPr>
          <p:spPr>
            <a:xfrm>
              <a:off x="-640880" y="2556339"/>
              <a:ext cx="73118" cy="22337"/>
            </a:xfrm>
            <a:custGeom>
              <a:rect b="b" l="l" r="r" t="t"/>
              <a:pathLst>
                <a:path extrusionOk="0" h="490" w="1604">
                  <a:moveTo>
                    <a:pt x="1572" y="1"/>
                  </a:moveTo>
                  <a:cubicBezTo>
                    <a:pt x="1484" y="1"/>
                    <a:pt x="1163" y="78"/>
                    <a:pt x="787" y="191"/>
                  </a:cubicBezTo>
                  <a:cubicBezTo>
                    <a:pt x="345" y="322"/>
                    <a:pt x="0" y="453"/>
                    <a:pt x="10" y="483"/>
                  </a:cubicBezTo>
                  <a:cubicBezTo>
                    <a:pt x="11" y="488"/>
                    <a:pt x="19" y="490"/>
                    <a:pt x="34" y="490"/>
                  </a:cubicBezTo>
                  <a:cubicBezTo>
                    <a:pt x="123" y="490"/>
                    <a:pt x="443" y="412"/>
                    <a:pt x="817" y="300"/>
                  </a:cubicBezTo>
                  <a:cubicBezTo>
                    <a:pt x="1255" y="169"/>
                    <a:pt x="1604" y="38"/>
                    <a:pt x="1595" y="7"/>
                  </a:cubicBezTo>
                  <a:cubicBezTo>
                    <a:pt x="1594" y="3"/>
                    <a:pt x="1586" y="1"/>
                    <a:pt x="157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4"/>
            <p:cNvSpPr/>
            <p:nvPr/>
          </p:nvSpPr>
          <p:spPr>
            <a:xfrm>
              <a:off x="-616994" y="2555109"/>
              <a:ext cx="45084" cy="46633"/>
            </a:xfrm>
            <a:custGeom>
              <a:rect b="b" l="l" r="r" t="t"/>
              <a:pathLst>
                <a:path extrusionOk="0" h="1023" w="989">
                  <a:moveTo>
                    <a:pt x="961" y="0"/>
                  </a:moveTo>
                  <a:cubicBezTo>
                    <a:pt x="906" y="0"/>
                    <a:pt x="629" y="130"/>
                    <a:pt x="377" y="401"/>
                  </a:cubicBezTo>
                  <a:cubicBezTo>
                    <a:pt x="105" y="694"/>
                    <a:pt x="1" y="1014"/>
                    <a:pt x="31" y="1022"/>
                  </a:cubicBezTo>
                  <a:cubicBezTo>
                    <a:pt x="32" y="1022"/>
                    <a:pt x="32" y="1023"/>
                    <a:pt x="33" y="1023"/>
                  </a:cubicBezTo>
                  <a:cubicBezTo>
                    <a:pt x="69" y="1023"/>
                    <a:pt x="212" y="750"/>
                    <a:pt x="464" y="480"/>
                  </a:cubicBezTo>
                  <a:cubicBezTo>
                    <a:pt x="722" y="201"/>
                    <a:pt x="989" y="34"/>
                    <a:pt x="971" y="4"/>
                  </a:cubicBezTo>
                  <a:cubicBezTo>
                    <a:pt x="970" y="1"/>
                    <a:pt x="966" y="0"/>
                    <a:pt x="96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4"/>
            <p:cNvSpPr/>
            <p:nvPr/>
          </p:nvSpPr>
          <p:spPr>
            <a:xfrm>
              <a:off x="-112961" y="2157836"/>
              <a:ext cx="55842" cy="155035"/>
            </a:xfrm>
            <a:custGeom>
              <a:rect b="b" l="l" r="r" t="t"/>
              <a:pathLst>
                <a:path extrusionOk="0" h="3401" w="1225">
                  <a:moveTo>
                    <a:pt x="14" y="1"/>
                  </a:moveTo>
                  <a:cubicBezTo>
                    <a:pt x="13" y="1"/>
                    <a:pt x="13" y="1"/>
                    <a:pt x="13" y="1"/>
                  </a:cubicBezTo>
                  <a:cubicBezTo>
                    <a:pt x="0" y="5"/>
                    <a:pt x="27" y="205"/>
                    <a:pt x="101" y="525"/>
                  </a:cubicBezTo>
                  <a:cubicBezTo>
                    <a:pt x="176" y="844"/>
                    <a:pt x="293" y="1280"/>
                    <a:pt x="459" y="1752"/>
                  </a:cubicBezTo>
                  <a:cubicBezTo>
                    <a:pt x="625" y="2224"/>
                    <a:pt x="805" y="2644"/>
                    <a:pt x="949" y="2938"/>
                  </a:cubicBezTo>
                  <a:cubicBezTo>
                    <a:pt x="1090" y="3227"/>
                    <a:pt x="1193" y="3400"/>
                    <a:pt x="1210" y="3400"/>
                  </a:cubicBezTo>
                  <a:cubicBezTo>
                    <a:pt x="1210" y="3400"/>
                    <a:pt x="1210" y="3400"/>
                    <a:pt x="1211" y="3400"/>
                  </a:cubicBezTo>
                  <a:cubicBezTo>
                    <a:pt x="1224" y="3392"/>
                    <a:pt x="1150" y="3208"/>
                    <a:pt x="1023" y="2902"/>
                  </a:cubicBezTo>
                  <a:cubicBezTo>
                    <a:pt x="900" y="2601"/>
                    <a:pt x="735" y="2186"/>
                    <a:pt x="573" y="1714"/>
                  </a:cubicBezTo>
                  <a:cubicBezTo>
                    <a:pt x="406" y="1246"/>
                    <a:pt x="275" y="818"/>
                    <a:pt x="180" y="503"/>
                  </a:cubicBezTo>
                  <a:cubicBezTo>
                    <a:pt x="89" y="197"/>
                    <a:pt x="32" y="1"/>
                    <a:pt x="1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4"/>
            <p:cNvSpPr/>
            <p:nvPr/>
          </p:nvSpPr>
          <p:spPr>
            <a:xfrm>
              <a:off x="-310982" y="2410787"/>
              <a:ext cx="145644" cy="67420"/>
            </a:xfrm>
            <a:custGeom>
              <a:rect b="b" l="l" r="r" t="t"/>
              <a:pathLst>
                <a:path extrusionOk="0" h="1479" w="3195">
                  <a:moveTo>
                    <a:pt x="3180" y="1"/>
                  </a:moveTo>
                  <a:cubicBezTo>
                    <a:pt x="3157" y="1"/>
                    <a:pt x="3048" y="176"/>
                    <a:pt x="2828" y="404"/>
                  </a:cubicBezTo>
                  <a:cubicBezTo>
                    <a:pt x="2600" y="640"/>
                    <a:pt x="2243" y="923"/>
                    <a:pt x="1779" y="1125"/>
                  </a:cubicBezTo>
                  <a:cubicBezTo>
                    <a:pt x="1321" y="1322"/>
                    <a:pt x="865" y="1391"/>
                    <a:pt x="538" y="1395"/>
                  </a:cubicBezTo>
                  <a:cubicBezTo>
                    <a:pt x="282" y="1395"/>
                    <a:pt x="101" y="1372"/>
                    <a:pt x="32" y="1372"/>
                  </a:cubicBezTo>
                  <a:cubicBezTo>
                    <a:pt x="12" y="1372"/>
                    <a:pt x="1" y="1373"/>
                    <a:pt x="0" y="1378"/>
                  </a:cubicBezTo>
                  <a:cubicBezTo>
                    <a:pt x="0" y="1387"/>
                    <a:pt x="197" y="1457"/>
                    <a:pt x="538" y="1474"/>
                  </a:cubicBezTo>
                  <a:cubicBezTo>
                    <a:pt x="583" y="1477"/>
                    <a:pt x="630" y="1478"/>
                    <a:pt x="679" y="1478"/>
                  </a:cubicBezTo>
                  <a:cubicBezTo>
                    <a:pt x="1001" y="1478"/>
                    <a:pt x="1414" y="1412"/>
                    <a:pt x="1827" y="1234"/>
                  </a:cubicBezTo>
                  <a:cubicBezTo>
                    <a:pt x="2303" y="1024"/>
                    <a:pt x="2670" y="719"/>
                    <a:pt x="2889" y="461"/>
                  </a:cubicBezTo>
                  <a:cubicBezTo>
                    <a:pt x="3108" y="198"/>
                    <a:pt x="3195" y="5"/>
                    <a:pt x="3182" y="1"/>
                  </a:cubicBezTo>
                  <a:cubicBezTo>
                    <a:pt x="3182" y="1"/>
                    <a:pt x="3181" y="1"/>
                    <a:pt x="318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4"/>
            <p:cNvSpPr/>
            <p:nvPr/>
          </p:nvSpPr>
          <p:spPr>
            <a:xfrm>
              <a:off x="-326526" y="2889930"/>
              <a:ext cx="89483" cy="35830"/>
            </a:xfrm>
            <a:custGeom>
              <a:rect b="b" l="l" r="r" t="t"/>
              <a:pathLst>
                <a:path extrusionOk="0" h="786" w="1963">
                  <a:moveTo>
                    <a:pt x="206" y="1"/>
                  </a:moveTo>
                  <a:cubicBezTo>
                    <a:pt x="206" y="1"/>
                    <a:pt x="31" y="114"/>
                    <a:pt x="44" y="276"/>
                  </a:cubicBezTo>
                  <a:cubicBezTo>
                    <a:pt x="52" y="374"/>
                    <a:pt x="219" y="394"/>
                    <a:pt x="349" y="394"/>
                  </a:cubicBezTo>
                  <a:cubicBezTo>
                    <a:pt x="434" y="394"/>
                    <a:pt x="503" y="386"/>
                    <a:pt x="503" y="386"/>
                  </a:cubicBezTo>
                  <a:lnTo>
                    <a:pt x="503" y="386"/>
                  </a:lnTo>
                  <a:cubicBezTo>
                    <a:pt x="503" y="386"/>
                    <a:pt x="0" y="569"/>
                    <a:pt x="206" y="739"/>
                  </a:cubicBezTo>
                  <a:cubicBezTo>
                    <a:pt x="247" y="772"/>
                    <a:pt x="340" y="785"/>
                    <a:pt x="465" y="785"/>
                  </a:cubicBezTo>
                  <a:cubicBezTo>
                    <a:pt x="966" y="785"/>
                    <a:pt x="1963" y="569"/>
                    <a:pt x="1963" y="569"/>
                  </a:cubicBezTo>
                  <a:lnTo>
                    <a:pt x="206" y="1"/>
                  </a:ln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4"/>
            <p:cNvSpPr/>
            <p:nvPr/>
          </p:nvSpPr>
          <p:spPr>
            <a:xfrm>
              <a:off x="-376761" y="2778976"/>
              <a:ext cx="149109" cy="138897"/>
            </a:xfrm>
            <a:custGeom>
              <a:rect b="b" l="l" r="r" t="t"/>
              <a:pathLst>
                <a:path extrusionOk="0" h="3047" w="3271">
                  <a:moveTo>
                    <a:pt x="971" y="0"/>
                  </a:moveTo>
                  <a:lnTo>
                    <a:pt x="1" y="1761"/>
                  </a:lnTo>
                  <a:cubicBezTo>
                    <a:pt x="1" y="1761"/>
                    <a:pt x="2346" y="3047"/>
                    <a:pt x="2941" y="3047"/>
                  </a:cubicBezTo>
                  <a:cubicBezTo>
                    <a:pt x="3002" y="3047"/>
                    <a:pt x="3045" y="3033"/>
                    <a:pt x="3065" y="3003"/>
                  </a:cubicBezTo>
                  <a:cubicBezTo>
                    <a:pt x="3270" y="2684"/>
                    <a:pt x="3204" y="1132"/>
                    <a:pt x="3178" y="1053"/>
                  </a:cubicBezTo>
                  <a:cubicBezTo>
                    <a:pt x="3147" y="980"/>
                    <a:pt x="971" y="0"/>
                    <a:pt x="971" y="0"/>
                  </a:cubicBez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4"/>
            <p:cNvSpPr/>
            <p:nvPr/>
          </p:nvSpPr>
          <p:spPr>
            <a:xfrm>
              <a:off x="-377308" y="2857656"/>
              <a:ext cx="118384" cy="41893"/>
            </a:xfrm>
            <a:custGeom>
              <a:rect b="b" l="l" r="r" t="t"/>
              <a:pathLst>
                <a:path extrusionOk="0" h="919" w="2597">
                  <a:moveTo>
                    <a:pt x="2" y="0"/>
                  </a:moveTo>
                  <a:cubicBezTo>
                    <a:pt x="1" y="0"/>
                    <a:pt x="1" y="0"/>
                    <a:pt x="0" y="1"/>
                  </a:cubicBezTo>
                  <a:cubicBezTo>
                    <a:pt x="0" y="1"/>
                    <a:pt x="31" y="27"/>
                    <a:pt x="87" y="67"/>
                  </a:cubicBezTo>
                  <a:cubicBezTo>
                    <a:pt x="170" y="123"/>
                    <a:pt x="249" y="176"/>
                    <a:pt x="337" y="237"/>
                  </a:cubicBezTo>
                  <a:cubicBezTo>
                    <a:pt x="537" y="386"/>
                    <a:pt x="852" y="555"/>
                    <a:pt x="1223" y="665"/>
                  </a:cubicBezTo>
                  <a:cubicBezTo>
                    <a:pt x="1590" y="779"/>
                    <a:pt x="1941" y="835"/>
                    <a:pt x="2189" y="870"/>
                  </a:cubicBezTo>
                  <a:cubicBezTo>
                    <a:pt x="2290" y="884"/>
                    <a:pt x="2386" y="896"/>
                    <a:pt x="2482" y="910"/>
                  </a:cubicBezTo>
                  <a:cubicBezTo>
                    <a:pt x="2552" y="918"/>
                    <a:pt x="2592" y="918"/>
                    <a:pt x="2592" y="918"/>
                  </a:cubicBezTo>
                  <a:cubicBezTo>
                    <a:pt x="2596" y="914"/>
                    <a:pt x="2556" y="906"/>
                    <a:pt x="2487" y="892"/>
                  </a:cubicBezTo>
                  <a:cubicBezTo>
                    <a:pt x="2391" y="874"/>
                    <a:pt x="2294" y="858"/>
                    <a:pt x="2194" y="840"/>
                  </a:cubicBezTo>
                  <a:cubicBezTo>
                    <a:pt x="1945" y="791"/>
                    <a:pt x="1604" y="731"/>
                    <a:pt x="1237" y="622"/>
                  </a:cubicBezTo>
                  <a:cubicBezTo>
                    <a:pt x="870" y="512"/>
                    <a:pt x="559" y="350"/>
                    <a:pt x="354" y="206"/>
                  </a:cubicBezTo>
                  <a:cubicBezTo>
                    <a:pt x="267" y="154"/>
                    <a:pt x="180" y="101"/>
                    <a:pt x="101" y="53"/>
                  </a:cubicBezTo>
                  <a:cubicBezTo>
                    <a:pt x="45" y="18"/>
                    <a:pt x="11" y="0"/>
                    <a:pt x="2" y="0"/>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4"/>
            <p:cNvSpPr/>
            <p:nvPr/>
          </p:nvSpPr>
          <p:spPr>
            <a:xfrm>
              <a:off x="-305785" y="2901007"/>
              <a:ext cx="46406" cy="7522"/>
            </a:xfrm>
            <a:custGeom>
              <a:rect b="b" l="l" r="r" t="t"/>
              <a:pathLst>
                <a:path extrusionOk="0" h="165" w="1018">
                  <a:moveTo>
                    <a:pt x="1006" y="0"/>
                  </a:moveTo>
                  <a:cubicBezTo>
                    <a:pt x="963" y="0"/>
                    <a:pt x="758" y="46"/>
                    <a:pt x="507" y="86"/>
                  </a:cubicBezTo>
                  <a:cubicBezTo>
                    <a:pt x="227" y="125"/>
                    <a:pt x="0" y="143"/>
                    <a:pt x="0" y="155"/>
                  </a:cubicBezTo>
                  <a:cubicBezTo>
                    <a:pt x="0" y="161"/>
                    <a:pt x="37" y="164"/>
                    <a:pt x="99" y="164"/>
                  </a:cubicBezTo>
                  <a:cubicBezTo>
                    <a:pt x="192" y="164"/>
                    <a:pt x="344" y="155"/>
                    <a:pt x="515" y="129"/>
                  </a:cubicBezTo>
                  <a:cubicBezTo>
                    <a:pt x="795" y="90"/>
                    <a:pt x="1018" y="16"/>
                    <a:pt x="1014" y="2"/>
                  </a:cubicBezTo>
                  <a:cubicBezTo>
                    <a:pt x="1013" y="1"/>
                    <a:pt x="1010" y="0"/>
                    <a:pt x="1006" y="0"/>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4"/>
            <p:cNvSpPr/>
            <p:nvPr/>
          </p:nvSpPr>
          <p:spPr>
            <a:xfrm>
              <a:off x="-525322" y="2223980"/>
              <a:ext cx="443086" cy="75534"/>
            </a:xfrm>
            <a:custGeom>
              <a:rect b="b" l="l" r="r" t="t"/>
              <a:pathLst>
                <a:path extrusionOk="0" h="1657" w="9720">
                  <a:moveTo>
                    <a:pt x="309" y="0"/>
                  </a:moveTo>
                  <a:cubicBezTo>
                    <a:pt x="105" y="0"/>
                    <a:pt x="5" y="92"/>
                    <a:pt x="0" y="92"/>
                  </a:cubicBezTo>
                  <a:lnTo>
                    <a:pt x="0" y="92"/>
                  </a:lnTo>
                  <a:cubicBezTo>
                    <a:pt x="0" y="92"/>
                    <a:pt x="0" y="92"/>
                    <a:pt x="0" y="92"/>
                  </a:cubicBezTo>
                  <a:lnTo>
                    <a:pt x="0" y="92"/>
                  </a:lnTo>
                  <a:cubicBezTo>
                    <a:pt x="0" y="92"/>
                    <a:pt x="0" y="92"/>
                    <a:pt x="0" y="92"/>
                  </a:cubicBezTo>
                  <a:cubicBezTo>
                    <a:pt x="0" y="92"/>
                    <a:pt x="0" y="92"/>
                    <a:pt x="0" y="92"/>
                  </a:cubicBezTo>
                  <a:lnTo>
                    <a:pt x="0" y="92"/>
                  </a:lnTo>
                  <a:cubicBezTo>
                    <a:pt x="0" y="92"/>
                    <a:pt x="1" y="93"/>
                    <a:pt x="1" y="93"/>
                  </a:cubicBezTo>
                  <a:cubicBezTo>
                    <a:pt x="13" y="93"/>
                    <a:pt x="109" y="23"/>
                    <a:pt x="284" y="23"/>
                  </a:cubicBezTo>
                  <a:cubicBezTo>
                    <a:pt x="322" y="23"/>
                    <a:pt x="365" y="27"/>
                    <a:pt x="411" y="35"/>
                  </a:cubicBezTo>
                  <a:cubicBezTo>
                    <a:pt x="547" y="61"/>
                    <a:pt x="700" y="136"/>
                    <a:pt x="857" y="254"/>
                  </a:cubicBezTo>
                  <a:cubicBezTo>
                    <a:pt x="1009" y="367"/>
                    <a:pt x="1176" y="525"/>
                    <a:pt x="1368" y="678"/>
                  </a:cubicBezTo>
                  <a:cubicBezTo>
                    <a:pt x="1556" y="839"/>
                    <a:pt x="1739" y="1041"/>
                    <a:pt x="1971" y="1224"/>
                  </a:cubicBezTo>
                  <a:cubicBezTo>
                    <a:pt x="2203" y="1403"/>
                    <a:pt x="2495" y="1547"/>
                    <a:pt x="2824" y="1608"/>
                  </a:cubicBezTo>
                  <a:cubicBezTo>
                    <a:pt x="2989" y="1641"/>
                    <a:pt x="3159" y="1657"/>
                    <a:pt x="3333" y="1657"/>
                  </a:cubicBezTo>
                  <a:cubicBezTo>
                    <a:pt x="3850" y="1657"/>
                    <a:pt x="4398" y="1521"/>
                    <a:pt x="4921" y="1311"/>
                  </a:cubicBezTo>
                  <a:cubicBezTo>
                    <a:pt x="5624" y="1031"/>
                    <a:pt x="6267" y="695"/>
                    <a:pt x="6896" y="521"/>
                  </a:cubicBezTo>
                  <a:cubicBezTo>
                    <a:pt x="7193" y="437"/>
                    <a:pt x="7484" y="385"/>
                    <a:pt x="7761" y="385"/>
                  </a:cubicBezTo>
                  <a:cubicBezTo>
                    <a:pt x="7774" y="385"/>
                    <a:pt x="7787" y="385"/>
                    <a:pt x="7800" y="385"/>
                  </a:cubicBezTo>
                  <a:cubicBezTo>
                    <a:pt x="8089" y="389"/>
                    <a:pt x="8356" y="438"/>
                    <a:pt x="8587" y="516"/>
                  </a:cubicBezTo>
                  <a:cubicBezTo>
                    <a:pt x="9055" y="674"/>
                    <a:pt x="9369" y="944"/>
                    <a:pt x="9523" y="1176"/>
                  </a:cubicBezTo>
                  <a:cubicBezTo>
                    <a:pt x="9674" y="1400"/>
                    <a:pt x="9705" y="1552"/>
                    <a:pt x="9719" y="1552"/>
                  </a:cubicBezTo>
                  <a:cubicBezTo>
                    <a:pt x="9719" y="1552"/>
                    <a:pt x="9720" y="1552"/>
                    <a:pt x="9720" y="1552"/>
                  </a:cubicBezTo>
                  <a:cubicBezTo>
                    <a:pt x="9720" y="1552"/>
                    <a:pt x="9710" y="1517"/>
                    <a:pt x="9684" y="1447"/>
                  </a:cubicBezTo>
                  <a:cubicBezTo>
                    <a:pt x="9676" y="1412"/>
                    <a:pt x="9658" y="1368"/>
                    <a:pt x="9636" y="1320"/>
                  </a:cubicBezTo>
                  <a:cubicBezTo>
                    <a:pt x="9610" y="1272"/>
                    <a:pt x="9583" y="1215"/>
                    <a:pt x="9545" y="1158"/>
                  </a:cubicBezTo>
                  <a:cubicBezTo>
                    <a:pt x="9396" y="922"/>
                    <a:pt x="9081" y="634"/>
                    <a:pt x="8605" y="468"/>
                  </a:cubicBezTo>
                  <a:cubicBezTo>
                    <a:pt x="8369" y="385"/>
                    <a:pt x="8098" y="333"/>
                    <a:pt x="7806" y="328"/>
                  </a:cubicBezTo>
                  <a:cubicBezTo>
                    <a:pt x="7785" y="327"/>
                    <a:pt x="7764" y="327"/>
                    <a:pt x="7743" y="327"/>
                  </a:cubicBezTo>
                  <a:cubicBezTo>
                    <a:pt x="7464" y="327"/>
                    <a:pt x="7171" y="378"/>
                    <a:pt x="6878" y="459"/>
                  </a:cubicBezTo>
                  <a:cubicBezTo>
                    <a:pt x="6237" y="630"/>
                    <a:pt x="5594" y="971"/>
                    <a:pt x="4895" y="1245"/>
                  </a:cubicBezTo>
                  <a:cubicBezTo>
                    <a:pt x="4373" y="1456"/>
                    <a:pt x="3834" y="1590"/>
                    <a:pt x="3328" y="1590"/>
                  </a:cubicBezTo>
                  <a:cubicBezTo>
                    <a:pt x="3160" y="1590"/>
                    <a:pt x="2995" y="1575"/>
                    <a:pt x="2836" y="1543"/>
                  </a:cubicBezTo>
                  <a:cubicBezTo>
                    <a:pt x="2517" y="1487"/>
                    <a:pt x="2233" y="1350"/>
                    <a:pt x="2006" y="1176"/>
                  </a:cubicBezTo>
                  <a:cubicBezTo>
                    <a:pt x="1779" y="1001"/>
                    <a:pt x="1595" y="800"/>
                    <a:pt x="1403" y="638"/>
                  </a:cubicBezTo>
                  <a:cubicBezTo>
                    <a:pt x="1202" y="490"/>
                    <a:pt x="1041" y="337"/>
                    <a:pt x="878" y="223"/>
                  </a:cubicBezTo>
                  <a:cubicBezTo>
                    <a:pt x="717" y="105"/>
                    <a:pt x="559" y="31"/>
                    <a:pt x="420" y="9"/>
                  </a:cubicBezTo>
                  <a:cubicBezTo>
                    <a:pt x="380" y="3"/>
                    <a:pt x="343" y="0"/>
                    <a:pt x="3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3" name="Google Shape;403;p24"/>
          <p:cNvGrpSpPr/>
          <p:nvPr/>
        </p:nvGrpSpPr>
        <p:grpSpPr>
          <a:xfrm>
            <a:off x="4389208" y="3195116"/>
            <a:ext cx="1579322" cy="671293"/>
            <a:chOff x="4161633" y="3060816"/>
            <a:chExt cx="1579322" cy="671293"/>
          </a:xfrm>
        </p:grpSpPr>
        <p:sp>
          <p:nvSpPr>
            <p:cNvPr id="404" name="Google Shape;404;p24"/>
            <p:cNvSpPr/>
            <p:nvPr/>
          </p:nvSpPr>
          <p:spPr>
            <a:xfrm>
              <a:off x="4161633" y="3060816"/>
              <a:ext cx="1579322" cy="671293"/>
            </a:xfrm>
            <a:custGeom>
              <a:rect b="b" l="l" r="r" t="t"/>
              <a:pathLst>
                <a:path extrusionOk="0" h="15301" w="35998">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4"/>
            <p:cNvSpPr/>
            <p:nvPr/>
          </p:nvSpPr>
          <p:spPr>
            <a:xfrm>
              <a:off x="4276884" y="3249069"/>
              <a:ext cx="173735" cy="205016"/>
            </a:xfrm>
            <a:custGeom>
              <a:rect b="b" l="l" r="r" t="t"/>
              <a:pathLst>
                <a:path extrusionOk="0" h="4673" w="396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4"/>
            <p:cNvSpPr/>
            <p:nvPr/>
          </p:nvSpPr>
          <p:spPr>
            <a:xfrm>
              <a:off x="4295266" y="3434077"/>
              <a:ext cx="328517" cy="168383"/>
            </a:xfrm>
            <a:custGeom>
              <a:rect b="b" l="l" r="r" t="t"/>
              <a:pathLst>
                <a:path extrusionOk="0" h="3838" w="7488">
                  <a:moveTo>
                    <a:pt x="3742" y="1"/>
                  </a:moveTo>
                  <a:lnTo>
                    <a:pt x="1" y="844"/>
                  </a:lnTo>
                  <a:cubicBezTo>
                    <a:pt x="385" y="2558"/>
                    <a:pt x="1915" y="3838"/>
                    <a:pt x="3742" y="3838"/>
                  </a:cubicBezTo>
                  <a:cubicBezTo>
                    <a:pt x="5577" y="3838"/>
                    <a:pt x="7112" y="2544"/>
                    <a:pt x="7487" y="818"/>
                  </a:cubicBezTo>
                  <a:lnTo>
                    <a:pt x="374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4"/>
            <p:cNvSpPr/>
            <p:nvPr/>
          </p:nvSpPr>
          <p:spPr>
            <a:xfrm>
              <a:off x="4746970" y="3289739"/>
              <a:ext cx="833709" cy="37774"/>
            </a:xfrm>
            <a:custGeom>
              <a:rect b="b" l="l" r="r" t="t"/>
              <a:pathLst>
                <a:path extrusionOk="0" h="861" w="19003">
                  <a:moveTo>
                    <a:pt x="1" y="1"/>
                  </a:moveTo>
                  <a:lnTo>
                    <a:pt x="1" y="861"/>
                  </a:lnTo>
                  <a:lnTo>
                    <a:pt x="19003" y="861"/>
                  </a:lnTo>
                  <a:lnTo>
                    <a:pt x="190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4"/>
            <p:cNvSpPr/>
            <p:nvPr/>
          </p:nvSpPr>
          <p:spPr>
            <a:xfrm>
              <a:off x="4746970" y="3389240"/>
              <a:ext cx="833709" cy="37818"/>
            </a:xfrm>
            <a:custGeom>
              <a:rect b="b" l="l" r="r" t="t"/>
              <a:pathLst>
                <a:path extrusionOk="0" h="862" w="19003">
                  <a:moveTo>
                    <a:pt x="1" y="0"/>
                  </a:moveTo>
                  <a:lnTo>
                    <a:pt x="1" y="861"/>
                  </a:lnTo>
                  <a:lnTo>
                    <a:pt x="19003" y="861"/>
                  </a:lnTo>
                  <a:lnTo>
                    <a:pt x="190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4"/>
            <p:cNvSpPr/>
            <p:nvPr/>
          </p:nvSpPr>
          <p:spPr>
            <a:xfrm>
              <a:off x="4746970" y="3499489"/>
              <a:ext cx="450658" cy="37818"/>
            </a:xfrm>
            <a:custGeom>
              <a:rect b="b" l="l" r="r" t="t"/>
              <a:pathLst>
                <a:path extrusionOk="0" h="862" w="10272">
                  <a:moveTo>
                    <a:pt x="1" y="0"/>
                  </a:moveTo>
                  <a:lnTo>
                    <a:pt x="1" y="861"/>
                  </a:lnTo>
                  <a:lnTo>
                    <a:pt x="10271" y="861"/>
                  </a:lnTo>
                  <a:lnTo>
                    <a:pt x="1027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4"/>
            <p:cNvSpPr/>
            <p:nvPr/>
          </p:nvSpPr>
          <p:spPr>
            <a:xfrm flipH="1">
              <a:off x="4468091" y="3249069"/>
              <a:ext cx="173735" cy="205016"/>
            </a:xfrm>
            <a:custGeom>
              <a:rect b="b" l="l" r="r" t="t"/>
              <a:pathLst>
                <a:path extrusionOk="0" h="4673" w="396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1" name="Google Shape;411;p24"/>
          <p:cNvSpPr/>
          <p:nvPr/>
        </p:nvSpPr>
        <p:spPr>
          <a:xfrm rot="-5400000">
            <a:off x="7251250" y="2108625"/>
            <a:ext cx="69000" cy="15900"/>
          </a:xfrm>
          <a:prstGeom prst="rtTriangle">
            <a:avLst/>
          </a:pr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4"/>
          <p:cNvSpPr/>
          <p:nvPr/>
        </p:nvSpPr>
        <p:spPr>
          <a:xfrm>
            <a:off x="5794118" y="2303902"/>
            <a:ext cx="21498" cy="21322"/>
          </a:xfrm>
          <a:custGeom>
            <a:rect b="b" l="l" r="r" t="t"/>
            <a:pathLst>
              <a:path extrusionOk="0" h="486" w="49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4"/>
          <p:cNvSpPr/>
          <p:nvPr/>
        </p:nvSpPr>
        <p:spPr>
          <a:xfrm>
            <a:off x="7622393" y="1996627"/>
            <a:ext cx="21498" cy="21322"/>
          </a:xfrm>
          <a:custGeom>
            <a:rect b="b" l="l" r="r" t="t"/>
            <a:pathLst>
              <a:path extrusionOk="0" h="486" w="49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4"/>
          <p:cNvSpPr/>
          <p:nvPr/>
        </p:nvSpPr>
        <p:spPr>
          <a:xfrm>
            <a:off x="4322798" y="3275550"/>
            <a:ext cx="1579326" cy="644066"/>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4"/>
          <p:cNvSpPr/>
          <p:nvPr/>
        </p:nvSpPr>
        <p:spPr>
          <a:xfrm>
            <a:off x="3703893" y="2892765"/>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4"/>
          <p:cNvSpPr/>
          <p:nvPr/>
        </p:nvSpPr>
        <p:spPr>
          <a:xfrm>
            <a:off x="5951893" y="1353648"/>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pic>
        <p:nvPicPr>
          <p:cNvPr id="474" name="Google Shape;474;p33"/>
          <p:cNvPicPr preferRelativeResize="0"/>
          <p:nvPr/>
        </p:nvPicPr>
        <p:blipFill rotWithShape="1">
          <a:blip r:embed="rId3">
            <a:alphaModFix/>
          </a:blip>
          <a:srcRect b="0" l="0" r="0" t="0"/>
          <a:stretch/>
        </p:blipFill>
        <p:spPr>
          <a:xfrm>
            <a:off x="306850" y="137475"/>
            <a:ext cx="6020400" cy="4873901"/>
          </a:xfrm>
          <a:prstGeom prst="rect">
            <a:avLst/>
          </a:prstGeom>
          <a:noFill/>
          <a:ln cap="flat" cmpd="sng" w="9525">
            <a:solidFill>
              <a:srgbClr val="D9D9D9"/>
            </a:solidFill>
            <a:prstDash val="solid"/>
            <a:round/>
            <a:headEnd len="sm" w="sm" type="none"/>
            <a:tailEnd len="sm" w="sm" type="none"/>
          </a:ln>
        </p:spPr>
      </p:pic>
      <p:sp>
        <p:nvSpPr>
          <p:cNvPr id="475" name="Google Shape;475;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476" name="Google Shape;476;p33"/>
          <p:cNvGrpSpPr/>
          <p:nvPr/>
        </p:nvGrpSpPr>
        <p:grpSpPr>
          <a:xfrm>
            <a:off x="6452794" y="1583120"/>
            <a:ext cx="2442279" cy="1977251"/>
            <a:chOff x="2662433" y="1049418"/>
            <a:chExt cx="2214616" cy="1650460"/>
          </a:xfrm>
        </p:grpSpPr>
        <p:sp>
          <p:nvSpPr>
            <p:cNvPr id="477" name="Google Shape;477;p33"/>
            <p:cNvSpPr/>
            <p:nvPr/>
          </p:nvSpPr>
          <p:spPr>
            <a:xfrm>
              <a:off x="2662433" y="2499776"/>
              <a:ext cx="2214616" cy="1095"/>
            </a:xfrm>
            <a:custGeom>
              <a:rect b="b" l="l" r="r" t="t"/>
              <a:pathLst>
                <a:path extrusionOk="0" h="60" w="121299">
                  <a:moveTo>
                    <a:pt x="0" y="0"/>
                  </a:moveTo>
                  <a:lnTo>
                    <a:pt x="0" y="60"/>
                  </a:lnTo>
                  <a:lnTo>
                    <a:pt x="121299" y="60"/>
                  </a:lnTo>
                  <a:lnTo>
                    <a:pt x="121299" y="0"/>
                  </a:lnTo>
                  <a:close/>
                </a:path>
              </a:pathLst>
            </a:custGeom>
            <a:solidFill>
              <a:srgbClr val="D4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3"/>
            <p:cNvSpPr/>
            <p:nvPr/>
          </p:nvSpPr>
          <p:spPr>
            <a:xfrm>
              <a:off x="3034502" y="2550641"/>
              <a:ext cx="244139" cy="1187"/>
            </a:xfrm>
            <a:custGeom>
              <a:rect b="b" l="l" r="r" t="t"/>
              <a:pathLst>
                <a:path extrusionOk="0" h="65" w="13372">
                  <a:moveTo>
                    <a:pt x="1" y="0"/>
                  </a:moveTo>
                  <a:lnTo>
                    <a:pt x="1" y="64"/>
                  </a:lnTo>
                  <a:lnTo>
                    <a:pt x="13372" y="64"/>
                  </a:lnTo>
                  <a:lnTo>
                    <a:pt x="13372" y="0"/>
                  </a:lnTo>
                  <a:close/>
                </a:path>
              </a:pathLst>
            </a:custGeom>
            <a:solidFill>
              <a:srgbClr val="D4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3"/>
            <p:cNvSpPr/>
            <p:nvPr/>
          </p:nvSpPr>
          <p:spPr>
            <a:xfrm>
              <a:off x="2958661" y="2551244"/>
              <a:ext cx="27916" cy="1114"/>
            </a:xfrm>
            <a:custGeom>
              <a:rect b="b" l="l" r="r" t="t"/>
              <a:pathLst>
                <a:path extrusionOk="0" h="61" w="1529">
                  <a:moveTo>
                    <a:pt x="1" y="1"/>
                  </a:moveTo>
                  <a:lnTo>
                    <a:pt x="1" y="61"/>
                  </a:lnTo>
                  <a:lnTo>
                    <a:pt x="1528" y="61"/>
                  </a:lnTo>
                  <a:lnTo>
                    <a:pt x="1528" y="1"/>
                  </a:lnTo>
                  <a:close/>
                </a:path>
              </a:pathLst>
            </a:custGeom>
            <a:solidFill>
              <a:srgbClr val="D4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3"/>
            <p:cNvSpPr/>
            <p:nvPr/>
          </p:nvSpPr>
          <p:spPr>
            <a:xfrm>
              <a:off x="3697359" y="2531818"/>
              <a:ext cx="51979" cy="1114"/>
            </a:xfrm>
            <a:custGeom>
              <a:rect b="b" l="l" r="r" t="t"/>
              <a:pathLst>
                <a:path extrusionOk="0" h="61" w="2847">
                  <a:moveTo>
                    <a:pt x="0" y="1"/>
                  </a:moveTo>
                  <a:lnTo>
                    <a:pt x="0" y="61"/>
                  </a:lnTo>
                  <a:lnTo>
                    <a:pt x="2846" y="61"/>
                  </a:lnTo>
                  <a:lnTo>
                    <a:pt x="2846" y="1"/>
                  </a:lnTo>
                  <a:close/>
                </a:path>
              </a:pathLst>
            </a:custGeom>
            <a:solidFill>
              <a:srgbClr val="D4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3"/>
            <p:cNvSpPr/>
            <p:nvPr/>
          </p:nvSpPr>
          <p:spPr>
            <a:xfrm>
              <a:off x="3774807" y="2531818"/>
              <a:ext cx="285493" cy="1114"/>
            </a:xfrm>
            <a:custGeom>
              <a:rect b="b" l="l" r="r" t="t"/>
              <a:pathLst>
                <a:path extrusionOk="0" h="61" w="15637">
                  <a:moveTo>
                    <a:pt x="1" y="1"/>
                  </a:moveTo>
                  <a:lnTo>
                    <a:pt x="1" y="61"/>
                  </a:lnTo>
                  <a:lnTo>
                    <a:pt x="15636" y="61"/>
                  </a:lnTo>
                  <a:lnTo>
                    <a:pt x="15636" y="1"/>
                  </a:lnTo>
                  <a:close/>
                </a:path>
              </a:pathLst>
            </a:custGeom>
            <a:solidFill>
              <a:srgbClr val="D4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3"/>
            <p:cNvSpPr/>
            <p:nvPr/>
          </p:nvSpPr>
          <p:spPr>
            <a:xfrm>
              <a:off x="4281636" y="2552339"/>
              <a:ext cx="186044" cy="1114"/>
            </a:xfrm>
            <a:custGeom>
              <a:rect b="b" l="l" r="r" t="t"/>
              <a:pathLst>
                <a:path extrusionOk="0" h="61" w="10190">
                  <a:moveTo>
                    <a:pt x="1" y="1"/>
                  </a:moveTo>
                  <a:lnTo>
                    <a:pt x="1" y="61"/>
                  </a:lnTo>
                  <a:lnTo>
                    <a:pt x="10189" y="61"/>
                  </a:lnTo>
                  <a:lnTo>
                    <a:pt x="10189" y="1"/>
                  </a:lnTo>
                  <a:close/>
                </a:path>
              </a:pathLst>
            </a:custGeom>
            <a:solidFill>
              <a:srgbClr val="D4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3"/>
            <p:cNvSpPr/>
            <p:nvPr/>
          </p:nvSpPr>
          <p:spPr>
            <a:xfrm>
              <a:off x="4512319" y="2532366"/>
              <a:ext cx="157763" cy="1114"/>
            </a:xfrm>
            <a:custGeom>
              <a:rect b="b" l="l" r="r" t="t"/>
              <a:pathLst>
                <a:path extrusionOk="0" h="61" w="8641">
                  <a:moveTo>
                    <a:pt x="1" y="0"/>
                  </a:moveTo>
                  <a:lnTo>
                    <a:pt x="1" y="60"/>
                  </a:lnTo>
                  <a:lnTo>
                    <a:pt x="8640" y="60"/>
                  </a:lnTo>
                  <a:lnTo>
                    <a:pt x="8640" y="0"/>
                  </a:lnTo>
                  <a:close/>
                </a:path>
              </a:pathLst>
            </a:custGeom>
            <a:solidFill>
              <a:srgbClr val="D4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3"/>
            <p:cNvSpPr/>
            <p:nvPr/>
          </p:nvSpPr>
          <p:spPr>
            <a:xfrm>
              <a:off x="2831698" y="1049418"/>
              <a:ext cx="905828" cy="1252811"/>
            </a:xfrm>
            <a:custGeom>
              <a:rect b="b" l="l" r="r" t="t"/>
              <a:pathLst>
                <a:path extrusionOk="0" h="68619" w="49614">
                  <a:moveTo>
                    <a:pt x="48228" y="64"/>
                  </a:moveTo>
                  <a:cubicBezTo>
                    <a:pt x="48960" y="64"/>
                    <a:pt x="49554" y="658"/>
                    <a:pt x="49554" y="1386"/>
                  </a:cubicBezTo>
                  <a:lnTo>
                    <a:pt x="49554" y="67236"/>
                  </a:lnTo>
                  <a:cubicBezTo>
                    <a:pt x="49554" y="67965"/>
                    <a:pt x="48960" y="68559"/>
                    <a:pt x="48228" y="68559"/>
                  </a:cubicBezTo>
                  <a:lnTo>
                    <a:pt x="1382" y="68559"/>
                  </a:lnTo>
                  <a:cubicBezTo>
                    <a:pt x="654" y="68559"/>
                    <a:pt x="60" y="67965"/>
                    <a:pt x="60" y="67236"/>
                  </a:cubicBezTo>
                  <a:lnTo>
                    <a:pt x="60" y="1386"/>
                  </a:lnTo>
                  <a:cubicBezTo>
                    <a:pt x="60" y="658"/>
                    <a:pt x="654" y="64"/>
                    <a:pt x="1382" y="64"/>
                  </a:cubicBezTo>
                  <a:close/>
                  <a:moveTo>
                    <a:pt x="1382" y="1"/>
                  </a:moveTo>
                  <a:cubicBezTo>
                    <a:pt x="620" y="1"/>
                    <a:pt x="0" y="624"/>
                    <a:pt x="0" y="1386"/>
                  </a:cubicBezTo>
                  <a:lnTo>
                    <a:pt x="0" y="67236"/>
                  </a:lnTo>
                  <a:cubicBezTo>
                    <a:pt x="0" y="67998"/>
                    <a:pt x="620" y="68619"/>
                    <a:pt x="1382" y="68619"/>
                  </a:cubicBezTo>
                  <a:lnTo>
                    <a:pt x="48228" y="68619"/>
                  </a:lnTo>
                  <a:cubicBezTo>
                    <a:pt x="48994" y="68619"/>
                    <a:pt x="49614" y="67998"/>
                    <a:pt x="49614" y="67236"/>
                  </a:cubicBezTo>
                  <a:lnTo>
                    <a:pt x="49614" y="1386"/>
                  </a:lnTo>
                  <a:cubicBezTo>
                    <a:pt x="49614" y="624"/>
                    <a:pt x="48994" y="1"/>
                    <a:pt x="4822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3"/>
            <p:cNvSpPr/>
            <p:nvPr/>
          </p:nvSpPr>
          <p:spPr>
            <a:xfrm>
              <a:off x="3789669" y="1049418"/>
              <a:ext cx="905919" cy="1252811"/>
            </a:xfrm>
            <a:custGeom>
              <a:rect b="b" l="l" r="r" t="t"/>
              <a:pathLst>
                <a:path extrusionOk="0" h="68619" w="49619">
                  <a:moveTo>
                    <a:pt x="48232" y="64"/>
                  </a:moveTo>
                  <a:cubicBezTo>
                    <a:pt x="48961" y="64"/>
                    <a:pt x="49554" y="658"/>
                    <a:pt x="49554" y="1386"/>
                  </a:cubicBezTo>
                  <a:lnTo>
                    <a:pt x="49554" y="67236"/>
                  </a:lnTo>
                  <a:cubicBezTo>
                    <a:pt x="49554" y="67965"/>
                    <a:pt x="48961" y="68559"/>
                    <a:pt x="48232" y="68559"/>
                  </a:cubicBezTo>
                  <a:lnTo>
                    <a:pt x="1387" y="68559"/>
                  </a:lnTo>
                  <a:cubicBezTo>
                    <a:pt x="659" y="68559"/>
                    <a:pt x="61" y="67965"/>
                    <a:pt x="61" y="67236"/>
                  </a:cubicBezTo>
                  <a:lnTo>
                    <a:pt x="61" y="1386"/>
                  </a:lnTo>
                  <a:cubicBezTo>
                    <a:pt x="61" y="658"/>
                    <a:pt x="659" y="64"/>
                    <a:pt x="1387" y="64"/>
                  </a:cubicBezTo>
                  <a:close/>
                  <a:moveTo>
                    <a:pt x="1387" y="1"/>
                  </a:moveTo>
                  <a:cubicBezTo>
                    <a:pt x="625" y="1"/>
                    <a:pt x="1" y="624"/>
                    <a:pt x="1" y="1386"/>
                  </a:cubicBezTo>
                  <a:lnTo>
                    <a:pt x="1" y="67236"/>
                  </a:lnTo>
                  <a:cubicBezTo>
                    <a:pt x="1" y="67998"/>
                    <a:pt x="625" y="68619"/>
                    <a:pt x="1387" y="68619"/>
                  </a:cubicBezTo>
                  <a:lnTo>
                    <a:pt x="48232" y="68619"/>
                  </a:lnTo>
                  <a:cubicBezTo>
                    <a:pt x="48994" y="68619"/>
                    <a:pt x="49618" y="67998"/>
                    <a:pt x="49618" y="67236"/>
                  </a:cubicBezTo>
                  <a:lnTo>
                    <a:pt x="49618" y="1386"/>
                  </a:lnTo>
                  <a:cubicBezTo>
                    <a:pt x="49618" y="624"/>
                    <a:pt x="48994" y="1"/>
                    <a:pt x="48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3"/>
            <p:cNvSpPr/>
            <p:nvPr/>
          </p:nvSpPr>
          <p:spPr>
            <a:xfrm>
              <a:off x="3534429" y="1132198"/>
              <a:ext cx="1089279" cy="703315"/>
            </a:xfrm>
            <a:custGeom>
              <a:rect b="b" l="l" r="r" t="t"/>
              <a:pathLst>
                <a:path extrusionOk="0" h="38522" w="59662">
                  <a:moveTo>
                    <a:pt x="0" y="1"/>
                  </a:moveTo>
                  <a:lnTo>
                    <a:pt x="0" y="38521"/>
                  </a:lnTo>
                  <a:lnTo>
                    <a:pt x="59662" y="38521"/>
                  </a:lnTo>
                  <a:lnTo>
                    <a:pt x="5966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7" name="Google Shape;487;p33"/>
            <p:cNvGrpSpPr/>
            <p:nvPr/>
          </p:nvGrpSpPr>
          <p:grpSpPr>
            <a:xfrm>
              <a:off x="3517997" y="1132198"/>
              <a:ext cx="1105711" cy="719199"/>
              <a:chOff x="3517997" y="1132198"/>
              <a:chExt cx="1105711" cy="719199"/>
            </a:xfrm>
          </p:grpSpPr>
          <p:sp>
            <p:nvSpPr>
              <p:cNvPr id="488" name="Google Shape;488;p33"/>
              <p:cNvSpPr/>
              <p:nvPr/>
            </p:nvSpPr>
            <p:spPr>
              <a:xfrm>
                <a:off x="3517997" y="1132198"/>
                <a:ext cx="1098006" cy="703315"/>
              </a:xfrm>
              <a:custGeom>
                <a:rect b="b" l="l" r="r" t="t"/>
                <a:pathLst>
                  <a:path extrusionOk="0" h="38522" w="60140">
                    <a:moveTo>
                      <a:pt x="0" y="1"/>
                    </a:moveTo>
                    <a:lnTo>
                      <a:pt x="0" y="38521"/>
                    </a:lnTo>
                    <a:lnTo>
                      <a:pt x="60140" y="38521"/>
                    </a:lnTo>
                    <a:lnTo>
                      <a:pt x="60140"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3"/>
              <p:cNvSpPr/>
              <p:nvPr/>
            </p:nvSpPr>
            <p:spPr>
              <a:xfrm>
                <a:off x="3534429" y="1835495"/>
                <a:ext cx="1089279" cy="15902"/>
              </a:xfrm>
              <a:custGeom>
                <a:rect b="b" l="l" r="r" t="t"/>
                <a:pathLst>
                  <a:path extrusionOk="0" h="871" w="59662">
                    <a:moveTo>
                      <a:pt x="0" y="0"/>
                    </a:moveTo>
                    <a:lnTo>
                      <a:pt x="0" y="871"/>
                    </a:lnTo>
                    <a:lnTo>
                      <a:pt x="59662" y="871"/>
                    </a:lnTo>
                    <a:lnTo>
                      <a:pt x="5966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0" name="Google Shape;490;p33"/>
            <p:cNvSpPr/>
            <p:nvPr/>
          </p:nvSpPr>
          <p:spPr>
            <a:xfrm>
              <a:off x="3540965" y="1162012"/>
              <a:ext cx="1052070" cy="643686"/>
            </a:xfrm>
            <a:custGeom>
              <a:rect b="b" l="l" r="r" t="t"/>
              <a:pathLst>
                <a:path extrusionOk="0" h="35256" w="57624">
                  <a:moveTo>
                    <a:pt x="1" y="0"/>
                  </a:moveTo>
                  <a:lnTo>
                    <a:pt x="1" y="35256"/>
                  </a:lnTo>
                  <a:lnTo>
                    <a:pt x="57623" y="35256"/>
                  </a:lnTo>
                  <a:lnTo>
                    <a:pt x="576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3"/>
            <p:cNvSpPr/>
            <p:nvPr/>
          </p:nvSpPr>
          <p:spPr>
            <a:xfrm>
              <a:off x="4029847" y="1162012"/>
              <a:ext cx="306836" cy="643686"/>
            </a:xfrm>
            <a:custGeom>
              <a:rect b="b" l="l" r="r" t="t"/>
              <a:pathLst>
                <a:path extrusionOk="0" h="35256" w="16806">
                  <a:moveTo>
                    <a:pt x="1" y="0"/>
                  </a:moveTo>
                  <a:lnTo>
                    <a:pt x="7386" y="35256"/>
                  </a:lnTo>
                  <a:lnTo>
                    <a:pt x="16805" y="35256"/>
                  </a:lnTo>
                  <a:lnTo>
                    <a:pt x="942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3"/>
            <p:cNvSpPr/>
            <p:nvPr/>
          </p:nvSpPr>
          <p:spPr>
            <a:xfrm>
              <a:off x="3901368" y="1162012"/>
              <a:ext cx="214635" cy="643686"/>
            </a:xfrm>
            <a:custGeom>
              <a:rect b="b" l="l" r="r" t="t"/>
              <a:pathLst>
                <a:path extrusionOk="0" h="35256" w="11756">
                  <a:moveTo>
                    <a:pt x="1" y="0"/>
                  </a:moveTo>
                  <a:lnTo>
                    <a:pt x="7386" y="35256"/>
                  </a:lnTo>
                  <a:lnTo>
                    <a:pt x="11756" y="35256"/>
                  </a:lnTo>
                  <a:lnTo>
                    <a:pt x="437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3"/>
            <p:cNvSpPr/>
            <p:nvPr/>
          </p:nvSpPr>
          <p:spPr>
            <a:xfrm>
              <a:off x="3540965" y="1157978"/>
              <a:ext cx="2958" cy="580369"/>
            </a:xfrm>
            <a:custGeom>
              <a:rect b="b" l="l" r="r" t="t"/>
              <a:pathLst>
                <a:path extrusionOk="0" h="31788" w="162">
                  <a:moveTo>
                    <a:pt x="1" y="1"/>
                  </a:moveTo>
                  <a:lnTo>
                    <a:pt x="1" y="31787"/>
                  </a:lnTo>
                  <a:lnTo>
                    <a:pt x="162" y="31787"/>
                  </a:lnTo>
                  <a:lnTo>
                    <a:pt x="162" y="1"/>
                  </a:lnTo>
                  <a:close/>
                </a:path>
              </a:pathLst>
            </a:custGeom>
            <a:solidFill>
              <a:srgbClr val="D4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3"/>
            <p:cNvSpPr/>
            <p:nvPr/>
          </p:nvSpPr>
          <p:spPr>
            <a:xfrm>
              <a:off x="3495084" y="1381595"/>
              <a:ext cx="75166" cy="20193"/>
            </a:xfrm>
            <a:custGeom>
              <a:rect b="b" l="l" r="r" t="t"/>
              <a:pathLst>
                <a:path extrusionOk="0" h="1106" w="4117">
                  <a:moveTo>
                    <a:pt x="22" y="0"/>
                  </a:moveTo>
                  <a:cubicBezTo>
                    <a:pt x="8" y="0"/>
                    <a:pt x="0" y="8"/>
                    <a:pt x="0" y="23"/>
                  </a:cubicBezTo>
                  <a:lnTo>
                    <a:pt x="0" y="1083"/>
                  </a:lnTo>
                  <a:cubicBezTo>
                    <a:pt x="0" y="1099"/>
                    <a:pt x="8" y="1106"/>
                    <a:pt x="22" y="1106"/>
                  </a:cubicBezTo>
                  <a:lnTo>
                    <a:pt x="4094" y="1106"/>
                  </a:lnTo>
                  <a:cubicBezTo>
                    <a:pt x="4105" y="1106"/>
                    <a:pt x="4116" y="1099"/>
                    <a:pt x="4116" y="1083"/>
                  </a:cubicBezTo>
                  <a:lnTo>
                    <a:pt x="4116" y="23"/>
                  </a:lnTo>
                  <a:cubicBezTo>
                    <a:pt x="4116" y="8"/>
                    <a:pt x="4105" y="0"/>
                    <a:pt x="4094" y="0"/>
                  </a:cubicBezTo>
                  <a:close/>
                </a:path>
              </a:pathLst>
            </a:custGeom>
            <a:solidFill>
              <a:srgbClr val="F3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3"/>
            <p:cNvSpPr/>
            <p:nvPr/>
          </p:nvSpPr>
          <p:spPr>
            <a:xfrm>
              <a:off x="3505236" y="2049071"/>
              <a:ext cx="190079" cy="450723"/>
            </a:xfrm>
            <a:custGeom>
              <a:rect b="b" l="l" r="r" t="t"/>
              <a:pathLst>
                <a:path extrusionOk="0" h="24687" w="10411">
                  <a:moveTo>
                    <a:pt x="1" y="1"/>
                  </a:moveTo>
                  <a:lnTo>
                    <a:pt x="1" y="24686"/>
                  </a:lnTo>
                  <a:lnTo>
                    <a:pt x="10411" y="24686"/>
                  </a:lnTo>
                  <a:lnTo>
                    <a:pt x="104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3"/>
            <p:cNvSpPr/>
            <p:nvPr/>
          </p:nvSpPr>
          <p:spPr>
            <a:xfrm>
              <a:off x="3505236" y="2414733"/>
              <a:ext cx="104013" cy="85062"/>
            </a:xfrm>
            <a:custGeom>
              <a:rect b="b" l="l" r="r" t="t"/>
              <a:pathLst>
                <a:path extrusionOk="0" h="4659" w="5697">
                  <a:moveTo>
                    <a:pt x="1" y="1"/>
                  </a:moveTo>
                  <a:lnTo>
                    <a:pt x="1" y="4658"/>
                  </a:lnTo>
                  <a:lnTo>
                    <a:pt x="2780" y="4658"/>
                  </a:lnTo>
                  <a:lnTo>
                    <a:pt x="5697" y="1"/>
                  </a:lnTo>
                  <a:close/>
                </a:path>
              </a:pathLst>
            </a:custGeom>
            <a:solidFill>
              <a:srgbClr val="F3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3"/>
            <p:cNvSpPr/>
            <p:nvPr/>
          </p:nvSpPr>
          <p:spPr>
            <a:xfrm>
              <a:off x="4462750" y="2049071"/>
              <a:ext cx="190079" cy="450723"/>
            </a:xfrm>
            <a:custGeom>
              <a:rect b="b" l="l" r="r" t="t"/>
              <a:pathLst>
                <a:path extrusionOk="0" h="24687" w="10411">
                  <a:moveTo>
                    <a:pt x="0" y="1"/>
                  </a:moveTo>
                  <a:lnTo>
                    <a:pt x="0" y="24686"/>
                  </a:lnTo>
                  <a:lnTo>
                    <a:pt x="10411" y="24686"/>
                  </a:lnTo>
                  <a:lnTo>
                    <a:pt x="1041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3"/>
            <p:cNvSpPr/>
            <p:nvPr/>
          </p:nvSpPr>
          <p:spPr>
            <a:xfrm>
              <a:off x="3505236" y="2049071"/>
              <a:ext cx="1001862" cy="421456"/>
            </a:xfrm>
            <a:custGeom>
              <a:rect b="b" l="l" r="r" t="t"/>
              <a:pathLst>
                <a:path extrusionOk="0" h="23084" w="54874">
                  <a:moveTo>
                    <a:pt x="1" y="1"/>
                  </a:moveTo>
                  <a:lnTo>
                    <a:pt x="1" y="23084"/>
                  </a:lnTo>
                  <a:lnTo>
                    <a:pt x="54874" y="23084"/>
                  </a:lnTo>
                  <a:lnTo>
                    <a:pt x="548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3"/>
            <p:cNvSpPr/>
            <p:nvPr/>
          </p:nvSpPr>
          <p:spPr>
            <a:xfrm>
              <a:off x="4403085" y="2414733"/>
              <a:ext cx="104013" cy="85062"/>
            </a:xfrm>
            <a:custGeom>
              <a:rect b="b" l="l" r="r" t="t"/>
              <a:pathLst>
                <a:path extrusionOk="0" h="4659" w="5697">
                  <a:moveTo>
                    <a:pt x="0" y="1"/>
                  </a:moveTo>
                  <a:lnTo>
                    <a:pt x="2918" y="4658"/>
                  </a:lnTo>
                  <a:lnTo>
                    <a:pt x="5697" y="4658"/>
                  </a:lnTo>
                  <a:lnTo>
                    <a:pt x="56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3"/>
            <p:cNvSpPr/>
            <p:nvPr/>
          </p:nvSpPr>
          <p:spPr>
            <a:xfrm>
              <a:off x="3544580" y="2090680"/>
              <a:ext cx="923154" cy="146900"/>
            </a:xfrm>
            <a:custGeom>
              <a:rect b="b" l="l" r="r" t="t"/>
              <a:pathLst>
                <a:path extrusionOk="0" h="8046" w="50563">
                  <a:moveTo>
                    <a:pt x="1" y="0"/>
                  </a:moveTo>
                  <a:lnTo>
                    <a:pt x="1" y="8046"/>
                  </a:lnTo>
                  <a:lnTo>
                    <a:pt x="50563" y="8046"/>
                  </a:lnTo>
                  <a:lnTo>
                    <a:pt x="5056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3"/>
            <p:cNvSpPr/>
            <p:nvPr/>
          </p:nvSpPr>
          <p:spPr>
            <a:xfrm>
              <a:off x="3544580" y="2280595"/>
              <a:ext cx="923154" cy="146845"/>
            </a:xfrm>
            <a:custGeom>
              <a:rect b="b" l="l" r="r" t="t"/>
              <a:pathLst>
                <a:path extrusionOk="0" h="8043" w="50563">
                  <a:moveTo>
                    <a:pt x="1" y="0"/>
                  </a:moveTo>
                  <a:lnTo>
                    <a:pt x="1" y="8042"/>
                  </a:lnTo>
                  <a:lnTo>
                    <a:pt x="50563" y="8042"/>
                  </a:lnTo>
                  <a:lnTo>
                    <a:pt x="5056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3"/>
            <p:cNvSpPr/>
            <p:nvPr/>
          </p:nvSpPr>
          <p:spPr>
            <a:xfrm>
              <a:off x="3706616" y="2090680"/>
              <a:ext cx="761119" cy="146900"/>
            </a:xfrm>
            <a:custGeom>
              <a:rect b="b" l="l" r="r" t="t"/>
              <a:pathLst>
                <a:path extrusionOk="0" h="8046" w="41688">
                  <a:moveTo>
                    <a:pt x="0" y="0"/>
                  </a:moveTo>
                  <a:lnTo>
                    <a:pt x="0" y="8046"/>
                  </a:lnTo>
                  <a:lnTo>
                    <a:pt x="41688" y="8046"/>
                  </a:lnTo>
                  <a:lnTo>
                    <a:pt x="41688"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3"/>
            <p:cNvSpPr/>
            <p:nvPr/>
          </p:nvSpPr>
          <p:spPr>
            <a:xfrm>
              <a:off x="3706616" y="2280595"/>
              <a:ext cx="761119" cy="146845"/>
            </a:xfrm>
            <a:custGeom>
              <a:rect b="b" l="l" r="r" t="t"/>
              <a:pathLst>
                <a:path extrusionOk="0" h="8043" w="41688">
                  <a:moveTo>
                    <a:pt x="0" y="0"/>
                  </a:moveTo>
                  <a:lnTo>
                    <a:pt x="0" y="8042"/>
                  </a:lnTo>
                  <a:lnTo>
                    <a:pt x="41688" y="8042"/>
                  </a:lnTo>
                  <a:lnTo>
                    <a:pt x="41688"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4" name="Google Shape;504;p33"/>
            <p:cNvGrpSpPr/>
            <p:nvPr/>
          </p:nvGrpSpPr>
          <p:grpSpPr>
            <a:xfrm>
              <a:off x="2940312" y="1852548"/>
              <a:ext cx="421127" cy="567717"/>
              <a:chOff x="2940312" y="1852548"/>
              <a:chExt cx="421127" cy="567717"/>
            </a:xfrm>
          </p:grpSpPr>
          <p:sp>
            <p:nvSpPr>
              <p:cNvPr id="505" name="Google Shape;505;p33"/>
              <p:cNvSpPr/>
              <p:nvPr/>
            </p:nvSpPr>
            <p:spPr>
              <a:xfrm>
                <a:off x="3147973" y="1911318"/>
                <a:ext cx="30362" cy="508946"/>
              </a:xfrm>
              <a:custGeom>
                <a:rect b="b" l="l" r="r" t="t"/>
                <a:pathLst>
                  <a:path extrusionOk="0" h="27876" w="1663">
                    <a:moveTo>
                      <a:pt x="1211" y="0"/>
                    </a:moveTo>
                    <a:lnTo>
                      <a:pt x="359" y="621"/>
                    </a:lnTo>
                    <a:cubicBezTo>
                      <a:pt x="1" y="3803"/>
                      <a:pt x="549" y="21530"/>
                      <a:pt x="1162" y="27876"/>
                    </a:cubicBezTo>
                    <a:lnTo>
                      <a:pt x="1663" y="27876"/>
                    </a:lnTo>
                    <a:cubicBezTo>
                      <a:pt x="1651" y="27788"/>
                      <a:pt x="1642" y="27723"/>
                      <a:pt x="1634" y="27675"/>
                    </a:cubicBezTo>
                    <a:lnTo>
                      <a:pt x="1634" y="27675"/>
                    </a:lnTo>
                    <a:cubicBezTo>
                      <a:pt x="1650" y="27390"/>
                      <a:pt x="1629" y="26062"/>
                      <a:pt x="1405" y="21299"/>
                    </a:cubicBezTo>
                    <a:cubicBezTo>
                      <a:pt x="949" y="11576"/>
                      <a:pt x="1211" y="1"/>
                      <a:pt x="121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3"/>
              <p:cNvSpPr/>
              <p:nvPr/>
            </p:nvSpPr>
            <p:spPr>
              <a:xfrm>
                <a:off x="2940312" y="2147899"/>
                <a:ext cx="229898" cy="148397"/>
              </a:xfrm>
              <a:custGeom>
                <a:rect b="b" l="l" r="r" t="t"/>
                <a:pathLst>
                  <a:path extrusionOk="0" h="8128" w="12592">
                    <a:moveTo>
                      <a:pt x="1423" y="0"/>
                    </a:moveTo>
                    <a:cubicBezTo>
                      <a:pt x="1415" y="0"/>
                      <a:pt x="1407" y="0"/>
                      <a:pt x="1398" y="0"/>
                    </a:cubicBezTo>
                    <a:cubicBezTo>
                      <a:pt x="1" y="4"/>
                      <a:pt x="5653" y="1564"/>
                      <a:pt x="8006" y="3286"/>
                    </a:cubicBezTo>
                    <a:cubicBezTo>
                      <a:pt x="9832" y="4624"/>
                      <a:pt x="11890" y="6876"/>
                      <a:pt x="12592" y="8127"/>
                    </a:cubicBezTo>
                    <a:cubicBezTo>
                      <a:pt x="12140" y="5498"/>
                      <a:pt x="11878" y="3638"/>
                      <a:pt x="10168" y="2293"/>
                    </a:cubicBezTo>
                    <a:cubicBezTo>
                      <a:pt x="8462" y="955"/>
                      <a:pt x="4978" y="0"/>
                      <a:pt x="14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3"/>
              <p:cNvSpPr/>
              <p:nvPr/>
            </p:nvSpPr>
            <p:spPr>
              <a:xfrm>
                <a:off x="3161958" y="2178627"/>
                <a:ext cx="199481" cy="155116"/>
              </a:xfrm>
              <a:custGeom>
                <a:rect b="b" l="l" r="r" t="t"/>
                <a:pathLst>
                  <a:path extrusionOk="0" h="8496" w="10926">
                    <a:moveTo>
                      <a:pt x="9727" y="1"/>
                    </a:moveTo>
                    <a:cubicBezTo>
                      <a:pt x="9711" y="1"/>
                      <a:pt x="9693" y="1"/>
                      <a:pt x="9674" y="2"/>
                    </a:cubicBezTo>
                    <a:cubicBezTo>
                      <a:pt x="6125" y="124"/>
                      <a:pt x="2843" y="1200"/>
                      <a:pt x="1424" y="2601"/>
                    </a:cubicBezTo>
                    <a:cubicBezTo>
                      <a:pt x="0" y="3998"/>
                      <a:pt x="135" y="5862"/>
                      <a:pt x="240" y="8495"/>
                    </a:cubicBezTo>
                    <a:cubicBezTo>
                      <a:pt x="672" y="7225"/>
                      <a:pt x="2248" y="4909"/>
                      <a:pt x="3788" y="3512"/>
                    </a:cubicBezTo>
                    <a:cubicBezTo>
                      <a:pt x="5740" y="1736"/>
                      <a:pt x="10925" y="1"/>
                      <a:pt x="97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3"/>
              <p:cNvSpPr/>
              <p:nvPr/>
            </p:nvSpPr>
            <p:spPr>
              <a:xfrm>
                <a:off x="2967315" y="1981208"/>
                <a:ext cx="194716" cy="125703"/>
              </a:xfrm>
              <a:custGeom>
                <a:rect b="b" l="l" r="r" t="t"/>
                <a:pathLst>
                  <a:path extrusionOk="0" h="6885" w="10665">
                    <a:moveTo>
                      <a:pt x="1205" y="1"/>
                    </a:moveTo>
                    <a:cubicBezTo>
                      <a:pt x="1198" y="1"/>
                      <a:pt x="1192" y="1"/>
                      <a:pt x="1185" y="1"/>
                    </a:cubicBezTo>
                    <a:cubicBezTo>
                      <a:pt x="1" y="1"/>
                      <a:pt x="4790" y="1323"/>
                      <a:pt x="6781" y="2783"/>
                    </a:cubicBezTo>
                    <a:cubicBezTo>
                      <a:pt x="8327" y="3919"/>
                      <a:pt x="10071" y="5824"/>
                      <a:pt x="10665" y="6885"/>
                    </a:cubicBezTo>
                    <a:cubicBezTo>
                      <a:pt x="10280" y="4655"/>
                      <a:pt x="10063" y="3083"/>
                      <a:pt x="8615" y="1943"/>
                    </a:cubicBezTo>
                    <a:cubicBezTo>
                      <a:pt x="7168" y="810"/>
                      <a:pt x="4216" y="1"/>
                      <a:pt x="12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3"/>
              <p:cNvSpPr/>
              <p:nvPr/>
            </p:nvSpPr>
            <p:spPr>
              <a:xfrm>
                <a:off x="3155057" y="2007262"/>
                <a:ext cx="168900" cy="131363"/>
              </a:xfrm>
              <a:custGeom>
                <a:rect b="b" l="l" r="r" t="t"/>
                <a:pathLst>
                  <a:path extrusionOk="0" h="7195" w="9251">
                    <a:moveTo>
                      <a:pt x="8237" y="0"/>
                    </a:moveTo>
                    <a:cubicBezTo>
                      <a:pt x="8223" y="0"/>
                      <a:pt x="8208" y="0"/>
                      <a:pt x="8192" y="1"/>
                    </a:cubicBezTo>
                    <a:cubicBezTo>
                      <a:pt x="5186" y="106"/>
                      <a:pt x="2407" y="1017"/>
                      <a:pt x="1204" y="2201"/>
                    </a:cubicBezTo>
                    <a:cubicBezTo>
                      <a:pt x="1" y="3385"/>
                      <a:pt x="113" y="4961"/>
                      <a:pt x="202" y="7195"/>
                    </a:cubicBezTo>
                    <a:cubicBezTo>
                      <a:pt x="569" y="6119"/>
                      <a:pt x="1906" y="4158"/>
                      <a:pt x="3206" y="2970"/>
                    </a:cubicBezTo>
                    <a:cubicBezTo>
                      <a:pt x="4860" y="1467"/>
                      <a:pt x="9251" y="0"/>
                      <a:pt x="823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3"/>
              <p:cNvSpPr/>
              <p:nvPr/>
            </p:nvSpPr>
            <p:spPr>
              <a:xfrm>
                <a:off x="3148667" y="1852548"/>
                <a:ext cx="123822" cy="107482"/>
              </a:xfrm>
              <a:custGeom>
                <a:rect b="b" l="l" r="r" t="t"/>
                <a:pathLst>
                  <a:path extrusionOk="0" h="5887" w="6782">
                    <a:moveTo>
                      <a:pt x="6146" y="0"/>
                    </a:moveTo>
                    <a:cubicBezTo>
                      <a:pt x="6126" y="0"/>
                      <a:pt x="6104" y="1"/>
                      <a:pt x="6077" y="4"/>
                    </a:cubicBezTo>
                    <a:cubicBezTo>
                      <a:pt x="3788" y="216"/>
                      <a:pt x="1711" y="1038"/>
                      <a:pt x="855" y="2002"/>
                    </a:cubicBezTo>
                    <a:cubicBezTo>
                      <a:pt x="0" y="2969"/>
                      <a:pt x="171" y="4176"/>
                      <a:pt x="359" y="5886"/>
                    </a:cubicBezTo>
                    <a:cubicBezTo>
                      <a:pt x="583" y="5046"/>
                      <a:pt x="1497" y="3477"/>
                      <a:pt x="2428" y="2510"/>
                    </a:cubicBezTo>
                    <a:cubicBezTo>
                      <a:pt x="3591" y="1299"/>
                      <a:pt x="6782" y="0"/>
                      <a:pt x="61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3"/>
              <p:cNvSpPr/>
              <p:nvPr/>
            </p:nvSpPr>
            <p:spPr>
              <a:xfrm>
                <a:off x="3077754" y="1868687"/>
                <a:ext cx="87618" cy="92839"/>
              </a:xfrm>
              <a:custGeom>
                <a:rect b="b" l="l" r="r" t="t"/>
                <a:pathLst>
                  <a:path extrusionOk="0" h="5085" w="4799">
                    <a:moveTo>
                      <a:pt x="425" y="1"/>
                    </a:moveTo>
                    <a:cubicBezTo>
                      <a:pt x="1" y="1"/>
                      <a:pt x="2250" y="1138"/>
                      <a:pt x="3085" y="2178"/>
                    </a:cubicBezTo>
                    <a:cubicBezTo>
                      <a:pt x="3757" y="3016"/>
                      <a:pt x="4429" y="4364"/>
                      <a:pt x="4601" y="5085"/>
                    </a:cubicBezTo>
                    <a:cubicBezTo>
                      <a:pt x="4698" y="3624"/>
                      <a:pt x="4799" y="2593"/>
                      <a:pt x="4179" y="1761"/>
                    </a:cubicBezTo>
                    <a:cubicBezTo>
                      <a:pt x="3559" y="928"/>
                      <a:pt x="2091" y="206"/>
                      <a:pt x="478" y="5"/>
                    </a:cubicBezTo>
                    <a:cubicBezTo>
                      <a:pt x="457" y="2"/>
                      <a:pt x="439" y="1"/>
                      <a:pt x="4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2" name="Google Shape;512;p33"/>
            <p:cNvSpPr/>
            <p:nvPr/>
          </p:nvSpPr>
          <p:spPr>
            <a:xfrm>
              <a:off x="3101051" y="2384516"/>
              <a:ext cx="140418" cy="115278"/>
            </a:xfrm>
            <a:custGeom>
              <a:rect b="b" l="l" r="r" t="t"/>
              <a:pathLst>
                <a:path extrusionOk="0" h="6314" w="7691">
                  <a:moveTo>
                    <a:pt x="1" y="1"/>
                  </a:moveTo>
                  <a:lnTo>
                    <a:pt x="314" y="2978"/>
                  </a:lnTo>
                  <a:cubicBezTo>
                    <a:pt x="423" y="4849"/>
                    <a:pt x="1973" y="6313"/>
                    <a:pt x="3848" y="6313"/>
                  </a:cubicBezTo>
                  <a:cubicBezTo>
                    <a:pt x="5723" y="6313"/>
                    <a:pt x="7273" y="4849"/>
                    <a:pt x="7382" y="2978"/>
                  </a:cubicBezTo>
                  <a:lnTo>
                    <a:pt x="7691" y="1"/>
                  </a:ln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3"/>
            <p:cNvSpPr/>
            <p:nvPr/>
          </p:nvSpPr>
          <p:spPr>
            <a:xfrm>
              <a:off x="3087413" y="2365839"/>
              <a:ext cx="167713" cy="41134"/>
            </a:xfrm>
            <a:custGeom>
              <a:rect b="b" l="l" r="r" t="t"/>
              <a:pathLst>
                <a:path extrusionOk="0" h="2253" w="9186">
                  <a:moveTo>
                    <a:pt x="1" y="0"/>
                  </a:moveTo>
                  <a:lnTo>
                    <a:pt x="251" y="2253"/>
                  </a:lnTo>
                  <a:lnTo>
                    <a:pt x="8939" y="2253"/>
                  </a:lnTo>
                  <a:lnTo>
                    <a:pt x="9186" y="0"/>
                  </a:ln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3"/>
            <p:cNvSpPr/>
            <p:nvPr/>
          </p:nvSpPr>
          <p:spPr>
            <a:xfrm>
              <a:off x="2910936" y="2599535"/>
              <a:ext cx="1717611" cy="100343"/>
            </a:xfrm>
            <a:custGeom>
              <a:rect b="b" l="l" r="r" t="t"/>
              <a:pathLst>
                <a:path extrusionOk="0" h="5496" w="94077">
                  <a:moveTo>
                    <a:pt x="47041" y="0"/>
                  </a:moveTo>
                  <a:cubicBezTo>
                    <a:pt x="21062" y="0"/>
                    <a:pt x="1" y="1229"/>
                    <a:pt x="1" y="2746"/>
                  </a:cubicBezTo>
                  <a:cubicBezTo>
                    <a:pt x="1" y="4263"/>
                    <a:pt x="21062" y="5495"/>
                    <a:pt x="47041" y="5495"/>
                  </a:cubicBezTo>
                  <a:cubicBezTo>
                    <a:pt x="73018" y="5495"/>
                    <a:pt x="94076" y="4263"/>
                    <a:pt x="94076" y="2746"/>
                  </a:cubicBezTo>
                  <a:cubicBezTo>
                    <a:pt x="94076" y="1229"/>
                    <a:pt x="73018" y="0"/>
                    <a:pt x="4704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3"/>
            <p:cNvSpPr/>
            <p:nvPr/>
          </p:nvSpPr>
          <p:spPr>
            <a:xfrm>
              <a:off x="3026396" y="1770151"/>
              <a:ext cx="10991" cy="57986"/>
            </a:xfrm>
            <a:custGeom>
              <a:rect b="b" l="l" r="r" t="t"/>
              <a:pathLst>
                <a:path extrusionOk="0" h="3176" w="602">
                  <a:moveTo>
                    <a:pt x="243" y="1"/>
                  </a:moveTo>
                  <a:lnTo>
                    <a:pt x="0" y="12"/>
                  </a:lnTo>
                  <a:cubicBezTo>
                    <a:pt x="56" y="1069"/>
                    <a:pt x="179" y="2134"/>
                    <a:pt x="362" y="3176"/>
                  </a:cubicBezTo>
                  <a:lnTo>
                    <a:pt x="602" y="3135"/>
                  </a:lnTo>
                  <a:cubicBezTo>
                    <a:pt x="418" y="2100"/>
                    <a:pt x="299" y="1047"/>
                    <a:pt x="2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3"/>
            <p:cNvSpPr/>
            <p:nvPr/>
          </p:nvSpPr>
          <p:spPr>
            <a:xfrm>
              <a:off x="3036474" y="1845299"/>
              <a:ext cx="10991" cy="28317"/>
            </a:xfrm>
            <a:custGeom>
              <a:rect b="b" l="l" r="r" t="t"/>
              <a:pathLst>
                <a:path extrusionOk="0" h="1551" w="602">
                  <a:moveTo>
                    <a:pt x="240" y="1"/>
                  </a:moveTo>
                  <a:lnTo>
                    <a:pt x="0" y="53"/>
                  </a:lnTo>
                  <a:cubicBezTo>
                    <a:pt x="109" y="551"/>
                    <a:pt x="232" y="1054"/>
                    <a:pt x="367" y="1551"/>
                  </a:cubicBezTo>
                  <a:lnTo>
                    <a:pt x="602" y="1484"/>
                  </a:lnTo>
                  <a:cubicBezTo>
                    <a:pt x="467" y="994"/>
                    <a:pt x="344" y="494"/>
                    <a:pt x="2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3"/>
            <p:cNvSpPr/>
            <p:nvPr/>
          </p:nvSpPr>
          <p:spPr>
            <a:xfrm>
              <a:off x="4197889" y="2552339"/>
              <a:ext cx="59136" cy="1114"/>
            </a:xfrm>
            <a:custGeom>
              <a:rect b="b" l="l" r="r" t="t"/>
              <a:pathLst>
                <a:path extrusionOk="0" h="61" w="3239">
                  <a:moveTo>
                    <a:pt x="0" y="1"/>
                  </a:moveTo>
                  <a:lnTo>
                    <a:pt x="0" y="61"/>
                  </a:lnTo>
                  <a:lnTo>
                    <a:pt x="3238" y="61"/>
                  </a:lnTo>
                  <a:lnTo>
                    <a:pt x="3238" y="1"/>
                  </a:lnTo>
                  <a:close/>
                </a:path>
              </a:pathLst>
            </a:custGeom>
            <a:solidFill>
              <a:srgbClr val="D4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3"/>
            <p:cNvSpPr/>
            <p:nvPr/>
          </p:nvSpPr>
          <p:spPr>
            <a:xfrm>
              <a:off x="3938614" y="2508357"/>
              <a:ext cx="46812" cy="83966"/>
            </a:xfrm>
            <a:custGeom>
              <a:rect b="b" l="l" r="r" t="t"/>
              <a:pathLst>
                <a:path extrusionOk="0" h="4599" w="2564">
                  <a:moveTo>
                    <a:pt x="893" y="1"/>
                  </a:moveTo>
                  <a:lnTo>
                    <a:pt x="0" y="4023"/>
                  </a:lnTo>
                  <a:lnTo>
                    <a:pt x="1670" y="4599"/>
                  </a:lnTo>
                  <a:lnTo>
                    <a:pt x="2563" y="579"/>
                  </a:lnTo>
                  <a:lnTo>
                    <a:pt x="893" y="1"/>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3"/>
            <p:cNvSpPr/>
            <p:nvPr/>
          </p:nvSpPr>
          <p:spPr>
            <a:xfrm>
              <a:off x="4204845" y="2534958"/>
              <a:ext cx="57438" cy="74691"/>
            </a:xfrm>
            <a:custGeom>
              <a:rect b="b" l="l" r="r" t="t"/>
              <a:pathLst>
                <a:path extrusionOk="0" h="4091" w="3146">
                  <a:moveTo>
                    <a:pt x="0" y="1"/>
                  </a:moveTo>
                  <a:lnTo>
                    <a:pt x="1378" y="4090"/>
                  </a:lnTo>
                  <a:lnTo>
                    <a:pt x="3145" y="4090"/>
                  </a:lnTo>
                  <a:lnTo>
                    <a:pt x="1771" y="1"/>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3"/>
            <p:cNvSpPr/>
            <p:nvPr/>
          </p:nvSpPr>
          <p:spPr>
            <a:xfrm>
              <a:off x="4163382" y="2605943"/>
              <a:ext cx="111444" cy="36716"/>
            </a:xfrm>
            <a:custGeom>
              <a:rect b="b" l="l" r="r" t="t"/>
              <a:pathLst>
                <a:path extrusionOk="0" h="2011" w="6104">
                  <a:moveTo>
                    <a:pt x="3414" y="1"/>
                  </a:moveTo>
                  <a:cubicBezTo>
                    <a:pt x="3310" y="1"/>
                    <a:pt x="3206" y="38"/>
                    <a:pt x="3127" y="109"/>
                  </a:cubicBezTo>
                  <a:cubicBezTo>
                    <a:pt x="2690" y="501"/>
                    <a:pt x="1666" y="912"/>
                    <a:pt x="303" y="1207"/>
                  </a:cubicBezTo>
                  <a:cubicBezTo>
                    <a:pt x="1" y="1274"/>
                    <a:pt x="113" y="2010"/>
                    <a:pt x="837" y="2010"/>
                  </a:cubicBezTo>
                  <a:cubicBezTo>
                    <a:pt x="1580" y="2010"/>
                    <a:pt x="3201" y="1954"/>
                    <a:pt x="3739" y="1954"/>
                  </a:cubicBezTo>
                  <a:cubicBezTo>
                    <a:pt x="4609" y="1954"/>
                    <a:pt x="5118" y="1995"/>
                    <a:pt x="5809" y="2007"/>
                  </a:cubicBezTo>
                  <a:cubicBezTo>
                    <a:pt x="5811" y="2007"/>
                    <a:pt x="5813" y="2007"/>
                    <a:pt x="5814" y="2007"/>
                  </a:cubicBezTo>
                  <a:cubicBezTo>
                    <a:pt x="5979" y="2007"/>
                    <a:pt x="6103" y="1852"/>
                    <a:pt x="6070" y="1693"/>
                  </a:cubicBezTo>
                  <a:lnTo>
                    <a:pt x="5719" y="120"/>
                  </a:lnTo>
                  <a:cubicBezTo>
                    <a:pt x="5704" y="49"/>
                    <a:pt x="5640" y="1"/>
                    <a:pt x="55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3"/>
            <p:cNvSpPr/>
            <p:nvPr/>
          </p:nvSpPr>
          <p:spPr>
            <a:xfrm>
              <a:off x="3855232" y="2574486"/>
              <a:ext cx="120153" cy="51742"/>
            </a:xfrm>
            <a:custGeom>
              <a:rect b="b" l="l" r="r" t="t"/>
              <a:pathLst>
                <a:path extrusionOk="0" h="2834" w="6581">
                  <a:moveTo>
                    <a:pt x="322" y="0"/>
                  </a:moveTo>
                  <a:cubicBezTo>
                    <a:pt x="31" y="0"/>
                    <a:pt x="1" y="728"/>
                    <a:pt x="671" y="962"/>
                  </a:cubicBezTo>
                  <a:cubicBezTo>
                    <a:pt x="1804" y="1354"/>
                    <a:pt x="2659" y="1589"/>
                    <a:pt x="3626" y="1925"/>
                  </a:cubicBezTo>
                  <a:cubicBezTo>
                    <a:pt x="4452" y="2213"/>
                    <a:pt x="5389" y="2579"/>
                    <a:pt x="6043" y="2818"/>
                  </a:cubicBezTo>
                  <a:cubicBezTo>
                    <a:pt x="6072" y="2828"/>
                    <a:pt x="6101" y="2833"/>
                    <a:pt x="6130" y="2833"/>
                  </a:cubicBezTo>
                  <a:cubicBezTo>
                    <a:pt x="6257" y="2833"/>
                    <a:pt x="6372" y="2739"/>
                    <a:pt x="6386" y="2605"/>
                  </a:cubicBezTo>
                  <a:lnTo>
                    <a:pt x="6570" y="1006"/>
                  </a:lnTo>
                  <a:cubicBezTo>
                    <a:pt x="6581" y="932"/>
                    <a:pt x="6536" y="865"/>
                    <a:pt x="6469" y="842"/>
                  </a:cubicBezTo>
                  <a:lnTo>
                    <a:pt x="4646" y="211"/>
                  </a:lnTo>
                  <a:cubicBezTo>
                    <a:pt x="4573" y="187"/>
                    <a:pt x="4498" y="176"/>
                    <a:pt x="4423" y="176"/>
                  </a:cubicBezTo>
                  <a:cubicBezTo>
                    <a:pt x="4348" y="176"/>
                    <a:pt x="4272" y="187"/>
                    <a:pt x="4198" y="203"/>
                  </a:cubicBezTo>
                  <a:cubicBezTo>
                    <a:pt x="3800" y="291"/>
                    <a:pt x="3427" y="325"/>
                    <a:pt x="3063" y="325"/>
                  </a:cubicBezTo>
                  <a:cubicBezTo>
                    <a:pt x="2173" y="325"/>
                    <a:pt x="1340" y="121"/>
                    <a:pt x="343" y="1"/>
                  </a:cubicBezTo>
                  <a:cubicBezTo>
                    <a:pt x="336" y="1"/>
                    <a:pt x="329" y="0"/>
                    <a:pt x="3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3"/>
            <p:cNvSpPr/>
            <p:nvPr/>
          </p:nvSpPr>
          <p:spPr>
            <a:xfrm>
              <a:off x="3893755" y="1623672"/>
              <a:ext cx="221628" cy="172771"/>
            </a:xfrm>
            <a:custGeom>
              <a:rect b="b" l="l" r="r" t="t"/>
              <a:pathLst>
                <a:path extrusionOk="0" h="9463" w="12139">
                  <a:moveTo>
                    <a:pt x="9606" y="1"/>
                  </a:moveTo>
                  <a:cubicBezTo>
                    <a:pt x="9506" y="269"/>
                    <a:pt x="9379" y="583"/>
                    <a:pt x="9263" y="879"/>
                  </a:cubicBezTo>
                  <a:cubicBezTo>
                    <a:pt x="9144" y="1178"/>
                    <a:pt x="9016" y="1476"/>
                    <a:pt x="8886" y="1771"/>
                  </a:cubicBezTo>
                  <a:cubicBezTo>
                    <a:pt x="8624" y="2358"/>
                    <a:pt x="8359" y="2944"/>
                    <a:pt x="8064" y="3508"/>
                  </a:cubicBezTo>
                  <a:cubicBezTo>
                    <a:pt x="7489" y="4636"/>
                    <a:pt x="6827" y="5731"/>
                    <a:pt x="6062" y="6534"/>
                  </a:cubicBezTo>
                  <a:cubicBezTo>
                    <a:pt x="5965" y="6631"/>
                    <a:pt x="5872" y="6728"/>
                    <a:pt x="5770" y="6810"/>
                  </a:cubicBezTo>
                  <a:cubicBezTo>
                    <a:pt x="5726" y="6847"/>
                    <a:pt x="5666" y="6903"/>
                    <a:pt x="5636" y="6925"/>
                  </a:cubicBezTo>
                  <a:cubicBezTo>
                    <a:pt x="5603" y="6956"/>
                    <a:pt x="5569" y="6982"/>
                    <a:pt x="5536" y="7004"/>
                  </a:cubicBezTo>
                  <a:cubicBezTo>
                    <a:pt x="5397" y="7094"/>
                    <a:pt x="5281" y="7142"/>
                    <a:pt x="5128" y="7165"/>
                  </a:cubicBezTo>
                  <a:cubicBezTo>
                    <a:pt x="5088" y="7171"/>
                    <a:pt x="5045" y="7174"/>
                    <a:pt x="4999" y="7174"/>
                  </a:cubicBezTo>
                  <a:cubicBezTo>
                    <a:pt x="4699" y="7174"/>
                    <a:pt x="4280" y="7038"/>
                    <a:pt x="3866" y="6791"/>
                  </a:cubicBezTo>
                  <a:cubicBezTo>
                    <a:pt x="3380" y="6511"/>
                    <a:pt x="2898" y="6123"/>
                    <a:pt x="2438" y="5697"/>
                  </a:cubicBezTo>
                  <a:cubicBezTo>
                    <a:pt x="2211" y="5480"/>
                    <a:pt x="1979" y="5260"/>
                    <a:pt x="1759" y="5025"/>
                  </a:cubicBezTo>
                  <a:cubicBezTo>
                    <a:pt x="1542" y="4796"/>
                    <a:pt x="1322" y="4543"/>
                    <a:pt x="1124" y="4315"/>
                  </a:cubicBezTo>
                  <a:lnTo>
                    <a:pt x="0" y="5017"/>
                  </a:lnTo>
                  <a:cubicBezTo>
                    <a:pt x="164" y="5361"/>
                    <a:pt x="336" y="5656"/>
                    <a:pt x="526" y="5966"/>
                  </a:cubicBezTo>
                  <a:cubicBezTo>
                    <a:pt x="713" y="6268"/>
                    <a:pt x="911" y="6571"/>
                    <a:pt x="1131" y="6858"/>
                  </a:cubicBezTo>
                  <a:cubicBezTo>
                    <a:pt x="1569" y="7437"/>
                    <a:pt x="2066" y="7994"/>
                    <a:pt x="2689" y="8487"/>
                  </a:cubicBezTo>
                  <a:cubicBezTo>
                    <a:pt x="3007" y="8730"/>
                    <a:pt x="3354" y="8958"/>
                    <a:pt x="3765" y="9144"/>
                  </a:cubicBezTo>
                  <a:cubicBezTo>
                    <a:pt x="4172" y="9323"/>
                    <a:pt x="4650" y="9454"/>
                    <a:pt x="5173" y="9462"/>
                  </a:cubicBezTo>
                  <a:cubicBezTo>
                    <a:pt x="5192" y="9463"/>
                    <a:pt x="5212" y="9463"/>
                    <a:pt x="5231" y="9463"/>
                  </a:cubicBezTo>
                  <a:cubicBezTo>
                    <a:pt x="5737" y="9463"/>
                    <a:pt x="6265" y="9330"/>
                    <a:pt x="6701" y="9096"/>
                  </a:cubicBezTo>
                  <a:cubicBezTo>
                    <a:pt x="6813" y="9037"/>
                    <a:pt x="6925" y="8969"/>
                    <a:pt x="7025" y="8902"/>
                  </a:cubicBezTo>
                  <a:cubicBezTo>
                    <a:pt x="7134" y="8830"/>
                    <a:pt x="7201" y="8775"/>
                    <a:pt x="7291" y="8711"/>
                  </a:cubicBezTo>
                  <a:cubicBezTo>
                    <a:pt x="7458" y="8588"/>
                    <a:pt x="7612" y="8454"/>
                    <a:pt x="7761" y="8319"/>
                  </a:cubicBezTo>
                  <a:cubicBezTo>
                    <a:pt x="8359" y="7785"/>
                    <a:pt x="8834" y="7199"/>
                    <a:pt x="9267" y="6601"/>
                  </a:cubicBezTo>
                  <a:cubicBezTo>
                    <a:pt x="9700" y="6003"/>
                    <a:pt x="10073" y="5387"/>
                    <a:pt x="10417" y="4763"/>
                  </a:cubicBezTo>
                  <a:cubicBezTo>
                    <a:pt x="10761" y="4136"/>
                    <a:pt x="11078" y="3505"/>
                    <a:pt x="11358" y="2858"/>
                  </a:cubicBezTo>
                  <a:cubicBezTo>
                    <a:pt x="11500" y="2533"/>
                    <a:pt x="11635" y="2208"/>
                    <a:pt x="11766" y="1883"/>
                  </a:cubicBezTo>
                  <a:cubicBezTo>
                    <a:pt x="11900" y="1551"/>
                    <a:pt x="12016" y="1233"/>
                    <a:pt x="12139" y="867"/>
                  </a:cubicBezTo>
                  <a:lnTo>
                    <a:pt x="9606" y="1"/>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3"/>
            <p:cNvSpPr/>
            <p:nvPr/>
          </p:nvSpPr>
          <p:spPr>
            <a:xfrm>
              <a:off x="4010147" y="1596486"/>
              <a:ext cx="125283" cy="134138"/>
            </a:xfrm>
            <a:custGeom>
              <a:rect b="b" l="l" r="r" t="t"/>
              <a:pathLst>
                <a:path extrusionOk="0" h="7347" w="6862">
                  <a:moveTo>
                    <a:pt x="4752" y="1"/>
                  </a:moveTo>
                  <a:cubicBezTo>
                    <a:pt x="4056" y="1"/>
                    <a:pt x="3263" y="372"/>
                    <a:pt x="2578" y="1143"/>
                  </a:cubicBezTo>
                  <a:cubicBezTo>
                    <a:pt x="1128" y="2779"/>
                    <a:pt x="1" y="4971"/>
                    <a:pt x="1" y="4971"/>
                  </a:cubicBezTo>
                  <a:lnTo>
                    <a:pt x="3247" y="7347"/>
                  </a:lnTo>
                  <a:cubicBezTo>
                    <a:pt x="3247" y="7347"/>
                    <a:pt x="6862" y="3134"/>
                    <a:pt x="6481" y="1490"/>
                  </a:cubicBezTo>
                  <a:cubicBezTo>
                    <a:pt x="6257" y="513"/>
                    <a:pt x="5571" y="1"/>
                    <a:pt x="47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3"/>
            <p:cNvSpPr/>
            <p:nvPr/>
          </p:nvSpPr>
          <p:spPr>
            <a:xfrm>
              <a:off x="3876356" y="1681110"/>
              <a:ext cx="50957" cy="35876"/>
            </a:xfrm>
            <a:custGeom>
              <a:rect b="b" l="l" r="r" t="t"/>
              <a:pathLst>
                <a:path extrusionOk="0" h="1965" w="2791">
                  <a:moveTo>
                    <a:pt x="531" y="0"/>
                  </a:moveTo>
                  <a:lnTo>
                    <a:pt x="531" y="0"/>
                  </a:lnTo>
                  <a:cubicBezTo>
                    <a:pt x="531" y="0"/>
                    <a:pt x="0" y="1117"/>
                    <a:pt x="968" y="1964"/>
                  </a:cubicBezTo>
                  <a:lnTo>
                    <a:pt x="2074" y="1871"/>
                  </a:lnTo>
                  <a:lnTo>
                    <a:pt x="2791" y="75"/>
                  </a:lnTo>
                  <a:lnTo>
                    <a:pt x="531" y="0"/>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3"/>
            <p:cNvSpPr/>
            <p:nvPr/>
          </p:nvSpPr>
          <p:spPr>
            <a:xfrm>
              <a:off x="3886032" y="1660424"/>
              <a:ext cx="45699" cy="22055"/>
            </a:xfrm>
            <a:custGeom>
              <a:rect b="b" l="l" r="r" t="t"/>
              <a:pathLst>
                <a:path extrusionOk="0" h="1208" w="2503">
                  <a:moveTo>
                    <a:pt x="2503" y="1"/>
                  </a:moveTo>
                  <a:lnTo>
                    <a:pt x="732" y="341"/>
                  </a:lnTo>
                  <a:lnTo>
                    <a:pt x="1" y="1133"/>
                  </a:lnTo>
                  <a:lnTo>
                    <a:pt x="2261" y="1208"/>
                  </a:lnTo>
                  <a:lnTo>
                    <a:pt x="2503" y="1"/>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3"/>
            <p:cNvSpPr/>
            <p:nvPr/>
          </p:nvSpPr>
          <p:spPr>
            <a:xfrm>
              <a:off x="3946446" y="2508357"/>
              <a:ext cx="38980" cy="48437"/>
            </a:xfrm>
            <a:custGeom>
              <a:rect b="b" l="l" r="r" t="t"/>
              <a:pathLst>
                <a:path extrusionOk="0" h="2653" w="2135">
                  <a:moveTo>
                    <a:pt x="464" y="1"/>
                  </a:moveTo>
                  <a:lnTo>
                    <a:pt x="1" y="2074"/>
                  </a:lnTo>
                  <a:lnTo>
                    <a:pt x="1674" y="2653"/>
                  </a:lnTo>
                  <a:lnTo>
                    <a:pt x="2134" y="579"/>
                  </a:lnTo>
                  <a:lnTo>
                    <a:pt x="464" y="1"/>
                  </a:lnTo>
                  <a:close/>
                </a:path>
              </a:pathLst>
            </a:custGeom>
            <a:solidFill>
              <a:srgbClr val="CE6F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3"/>
            <p:cNvSpPr/>
            <p:nvPr/>
          </p:nvSpPr>
          <p:spPr>
            <a:xfrm>
              <a:off x="4204845" y="2534958"/>
              <a:ext cx="45297" cy="38542"/>
            </a:xfrm>
            <a:custGeom>
              <a:rect b="b" l="l" r="r" t="t"/>
              <a:pathLst>
                <a:path extrusionOk="0" h="2111" w="2481">
                  <a:moveTo>
                    <a:pt x="0" y="1"/>
                  </a:moveTo>
                  <a:lnTo>
                    <a:pt x="714" y="2111"/>
                  </a:lnTo>
                  <a:lnTo>
                    <a:pt x="2481" y="2111"/>
                  </a:lnTo>
                  <a:lnTo>
                    <a:pt x="1771" y="1"/>
                  </a:lnTo>
                  <a:close/>
                </a:path>
              </a:pathLst>
            </a:custGeom>
            <a:solidFill>
              <a:srgbClr val="CE6F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3"/>
            <p:cNvSpPr/>
            <p:nvPr/>
          </p:nvSpPr>
          <p:spPr>
            <a:xfrm>
              <a:off x="4036705" y="1594149"/>
              <a:ext cx="230099" cy="301723"/>
            </a:xfrm>
            <a:custGeom>
              <a:rect b="b" l="l" r="r" t="t"/>
              <a:pathLst>
                <a:path extrusionOk="0" h="16526" w="12603">
                  <a:moveTo>
                    <a:pt x="5003" y="0"/>
                  </a:moveTo>
                  <a:cubicBezTo>
                    <a:pt x="3806" y="0"/>
                    <a:pt x="2779" y="135"/>
                    <a:pt x="2779" y="135"/>
                  </a:cubicBezTo>
                  <a:cubicBezTo>
                    <a:pt x="2779" y="135"/>
                    <a:pt x="0" y="5148"/>
                    <a:pt x="635" y="15266"/>
                  </a:cubicBezTo>
                  <a:cubicBezTo>
                    <a:pt x="3455" y="15643"/>
                    <a:pt x="8632" y="16341"/>
                    <a:pt x="10003" y="16525"/>
                  </a:cubicBezTo>
                  <a:cubicBezTo>
                    <a:pt x="10133" y="15815"/>
                    <a:pt x="10208" y="13697"/>
                    <a:pt x="10533" y="10933"/>
                  </a:cubicBezTo>
                  <a:cubicBezTo>
                    <a:pt x="10671" y="9757"/>
                    <a:pt x="10854" y="8457"/>
                    <a:pt x="11108" y="7101"/>
                  </a:cubicBezTo>
                  <a:cubicBezTo>
                    <a:pt x="11459" y="5248"/>
                    <a:pt x="11933" y="3284"/>
                    <a:pt x="12602" y="1371"/>
                  </a:cubicBezTo>
                  <a:cubicBezTo>
                    <a:pt x="12602" y="1371"/>
                    <a:pt x="11516" y="990"/>
                    <a:pt x="10268" y="707"/>
                  </a:cubicBezTo>
                  <a:cubicBezTo>
                    <a:pt x="10021" y="650"/>
                    <a:pt x="9771" y="598"/>
                    <a:pt x="9521" y="550"/>
                  </a:cubicBezTo>
                  <a:cubicBezTo>
                    <a:pt x="8333" y="333"/>
                    <a:pt x="6603" y="60"/>
                    <a:pt x="5536" y="16"/>
                  </a:cubicBezTo>
                  <a:cubicBezTo>
                    <a:pt x="5371" y="8"/>
                    <a:pt x="5210" y="0"/>
                    <a:pt x="5050" y="0"/>
                  </a:cubicBezTo>
                  <a:cubicBezTo>
                    <a:pt x="5034" y="0"/>
                    <a:pt x="5019" y="0"/>
                    <a:pt x="50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3"/>
            <p:cNvSpPr/>
            <p:nvPr/>
          </p:nvSpPr>
          <p:spPr>
            <a:xfrm>
              <a:off x="4211929" y="1723796"/>
              <a:ext cx="33630" cy="69981"/>
            </a:xfrm>
            <a:custGeom>
              <a:rect b="b" l="l" r="r" t="t"/>
              <a:pathLst>
                <a:path extrusionOk="0" h="3833" w="1842">
                  <a:moveTo>
                    <a:pt x="1842" y="0"/>
                  </a:moveTo>
                  <a:lnTo>
                    <a:pt x="1" y="908"/>
                  </a:lnTo>
                  <a:lnTo>
                    <a:pt x="1267" y="3832"/>
                  </a:lnTo>
                  <a:cubicBezTo>
                    <a:pt x="1405" y="2652"/>
                    <a:pt x="1588" y="1356"/>
                    <a:pt x="18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3"/>
            <p:cNvSpPr/>
            <p:nvPr/>
          </p:nvSpPr>
          <p:spPr>
            <a:xfrm>
              <a:off x="4107404" y="1652208"/>
              <a:ext cx="66074" cy="76572"/>
            </a:xfrm>
            <a:custGeom>
              <a:rect b="b" l="l" r="r" t="t"/>
              <a:pathLst>
                <a:path extrusionOk="0" h="4194" w="3619">
                  <a:moveTo>
                    <a:pt x="2050" y="242"/>
                  </a:moveTo>
                  <a:cubicBezTo>
                    <a:pt x="2357" y="242"/>
                    <a:pt x="2645" y="354"/>
                    <a:pt x="2869" y="567"/>
                  </a:cubicBezTo>
                  <a:cubicBezTo>
                    <a:pt x="3197" y="877"/>
                    <a:pt x="3372" y="1363"/>
                    <a:pt x="3346" y="1908"/>
                  </a:cubicBezTo>
                  <a:cubicBezTo>
                    <a:pt x="3302" y="2935"/>
                    <a:pt x="2566" y="3847"/>
                    <a:pt x="1707" y="3940"/>
                  </a:cubicBezTo>
                  <a:cubicBezTo>
                    <a:pt x="1658" y="3945"/>
                    <a:pt x="1610" y="3948"/>
                    <a:pt x="1562" y="3948"/>
                  </a:cubicBezTo>
                  <a:cubicBezTo>
                    <a:pt x="1258" y="3948"/>
                    <a:pt x="974" y="3836"/>
                    <a:pt x="750" y="3626"/>
                  </a:cubicBezTo>
                  <a:cubicBezTo>
                    <a:pt x="418" y="3316"/>
                    <a:pt x="247" y="2826"/>
                    <a:pt x="269" y="2285"/>
                  </a:cubicBezTo>
                  <a:cubicBezTo>
                    <a:pt x="317" y="1258"/>
                    <a:pt x="1053" y="347"/>
                    <a:pt x="1912" y="249"/>
                  </a:cubicBezTo>
                  <a:cubicBezTo>
                    <a:pt x="1961" y="246"/>
                    <a:pt x="2005" y="242"/>
                    <a:pt x="2050" y="242"/>
                  </a:cubicBezTo>
                  <a:close/>
                  <a:moveTo>
                    <a:pt x="2059" y="1"/>
                  </a:moveTo>
                  <a:cubicBezTo>
                    <a:pt x="2002" y="1"/>
                    <a:pt x="1944" y="4"/>
                    <a:pt x="1886" y="11"/>
                  </a:cubicBezTo>
                  <a:cubicBezTo>
                    <a:pt x="911" y="118"/>
                    <a:pt x="78" y="1135"/>
                    <a:pt x="26" y="2274"/>
                  </a:cubicBezTo>
                  <a:cubicBezTo>
                    <a:pt x="0" y="2887"/>
                    <a:pt x="202" y="3447"/>
                    <a:pt x="583" y="3802"/>
                  </a:cubicBezTo>
                  <a:cubicBezTo>
                    <a:pt x="855" y="4055"/>
                    <a:pt x="1199" y="4194"/>
                    <a:pt x="1565" y="4194"/>
                  </a:cubicBezTo>
                  <a:cubicBezTo>
                    <a:pt x="1621" y="4194"/>
                    <a:pt x="1677" y="4190"/>
                    <a:pt x="1733" y="4183"/>
                  </a:cubicBezTo>
                  <a:cubicBezTo>
                    <a:pt x="2704" y="4074"/>
                    <a:pt x="3537" y="3059"/>
                    <a:pt x="3589" y="1919"/>
                  </a:cubicBezTo>
                  <a:cubicBezTo>
                    <a:pt x="3619" y="1303"/>
                    <a:pt x="3417" y="746"/>
                    <a:pt x="3033" y="387"/>
                  </a:cubicBezTo>
                  <a:cubicBezTo>
                    <a:pt x="2765" y="135"/>
                    <a:pt x="2424" y="1"/>
                    <a:pt x="20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3"/>
            <p:cNvSpPr/>
            <p:nvPr/>
          </p:nvSpPr>
          <p:spPr>
            <a:xfrm>
              <a:off x="4137401" y="1521320"/>
              <a:ext cx="83017" cy="98755"/>
            </a:xfrm>
            <a:custGeom>
              <a:rect b="b" l="l" r="r" t="t"/>
              <a:pathLst>
                <a:path extrusionOk="0" h="5409" w="4547">
                  <a:moveTo>
                    <a:pt x="4546" y="0"/>
                  </a:moveTo>
                  <a:lnTo>
                    <a:pt x="1819" y="1760"/>
                  </a:lnTo>
                  <a:cubicBezTo>
                    <a:pt x="1935" y="2791"/>
                    <a:pt x="1827" y="3855"/>
                    <a:pt x="352" y="4005"/>
                  </a:cubicBezTo>
                  <a:cubicBezTo>
                    <a:pt x="49" y="4396"/>
                    <a:pt x="0" y="5174"/>
                    <a:pt x="1102" y="5349"/>
                  </a:cubicBezTo>
                  <a:cubicBezTo>
                    <a:pt x="1361" y="5390"/>
                    <a:pt x="1607" y="5408"/>
                    <a:pt x="1841" y="5408"/>
                  </a:cubicBezTo>
                  <a:cubicBezTo>
                    <a:pt x="2905" y="5408"/>
                    <a:pt x="3721" y="5022"/>
                    <a:pt x="4337" y="4539"/>
                  </a:cubicBezTo>
                  <a:cubicBezTo>
                    <a:pt x="3556" y="3564"/>
                    <a:pt x="4120" y="1248"/>
                    <a:pt x="4546" y="0"/>
                  </a:cubicBez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3"/>
            <p:cNvSpPr/>
            <p:nvPr/>
          </p:nvSpPr>
          <p:spPr>
            <a:xfrm>
              <a:off x="4170612" y="1534411"/>
              <a:ext cx="30034" cy="32206"/>
            </a:xfrm>
            <a:custGeom>
              <a:rect b="b" l="l" r="r" t="t"/>
              <a:pathLst>
                <a:path extrusionOk="0" h="1764" w="1645">
                  <a:moveTo>
                    <a:pt x="1614" y="0"/>
                  </a:moveTo>
                  <a:lnTo>
                    <a:pt x="0" y="1043"/>
                  </a:lnTo>
                  <a:cubicBezTo>
                    <a:pt x="31" y="1286"/>
                    <a:pt x="45" y="1532"/>
                    <a:pt x="31" y="1764"/>
                  </a:cubicBezTo>
                  <a:cubicBezTo>
                    <a:pt x="586" y="1760"/>
                    <a:pt x="1416" y="1264"/>
                    <a:pt x="1550" y="699"/>
                  </a:cubicBezTo>
                  <a:cubicBezTo>
                    <a:pt x="1617" y="415"/>
                    <a:pt x="1644" y="143"/>
                    <a:pt x="1614" y="0"/>
                  </a:cubicBezTo>
                  <a:close/>
                </a:path>
              </a:pathLst>
            </a:custGeom>
            <a:solidFill>
              <a:srgbClr val="CE6F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3"/>
            <p:cNvSpPr/>
            <p:nvPr/>
          </p:nvSpPr>
          <p:spPr>
            <a:xfrm>
              <a:off x="4127761" y="1429832"/>
              <a:ext cx="77010" cy="70985"/>
            </a:xfrm>
            <a:custGeom>
              <a:rect b="b" l="l" r="r" t="t"/>
              <a:pathLst>
                <a:path extrusionOk="0" h="3888" w="4218">
                  <a:moveTo>
                    <a:pt x="1762" y="0"/>
                  </a:moveTo>
                  <a:cubicBezTo>
                    <a:pt x="446" y="0"/>
                    <a:pt x="1" y="3199"/>
                    <a:pt x="838" y="3824"/>
                  </a:cubicBezTo>
                  <a:cubicBezTo>
                    <a:pt x="898" y="3867"/>
                    <a:pt x="965" y="3887"/>
                    <a:pt x="1040" y="3887"/>
                  </a:cubicBezTo>
                  <a:cubicBezTo>
                    <a:pt x="2042" y="3887"/>
                    <a:pt x="4217" y="197"/>
                    <a:pt x="1828" y="3"/>
                  </a:cubicBezTo>
                  <a:cubicBezTo>
                    <a:pt x="1806" y="1"/>
                    <a:pt x="1784" y="0"/>
                    <a:pt x="1762" y="0"/>
                  </a:cubicBezTo>
                  <a:close/>
                </a:path>
              </a:pathLst>
            </a:custGeom>
            <a:solidFill>
              <a:srgbClr val="1E2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3"/>
            <p:cNvSpPr/>
            <p:nvPr/>
          </p:nvSpPr>
          <p:spPr>
            <a:xfrm>
              <a:off x="4130719" y="1433794"/>
              <a:ext cx="102644" cy="125739"/>
            </a:xfrm>
            <a:custGeom>
              <a:rect b="b" l="l" r="r" t="t"/>
              <a:pathLst>
                <a:path extrusionOk="0" h="6887" w="5622">
                  <a:moveTo>
                    <a:pt x="3001" y="0"/>
                  </a:moveTo>
                  <a:cubicBezTo>
                    <a:pt x="2798" y="0"/>
                    <a:pt x="2589" y="26"/>
                    <a:pt x="2376" y="81"/>
                  </a:cubicBezTo>
                  <a:cubicBezTo>
                    <a:pt x="583" y="544"/>
                    <a:pt x="1" y="3087"/>
                    <a:pt x="161" y="4697"/>
                  </a:cubicBezTo>
                  <a:cubicBezTo>
                    <a:pt x="289" y="5971"/>
                    <a:pt x="1360" y="6886"/>
                    <a:pt x="2508" y="6886"/>
                  </a:cubicBezTo>
                  <a:cubicBezTo>
                    <a:pt x="2970" y="6886"/>
                    <a:pt x="3444" y="6738"/>
                    <a:pt x="3874" y="6404"/>
                  </a:cubicBezTo>
                  <a:cubicBezTo>
                    <a:pt x="4871" y="5635"/>
                    <a:pt x="4983" y="4608"/>
                    <a:pt x="5323" y="2889"/>
                  </a:cubicBezTo>
                  <a:cubicBezTo>
                    <a:pt x="5621" y="1375"/>
                    <a:pt x="4479" y="0"/>
                    <a:pt x="3001" y="0"/>
                  </a:cubicBez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3"/>
            <p:cNvSpPr/>
            <p:nvPr/>
          </p:nvSpPr>
          <p:spPr>
            <a:xfrm>
              <a:off x="4193689" y="1443068"/>
              <a:ext cx="93077" cy="74929"/>
            </a:xfrm>
            <a:custGeom>
              <a:rect b="b" l="l" r="r" t="t"/>
              <a:pathLst>
                <a:path extrusionOk="0" h="4104" w="5098">
                  <a:moveTo>
                    <a:pt x="2134" y="0"/>
                  </a:moveTo>
                  <a:cubicBezTo>
                    <a:pt x="1" y="0"/>
                    <a:pt x="607" y="4104"/>
                    <a:pt x="1391" y="4104"/>
                  </a:cubicBezTo>
                  <a:cubicBezTo>
                    <a:pt x="1436" y="4104"/>
                    <a:pt x="1481" y="4091"/>
                    <a:pt x="1527" y="4062"/>
                  </a:cubicBezTo>
                  <a:cubicBezTo>
                    <a:pt x="3327" y="2942"/>
                    <a:pt x="5097" y="140"/>
                    <a:pt x="2213" y="2"/>
                  </a:cubicBezTo>
                  <a:cubicBezTo>
                    <a:pt x="2187" y="1"/>
                    <a:pt x="2160" y="0"/>
                    <a:pt x="21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3"/>
            <p:cNvSpPr/>
            <p:nvPr/>
          </p:nvSpPr>
          <p:spPr>
            <a:xfrm>
              <a:off x="4102895" y="1404801"/>
              <a:ext cx="161378" cy="57639"/>
            </a:xfrm>
            <a:custGeom>
              <a:rect b="b" l="l" r="r" t="t"/>
              <a:pathLst>
                <a:path extrusionOk="0" h="3157" w="8839">
                  <a:moveTo>
                    <a:pt x="4199" y="0"/>
                  </a:moveTo>
                  <a:cubicBezTo>
                    <a:pt x="3816" y="0"/>
                    <a:pt x="3402" y="232"/>
                    <a:pt x="3052" y="616"/>
                  </a:cubicBezTo>
                  <a:cubicBezTo>
                    <a:pt x="2716" y="981"/>
                    <a:pt x="2218" y="1145"/>
                    <a:pt x="1782" y="1145"/>
                  </a:cubicBezTo>
                  <a:cubicBezTo>
                    <a:pt x="1398" y="1145"/>
                    <a:pt x="1063" y="1018"/>
                    <a:pt x="930" y="791"/>
                  </a:cubicBezTo>
                  <a:lnTo>
                    <a:pt x="930" y="791"/>
                  </a:lnTo>
                  <a:cubicBezTo>
                    <a:pt x="1" y="2476"/>
                    <a:pt x="1984" y="1990"/>
                    <a:pt x="3142" y="2543"/>
                  </a:cubicBezTo>
                  <a:cubicBezTo>
                    <a:pt x="3485" y="2707"/>
                    <a:pt x="3875" y="2753"/>
                    <a:pt x="4283" y="2753"/>
                  </a:cubicBezTo>
                  <a:cubicBezTo>
                    <a:pt x="4806" y="2753"/>
                    <a:pt x="5360" y="2677"/>
                    <a:pt x="5884" y="2677"/>
                  </a:cubicBezTo>
                  <a:cubicBezTo>
                    <a:pt x="6329" y="2677"/>
                    <a:pt x="6753" y="2732"/>
                    <a:pt x="7119" y="2935"/>
                  </a:cubicBezTo>
                  <a:cubicBezTo>
                    <a:pt x="7397" y="3090"/>
                    <a:pt x="7633" y="3157"/>
                    <a:pt x="7830" y="3157"/>
                  </a:cubicBezTo>
                  <a:cubicBezTo>
                    <a:pt x="8839" y="3157"/>
                    <a:pt x="8805" y="1395"/>
                    <a:pt x="7982" y="698"/>
                  </a:cubicBezTo>
                  <a:cubicBezTo>
                    <a:pt x="7682" y="445"/>
                    <a:pt x="7369" y="360"/>
                    <a:pt x="7061" y="360"/>
                  </a:cubicBezTo>
                  <a:cubicBezTo>
                    <a:pt x="6443" y="360"/>
                    <a:pt x="5847" y="701"/>
                    <a:pt x="5424" y="701"/>
                  </a:cubicBezTo>
                  <a:cubicBezTo>
                    <a:pt x="5251" y="701"/>
                    <a:pt x="5106" y="644"/>
                    <a:pt x="5002" y="481"/>
                  </a:cubicBezTo>
                  <a:cubicBezTo>
                    <a:pt x="4787" y="147"/>
                    <a:pt x="4503" y="0"/>
                    <a:pt x="41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3"/>
            <p:cNvSpPr/>
            <p:nvPr/>
          </p:nvSpPr>
          <p:spPr>
            <a:xfrm>
              <a:off x="4249849" y="1440768"/>
              <a:ext cx="22329" cy="12470"/>
            </a:xfrm>
            <a:custGeom>
              <a:rect b="b" l="l" r="r" t="t"/>
              <a:pathLst>
                <a:path extrusionOk="0" h="683" w="1223">
                  <a:moveTo>
                    <a:pt x="1211" y="1"/>
                  </a:moveTo>
                  <a:cubicBezTo>
                    <a:pt x="1024" y="532"/>
                    <a:pt x="1" y="569"/>
                    <a:pt x="1" y="569"/>
                  </a:cubicBezTo>
                  <a:cubicBezTo>
                    <a:pt x="250" y="647"/>
                    <a:pt x="452" y="682"/>
                    <a:pt x="615" y="682"/>
                  </a:cubicBezTo>
                  <a:cubicBezTo>
                    <a:pt x="1083" y="682"/>
                    <a:pt x="1222" y="392"/>
                    <a:pt x="12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3"/>
            <p:cNvSpPr/>
            <p:nvPr/>
          </p:nvSpPr>
          <p:spPr>
            <a:xfrm>
              <a:off x="4203183" y="1500415"/>
              <a:ext cx="40623" cy="33813"/>
            </a:xfrm>
            <a:custGeom>
              <a:rect b="b" l="l" r="r" t="t"/>
              <a:pathLst>
                <a:path extrusionOk="0" h="1852" w="2225">
                  <a:moveTo>
                    <a:pt x="1373" y="1"/>
                  </a:moveTo>
                  <a:cubicBezTo>
                    <a:pt x="903" y="1"/>
                    <a:pt x="442" y="473"/>
                    <a:pt x="245" y="858"/>
                  </a:cubicBezTo>
                  <a:cubicBezTo>
                    <a:pt x="1" y="1327"/>
                    <a:pt x="155" y="1851"/>
                    <a:pt x="682" y="1851"/>
                  </a:cubicBezTo>
                  <a:cubicBezTo>
                    <a:pt x="705" y="1851"/>
                    <a:pt x="728" y="1850"/>
                    <a:pt x="752" y="1848"/>
                  </a:cubicBezTo>
                  <a:cubicBezTo>
                    <a:pt x="1141" y="1818"/>
                    <a:pt x="1581" y="1624"/>
                    <a:pt x="1881" y="1257"/>
                  </a:cubicBezTo>
                  <a:cubicBezTo>
                    <a:pt x="2224" y="840"/>
                    <a:pt x="2124" y="216"/>
                    <a:pt x="1589" y="36"/>
                  </a:cubicBezTo>
                  <a:cubicBezTo>
                    <a:pt x="1518" y="12"/>
                    <a:pt x="1445" y="1"/>
                    <a:pt x="1373" y="1"/>
                  </a:cubicBez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3"/>
            <p:cNvSpPr/>
            <p:nvPr/>
          </p:nvSpPr>
          <p:spPr>
            <a:xfrm>
              <a:off x="3937537" y="1872850"/>
              <a:ext cx="229278" cy="680256"/>
            </a:xfrm>
            <a:custGeom>
              <a:rect b="b" l="l" r="r" t="t"/>
              <a:pathLst>
                <a:path extrusionOk="0" h="37259" w="12558">
                  <a:moveTo>
                    <a:pt x="6394" y="1"/>
                  </a:moveTo>
                  <a:cubicBezTo>
                    <a:pt x="6394" y="1"/>
                    <a:pt x="1703" y="14385"/>
                    <a:pt x="1176" y="19753"/>
                  </a:cubicBezTo>
                  <a:cubicBezTo>
                    <a:pt x="623" y="25336"/>
                    <a:pt x="0" y="36280"/>
                    <a:pt x="0" y="36280"/>
                  </a:cubicBezTo>
                  <a:lnTo>
                    <a:pt x="2827" y="37259"/>
                  </a:lnTo>
                  <a:cubicBezTo>
                    <a:pt x="2827" y="37259"/>
                    <a:pt x="5598" y="26338"/>
                    <a:pt x="6465" y="20899"/>
                  </a:cubicBezTo>
                  <a:cubicBezTo>
                    <a:pt x="6730" y="19244"/>
                    <a:pt x="7320" y="16955"/>
                    <a:pt x="8034" y="14508"/>
                  </a:cubicBezTo>
                  <a:cubicBezTo>
                    <a:pt x="8934" y="11427"/>
                    <a:pt x="10028" y="8106"/>
                    <a:pt x="10914" y="5503"/>
                  </a:cubicBezTo>
                  <a:cubicBezTo>
                    <a:pt x="11851" y="2765"/>
                    <a:pt x="12557" y="830"/>
                    <a:pt x="12557" y="830"/>
                  </a:cubicBezTo>
                  <a:lnTo>
                    <a:pt x="639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3"/>
            <p:cNvSpPr/>
            <p:nvPr/>
          </p:nvSpPr>
          <p:spPr>
            <a:xfrm>
              <a:off x="4082373" y="1947322"/>
              <a:ext cx="54444" cy="190426"/>
            </a:xfrm>
            <a:custGeom>
              <a:rect b="b" l="l" r="r" t="t"/>
              <a:pathLst>
                <a:path extrusionOk="0" h="10430" w="2982">
                  <a:moveTo>
                    <a:pt x="2428" y="0"/>
                  </a:moveTo>
                  <a:cubicBezTo>
                    <a:pt x="777" y="1726"/>
                    <a:pt x="0" y="7344"/>
                    <a:pt x="101" y="10429"/>
                  </a:cubicBezTo>
                  <a:cubicBezTo>
                    <a:pt x="1001" y="7348"/>
                    <a:pt x="2095" y="4027"/>
                    <a:pt x="2981" y="1424"/>
                  </a:cubicBezTo>
                  <a:lnTo>
                    <a:pt x="242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3"/>
            <p:cNvSpPr/>
            <p:nvPr/>
          </p:nvSpPr>
          <p:spPr>
            <a:xfrm>
              <a:off x="4109449" y="1880975"/>
              <a:ext cx="152359" cy="685021"/>
            </a:xfrm>
            <a:custGeom>
              <a:rect b="b" l="l" r="r" t="t"/>
              <a:pathLst>
                <a:path extrusionOk="0" h="37520" w="8345">
                  <a:moveTo>
                    <a:pt x="302" y="0"/>
                  </a:moveTo>
                  <a:lnTo>
                    <a:pt x="302" y="0"/>
                  </a:lnTo>
                  <a:cubicBezTo>
                    <a:pt x="302" y="1"/>
                    <a:pt x="0" y="15146"/>
                    <a:pt x="414" y="20308"/>
                  </a:cubicBezTo>
                  <a:cubicBezTo>
                    <a:pt x="871" y="25964"/>
                    <a:pt x="5106" y="37519"/>
                    <a:pt x="5106" y="37519"/>
                  </a:cubicBezTo>
                  <a:lnTo>
                    <a:pt x="8344" y="37519"/>
                  </a:lnTo>
                  <a:cubicBezTo>
                    <a:pt x="8344" y="37519"/>
                    <a:pt x="6186" y="26942"/>
                    <a:pt x="5520" y="21451"/>
                  </a:cubicBezTo>
                  <a:cubicBezTo>
                    <a:pt x="4766" y="15198"/>
                    <a:pt x="6350" y="819"/>
                    <a:pt x="6350" y="819"/>
                  </a:cubicBezTo>
                  <a:lnTo>
                    <a:pt x="30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3"/>
            <p:cNvSpPr/>
            <p:nvPr/>
          </p:nvSpPr>
          <p:spPr>
            <a:xfrm>
              <a:off x="4187372" y="2545109"/>
              <a:ext cx="77832" cy="22201"/>
            </a:xfrm>
            <a:custGeom>
              <a:rect b="b" l="l" r="r" t="t"/>
              <a:pathLst>
                <a:path extrusionOk="0" h="1216" w="4263">
                  <a:moveTo>
                    <a:pt x="1" y="0"/>
                  </a:moveTo>
                  <a:lnTo>
                    <a:pt x="449" y="1215"/>
                  </a:lnTo>
                  <a:lnTo>
                    <a:pt x="4263" y="1215"/>
                  </a:lnTo>
                  <a:lnTo>
                    <a:pt x="4263" y="76"/>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3"/>
            <p:cNvSpPr/>
            <p:nvPr/>
          </p:nvSpPr>
          <p:spPr>
            <a:xfrm>
              <a:off x="3930580" y="2510730"/>
              <a:ext cx="68466" cy="44767"/>
            </a:xfrm>
            <a:custGeom>
              <a:rect b="b" l="l" r="r" t="t"/>
              <a:pathLst>
                <a:path extrusionOk="0" h="2452" w="3750">
                  <a:moveTo>
                    <a:pt x="0" y="1"/>
                  </a:moveTo>
                  <a:lnTo>
                    <a:pt x="0" y="1286"/>
                  </a:lnTo>
                  <a:lnTo>
                    <a:pt x="3372" y="2452"/>
                  </a:lnTo>
                  <a:lnTo>
                    <a:pt x="3750" y="1361"/>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3"/>
            <p:cNvSpPr/>
            <p:nvPr/>
          </p:nvSpPr>
          <p:spPr>
            <a:xfrm>
              <a:off x="4172182" y="1483801"/>
              <a:ext cx="6828" cy="9384"/>
            </a:xfrm>
            <a:custGeom>
              <a:rect b="b" l="l" r="r" t="t"/>
              <a:pathLst>
                <a:path extrusionOk="0" h="514" w="374">
                  <a:moveTo>
                    <a:pt x="210" y="1"/>
                  </a:moveTo>
                  <a:cubicBezTo>
                    <a:pt x="122" y="1"/>
                    <a:pt x="40" y="99"/>
                    <a:pt x="23" y="233"/>
                  </a:cubicBezTo>
                  <a:cubicBezTo>
                    <a:pt x="0" y="374"/>
                    <a:pt x="60" y="502"/>
                    <a:pt x="153" y="513"/>
                  </a:cubicBezTo>
                  <a:cubicBezTo>
                    <a:pt x="158" y="513"/>
                    <a:pt x="163" y="513"/>
                    <a:pt x="168" y="513"/>
                  </a:cubicBezTo>
                  <a:cubicBezTo>
                    <a:pt x="256" y="513"/>
                    <a:pt x="337" y="412"/>
                    <a:pt x="355" y="278"/>
                  </a:cubicBezTo>
                  <a:cubicBezTo>
                    <a:pt x="374" y="140"/>
                    <a:pt x="314" y="12"/>
                    <a:pt x="224" y="2"/>
                  </a:cubicBezTo>
                  <a:cubicBezTo>
                    <a:pt x="219" y="1"/>
                    <a:pt x="215" y="1"/>
                    <a:pt x="2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3"/>
            <p:cNvSpPr/>
            <p:nvPr/>
          </p:nvSpPr>
          <p:spPr>
            <a:xfrm>
              <a:off x="4143061" y="1479839"/>
              <a:ext cx="6847" cy="9403"/>
            </a:xfrm>
            <a:custGeom>
              <a:rect b="b" l="l" r="r" t="t"/>
              <a:pathLst>
                <a:path extrusionOk="0" h="515" w="375">
                  <a:moveTo>
                    <a:pt x="207" y="1"/>
                  </a:moveTo>
                  <a:cubicBezTo>
                    <a:pt x="119" y="1"/>
                    <a:pt x="37" y="102"/>
                    <a:pt x="19" y="237"/>
                  </a:cubicBezTo>
                  <a:cubicBezTo>
                    <a:pt x="0" y="379"/>
                    <a:pt x="61" y="502"/>
                    <a:pt x="154" y="514"/>
                  </a:cubicBezTo>
                  <a:cubicBezTo>
                    <a:pt x="159" y="514"/>
                    <a:pt x="165" y="515"/>
                    <a:pt x="170" y="515"/>
                  </a:cubicBezTo>
                  <a:cubicBezTo>
                    <a:pt x="254" y="515"/>
                    <a:pt x="334" y="415"/>
                    <a:pt x="355" y="281"/>
                  </a:cubicBezTo>
                  <a:cubicBezTo>
                    <a:pt x="374" y="140"/>
                    <a:pt x="314" y="17"/>
                    <a:pt x="221" y="2"/>
                  </a:cubicBezTo>
                  <a:cubicBezTo>
                    <a:pt x="216" y="1"/>
                    <a:pt x="211" y="1"/>
                    <a:pt x="2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3"/>
            <p:cNvSpPr/>
            <p:nvPr/>
          </p:nvSpPr>
          <p:spPr>
            <a:xfrm>
              <a:off x="4143335" y="1487507"/>
              <a:ext cx="15300" cy="24429"/>
            </a:xfrm>
            <a:custGeom>
              <a:rect b="b" l="l" r="r" t="t"/>
              <a:pathLst>
                <a:path extrusionOk="0" h="1338" w="838">
                  <a:moveTo>
                    <a:pt x="837" y="0"/>
                  </a:moveTo>
                  <a:cubicBezTo>
                    <a:pt x="837" y="1"/>
                    <a:pt x="408" y="773"/>
                    <a:pt x="1" y="1116"/>
                  </a:cubicBezTo>
                  <a:cubicBezTo>
                    <a:pt x="156" y="1310"/>
                    <a:pt x="429" y="1337"/>
                    <a:pt x="569" y="1337"/>
                  </a:cubicBezTo>
                  <a:cubicBezTo>
                    <a:pt x="623" y="1337"/>
                    <a:pt x="658" y="1333"/>
                    <a:pt x="658" y="1333"/>
                  </a:cubicBezTo>
                  <a:lnTo>
                    <a:pt x="837" y="0"/>
                  </a:lnTo>
                  <a:close/>
                </a:path>
              </a:pathLst>
            </a:custGeom>
            <a:solidFill>
              <a:srgbClr val="DE57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3"/>
            <p:cNvSpPr/>
            <p:nvPr/>
          </p:nvSpPr>
          <p:spPr>
            <a:xfrm>
              <a:off x="4161136" y="1512483"/>
              <a:ext cx="20120" cy="7778"/>
            </a:xfrm>
            <a:custGeom>
              <a:rect b="b" l="l" r="r" t="t"/>
              <a:pathLst>
                <a:path extrusionOk="0" h="426" w="1102">
                  <a:moveTo>
                    <a:pt x="1056" y="1"/>
                  </a:moveTo>
                  <a:cubicBezTo>
                    <a:pt x="1044" y="1"/>
                    <a:pt x="1032" y="6"/>
                    <a:pt x="1024" y="14"/>
                  </a:cubicBezTo>
                  <a:cubicBezTo>
                    <a:pt x="1021" y="17"/>
                    <a:pt x="734" y="340"/>
                    <a:pt x="226" y="340"/>
                  </a:cubicBezTo>
                  <a:cubicBezTo>
                    <a:pt x="170" y="340"/>
                    <a:pt x="112" y="336"/>
                    <a:pt x="52" y="327"/>
                  </a:cubicBezTo>
                  <a:cubicBezTo>
                    <a:pt x="50" y="327"/>
                    <a:pt x="48" y="327"/>
                    <a:pt x="47" y="327"/>
                  </a:cubicBezTo>
                  <a:cubicBezTo>
                    <a:pt x="26" y="327"/>
                    <a:pt x="7" y="345"/>
                    <a:pt x="4" y="365"/>
                  </a:cubicBezTo>
                  <a:cubicBezTo>
                    <a:pt x="0" y="387"/>
                    <a:pt x="19" y="410"/>
                    <a:pt x="41" y="413"/>
                  </a:cubicBezTo>
                  <a:cubicBezTo>
                    <a:pt x="105" y="421"/>
                    <a:pt x="169" y="425"/>
                    <a:pt x="228" y="425"/>
                  </a:cubicBezTo>
                  <a:cubicBezTo>
                    <a:pt x="774" y="425"/>
                    <a:pt x="1072" y="84"/>
                    <a:pt x="1087" y="70"/>
                  </a:cubicBezTo>
                  <a:cubicBezTo>
                    <a:pt x="1102" y="51"/>
                    <a:pt x="1102" y="25"/>
                    <a:pt x="1083" y="10"/>
                  </a:cubicBezTo>
                  <a:cubicBezTo>
                    <a:pt x="1075" y="3"/>
                    <a:pt x="1066" y="1"/>
                    <a:pt x="10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3"/>
            <p:cNvSpPr/>
            <p:nvPr/>
          </p:nvSpPr>
          <p:spPr>
            <a:xfrm>
              <a:off x="4177093" y="1470509"/>
              <a:ext cx="13584" cy="10188"/>
            </a:xfrm>
            <a:custGeom>
              <a:rect b="b" l="l" r="r" t="t"/>
              <a:pathLst>
                <a:path extrusionOk="0" h="558" w="744">
                  <a:moveTo>
                    <a:pt x="86" y="1"/>
                  </a:moveTo>
                  <a:cubicBezTo>
                    <a:pt x="41" y="1"/>
                    <a:pt x="7" y="33"/>
                    <a:pt x="4" y="75"/>
                  </a:cubicBezTo>
                  <a:cubicBezTo>
                    <a:pt x="0" y="124"/>
                    <a:pt x="34" y="161"/>
                    <a:pt x="83" y="165"/>
                  </a:cubicBezTo>
                  <a:cubicBezTo>
                    <a:pt x="93" y="169"/>
                    <a:pt x="393" y="192"/>
                    <a:pt x="576" y="516"/>
                  </a:cubicBezTo>
                  <a:cubicBezTo>
                    <a:pt x="590" y="542"/>
                    <a:pt x="620" y="557"/>
                    <a:pt x="650" y="557"/>
                  </a:cubicBezTo>
                  <a:cubicBezTo>
                    <a:pt x="662" y="557"/>
                    <a:pt x="676" y="554"/>
                    <a:pt x="691" y="546"/>
                  </a:cubicBezTo>
                  <a:cubicBezTo>
                    <a:pt x="729" y="523"/>
                    <a:pt x="743" y="471"/>
                    <a:pt x="721" y="434"/>
                  </a:cubicBezTo>
                  <a:cubicBezTo>
                    <a:pt x="493" y="30"/>
                    <a:pt x="109" y="1"/>
                    <a:pt x="93" y="1"/>
                  </a:cubicBezTo>
                  <a:cubicBezTo>
                    <a:pt x="91" y="1"/>
                    <a:pt x="89" y="1"/>
                    <a:pt x="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3"/>
            <p:cNvSpPr/>
            <p:nvPr/>
          </p:nvSpPr>
          <p:spPr>
            <a:xfrm>
              <a:off x="4136580" y="1463772"/>
              <a:ext cx="13985" cy="9494"/>
            </a:xfrm>
            <a:custGeom>
              <a:rect b="b" l="l" r="r" t="t"/>
              <a:pathLst>
                <a:path extrusionOk="0" h="520" w="766">
                  <a:moveTo>
                    <a:pt x="684" y="0"/>
                  </a:moveTo>
                  <a:cubicBezTo>
                    <a:pt x="669" y="0"/>
                    <a:pt x="281" y="4"/>
                    <a:pt x="26" y="389"/>
                  </a:cubicBezTo>
                  <a:cubicBezTo>
                    <a:pt x="0" y="426"/>
                    <a:pt x="8" y="478"/>
                    <a:pt x="49" y="504"/>
                  </a:cubicBezTo>
                  <a:cubicBezTo>
                    <a:pt x="64" y="516"/>
                    <a:pt x="79" y="519"/>
                    <a:pt x="94" y="519"/>
                  </a:cubicBezTo>
                  <a:cubicBezTo>
                    <a:pt x="120" y="519"/>
                    <a:pt x="150" y="504"/>
                    <a:pt x="165" y="482"/>
                  </a:cubicBezTo>
                  <a:cubicBezTo>
                    <a:pt x="371" y="172"/>
                    <a:pt x="669" y="168"/>
                    <a:pt x="684" y="168"/>
                  </a:cubicBezTo>
                  <a:cubicBezTo>
                    <a:pt x="729" y="168"/>
                    <a:pt x="766" y="130"/>
                    <a:pt x="766" y="86"/>
                  </a:cubicBezTo>
                  <a:cubicBezTo>
                    <a:pt x="766" y="41"/>
                    <a:pt x="729" y="4"/>
                    <a:pt x="68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3"/>
            <p:cNvSpPr/>
            <p:nvPr/>
          </p:nvSpPr>
          <p:spPr>
            <a:xfrm>
              <a:off x="4207163" y="2603387"/>
              <a:ext cx="16925" cy="8179"/>
            </a:xfrm>
            <a:custGeom>
              <a:rect b="b" l="l" r="r" t="t"/>
              <a:pathLst>
                <a:path extrusionOk="0" h="448" w="927">
                  <a:moveTo>
                    <a:pt x="168" y="80"/>
                  </a:moveTo>
                  <a:cubicBezTo>
                    <a:pt x="303" y="80"/>
                    <a:pt x="572" y="211"/>
                    <a:pt x="773" y="327"/>
                  </a:cubicBezTo>
                  <a:cubicBezTo>
                    <a:pt x="647" y="352"/>
                    <a:pt x="533" y="365"/>
                    <a:pt x="436" y="365"/>
                  </a:cubicBezTo>
                  <a:cubicBezTo>
                    <a:pt x="303" y="365"/>
                    <a:pt x="202" y="341"/>
                    <a:pt x="146" y="294"/>
                  </a:cubicBezTo>
                  <a:cubicBezTo>
                    <a:pt x="101" y="256"/>
                    <a:pt x="82" y="208"/>
                    <a:pt x="90" y="141"/>
                  </a:cubicBezTo>
                  <a:cubicBezTo>
                    <a:pt x="90" y="111"/>
                    <a:pt x="105" y="99"/>
                    <a:pt x="116" y="92"/>
                  </a:cubicBezTo>
                  <a:cubicBezTo>
                    <a:pt x="127" y="85"/>
                    <a:pt x="146" y="80"/>
                    <a:pt x="168" y="80"/>
                  </a:cubicBezTo>
                  <a:close/>
                  <a:moveTo>
                    <a:pt x="163" y="0"/>
                  </a:moveTo>
                  <a:cubicBezTo>
                    <a:pt x="129" y="0"/>
                    <a:pt x="99" y="6"/>
                    <a:pt x="75" y="18"/>
                  </a:cubicBezTo>
                  <a:cubicBezTo>
                    <a:pt x="46" y="32"/>
                    <a:pt x="8" y="66"/>
                    <a:pt x="4" y="137"/>
                  </a:cubicBezTo>
                  <a:cubicBezTo>
                    <a:pt x="1" y="230"/>
                    <a:pt x="27" y="305"/>
                    <a:pt x="90" y="357"/>
                  </a:cubicBezTo>
                  <a:cubicBezTo>
                    <a:pt x="172" y="425"/>
                    <a:pt x="299" y="447"/>
                    <a:pt x="434" y="447"/>
                  </a:cubicBezTo>
                  <a:cubicBezTo>
                    <a:pt x="594" y="447"/>
                    <a:pt x="770" y="413"/>
                    <a:pt x="893" y="383"/>
                  </a:cubicBezTo>
                  <a:cubicBezTo>
                    <a:pt x="912" y="380"/>
                    <a:pt x="923" y="368"/>
                    <a:pt x="927" y="349"/>
                  </a:cubicBezTo>
                  <a:cubicBezTo>
                    <a:pt x="927" y="335"/>
                    <a:pt x="920" y="316"/>
                    <a:pt x="908" y="309"/>
                  </a:cubicBezTo>
                  <a:cubicBezTo>
                    <a:pt x="849" y="273"/>
                    <a:pt x="405" y="0"/>
                    <a:pt x="1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3"/>
            <p:cNvSpPr/>
            <p:nvPr/>
          </p:nvSpPr>
          <p:spPr>
            <a:xfrm>
              <a:off x="4213152" y="2595792"/>
              <a:ext cx="10936" cy="14679"/>
            </a:xfrm>
            <a:custGeom>
              <a:rect b="b" l="l" r="r" t="t"/>
              <a:pathLst>
                <a:path extrusionOk="0" h="804" w="599">
                  <a:moveTo>
                    <a:pt x="199" y="86"/>
                  </a:moveTo>
                  <a:cubicBezTo>
                    <a:pt x="233" y="86"/>
                    <a:pt x="266" y="98"/>
                    <a:pt x="296" y="124"/>
                  </a:cubicBezTo>
                  <a:cubicBezTo>
                    <a:pt x="427" y="228"/>
                    <a:pt x="483" y="527"/>
                    <a:pt x="506" y="676"/>
                  </a:cubicBezTo>
                  <a:cubicBezTo>
                    <a:pt x="323" y="538"/>
                    <a:pt x="99" y="246"/>
                    <a:pt x="121" y="127"/>
                  </a:cubicBezTo>
                  <a:cubicBezTo>
                    <a:pt x="121" y="120"/>
                    <a:pt x="128" y="93"/>
                    <a:pt x="180" y="86"/>
                  </a:cubicBezTo>
                  <a:close/>
                  <a:moveTo>
                    <a:pt x="203" y="1"/>
                  </a:moveTo>
                  <a:cubicBezTo>
                    <a:pt x="192" y="1"/>
                    <a:pt x="181" y="2"/>
                    <a:pt x="169" y="3"/>
                  </a:cubicBezTo>
                  <a:cubicBezTo>
                    <a:pt x="72" y="15"/>
                    <a:pt x="46" y="79"/>
                    <a:pt x="39" y="112"/>
                  </a:cubicBezTo>
                  <a:cubicBezTo>
                    <a:pt x="1" y="310"/>
                    <a:pt x="352" y="698"/>
                    <a:pt x="535" y="796"/>
                  </a:cubicBezTo>
                  <a:cubicBezTo>
                    <a:pt x="542" y="799"/>
                    <a:pt x="550" y="803"/>
                    <a:pt x="558" y="803"/>
                  </a:cubicBezTo>
                  <a:cubicBezTo>
                    <a:pt x="565" y="803"/>
                    <a:pt x="573" y="799"/>
                    <a:pt x="580" y="796"/>
                  </a:cubicBezTo>
                  <a:cubicBezTo>
                    <a:pt x="592" y="788"/>
                    <a:pt x="599" y="773"/>
                    <a:pt x="599" y="758"/>
                  </a:cubicBezTo>
                  <a:cubicBezTo>
                    <a:pt x="595" y="736"/>
                    <a:pt x="554" y="224"/>
                    <a:pt x="349" y="56"/>
                  </a:cubicBezTo>
                  <a:cubicBezTo>
                    <a:pt x="305" y="22"/>
                    <a:pt x="256" y="1"/>
                    <a:pt x="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3"/>
            <p:cNvSpPr/>
            <p:nvPr/>
          </p:nvSpPr>
          <p:spPr>
            <a:xfrm>
              <a:off x="3917946" y="2569282"/>
              <a:ext cx="18440" cy="12269"/>
            </a:xfrm>
            <a:custGeom>
              <a:rect b="b" l="l" r="r" t="t"/>
              <a:pathLst>
                <a:path extrusionOk="0" h="672" w="1010">
                  <a:moveTo>
                    <a:pt x="169" y="85"/>
                  </a:moveTo>
                  <a:cubicBezTo>
                    <a:pt x="311" y="85"/>
                    <a:pt x="625" y="350"/>
                    <a:pt x="849" y="567"/>
                  </a:cubicBezTo>
                  <a:cubicBezTo>
                    <a:pt x="456" y="500"/>
                    <a:pt x="187" y="391"/>
                    <a:pt x="117" y="264"/>
                  </a:cubicBezTo>
                  <a:cubicBezTo>
                    <a:pt x="91" y="219"/>
                    <a:pt x="91" y="171"/>
                    <a:pt x="113" y="119"/>
                  </a:cubicBezTo>
                  <a:cubicBezTo>
                    <a:pt x="120" y="100"/>
                    <a:pt x="132" y="88"/>
                    <a:pt x="150" y="85"/>
                  </a:cubicBezTo>
                  <a:close/>
                  <a:moveTo>
                    <a:pt x="168" y="1"/>
                  </a:moveTo>
                  <a:cubicBezTo>
                    <a:pt x="158" y="1"/>
                    <a:pt x="148" y="2"/>
                    <a:pt x="139" y="3"/>
                  </a:cubicBezTo>
                  <a:cubicBezTo>
                    <a:pt x="91" y="10"/>
                    <a:pt x="57" y="40"/>
                    <a:pt x="34" y="85"/>
                  </a:cubicBezTo>
                  <a:cubicBezTo>
                    <a:pt x="1" y="164"/>
                    <a:pt x="5" y="234"/>
                    <a:pt x="42" y="305"/>
                  </a:cubicBezTo>
                  <a:cubicBezTo>
                    <a:pt x="169" y="529"/>
                    <a:pt x="673" y="631"/>
                    <a:pt x="961" y="667"/>
                  </a:cubicBezTo>
                  <a:lnTo>
                    <a:pt x="965" y="671"/>
                  </a:lnTo>
                  <a:cubicBezTo>
                    <a:pt x="979" y="671"/>
                    <a:pt x="994" y="660"/>
                    <a:pt x="1001" y="645"/>
                  </a:cubicBezTo>
                  <a:cubicBezTo>
                    <a:pt x="1009" y="631"/>
                    <a:pt x="1009" y="612"/>
                    <a:pt x="994" y="600"/>
                  </a:cubicBezTo>
                  <a:cubicBezTo>
                    <a:pt x="936" y="536"/>
                    <a:pt x="423" y="1"/>
                    <a:pt x="1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3"/>
            <p:cNvSpPr/>
            <p:nvPr/>
          </p:nvSpPr>
          <p:spPr>
            <a:xfrm>
              <a:off x="3926892" y="2564754"/>
              <a:ext cx="11539" cy="16797"/>
            </a:xfrm>
            <a:custGeom>
              <a:rect b="b" l="l" r="r" t="t"/>
              <a:pathLst>
                <a:path extrusionOk="0" h="920" w="632">
                  <a:moveTo>
                    <a:pt x="220" y="83"/>
                  </a:moveTo>
                  <a:cubicBezTo>
                    <a:pt x="232" y="83"/>
                    <a:pt x="247" y="86"/>
                    <a:pt x="265" y="90"/>
                  </a:cubicBezTo>
                  <a:cubicBezTo>
                    <a:pt x="325" y="105"/>
                    <a:pt x="373" y="139"/>
                    <a:pt x="407" y="195"/>
                  </a:cubicBezTo>
                  <a:cubicBezTo>
                    <a:pt x="508" y="359"/>
                    <a:pt x="475" y="647"/>
                    <a:pt x="449" y="789"/>
                  </a:cubicBezTo>
                  <a:cubicBezTo>
                    <a:pt x="287" y="595"/>
                    <a:pt x="112" y="214"/>
                    <a:pt x="172" y="109"/>
                  </a:cubicBezTo>
                  <a:cubicBezTo>
                    <a:pt x="175" y="101"/>
                    <a:pt x="183" y="83"/>
                    <a:pt x="220" y="83"/>
                  </a:cubicBezTo>
                  <a:close/>
                  <a:moveTo>
                    <a:pt x="222" y="1"/>
                  </a:moveTo>
                  <a:cubicBezTo>
                    <a:pt x="151" y="1"/>
                    <a:pt x="115" y="35"/>
                    <a:pt x="97" y="67"/>
                  </a:cubicBezTo>
                  <a:cubicBezTo>
                    <a:pt x="0" y="247"/>
                    <a:pt x="277" y="748"/>
                    <a:pt x="449" y="905"/>
                  </a:cubicBezTo>
                  <a:cubicBezTo>
                    <a:pt x="456" y="912"/>
                    <a:pt x="463" y="919"/>
                    <a:pt x="475" y="919"/>
                  </a:cubicBezTo>
                  <a:cubicBezTo>
                    <a:pt x="478" y="919"/>
                    <a:pt x="482" y="915"/>
                    <a:pt x="485" y="915"/>
                  </a:cubicBezTo>
                  <a:cubicBezTo>
                    <a:pt x="501" y="912"/>
                    <a:pt x="511" y="901"/>
                    <a:pt x="516" y="886"/>
                  </a:cubicBezTo>
                  <a:cubicBezTo>
                    <a:pt x="519" y="867"/>
                    <a:pt x="632" y="400"/>
                    <a:pt x="478" y="153"/>
                  </a:cubicBezTo>
                  <a:cubicBezTo>
                    <a:pt x="433" y="75"/>
                    <a:pt x="366" y="27"/>
                    <a:pt x="284" y="8"/>
                  </a:cubicBezTo>
                  <a:cubicBezTo>
                    <a:pt x="261" y="3"/>
                    <a:pt x="240" y="1"/>
                    <a:pt x="22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3"/>
            <p:cNvSpPr/>
            <p:nvPr/>
          </p:nvSpPr>
          <p:spPr>
            <a:xfrm>
              <a:off x="4104118" y="1652044"/>
              <a:ext cx="186610" cy="205689"/>
            </a:xfrm>
            <a:custGeom>
              <a:rect b="b" l="l" r="r" t="t"/>
              <a:pathLst>
                <a:path extrusionOk="0" h="11266" w="10221">
                  <a:moveTo>
                    <a:pt x="5994" y="6812"/>
                  </a:moveTo>
                  <a:cubicBezTo>
                    <a:pt x="5993" y="6813"/>
                    <a:pt x="5993" y="6814"/>
                    <a:pt x="5993" y="6814"/>
                  </a:cubicBezTo>
                  <a:cubicBezTo>
                    <a:pt x="5993" y="6814"/>
                    <a:pt x="5993" y="6813"/>
                    <a:pt x="5994" y="6812"/>
                  </a:cubicBezTo>
                  <a:close/>
                  <a:moveTo>
                    <a:pt x="7553" y="1"/>
                  </a:moveTo>
                  <a:cubicBezTo>
                    <a:pt x="7478" y="565"/>
                    <a:pt x="7396" y="1192"/>
                    <a:pt x="7291" y="1786"/>
                  </a:cubicBezTo>
                  <a:cubicBezTo>
                    <a:pt x="7191" y="2384"/>
                    <a:pt x="7075" y="2982"/>
                    <a:pt x="6952" y="3571"/>
                  </a:cubicBezTo>
                  <a:cubicBezTo>
                    <a:pt x="6824" y="4166"/>
                    <a:pt x="6676" y="4744"/>
                    <a:pt x="6514" y="5312"/>
                  </a:cubicBezTo>
                  <a:lnTo>
                    <a:pt x="6384" y="5735"/>
                  </a:lnTo>
                  <a:lnTo>
                    <a:pt x="6245" y="6149"/>
                  </a:lnTo>
                  <a:cubicBezTo>
                    <a:pt x="6201" y="6287"/>
                    <a:pt x="6145" y="6418"/>
                    <a:pt x="6097" y="6552"/>
                  </a:cubicBezTo>
                  <a:lnTo>
                    <a:pt x="6018" y="6750"/>
                  </a:lnTo>
                  <a:lnTo>
                    <a:pt x="5999" y="6802"/>
                  </a:lnTo>
                  <a:cubicBezTo>
                    <a:pt x="5996" y="6808"/>
                    <a:pt x="5995" y="6811"/>
                    <a:pt x="5994" y="6812"/>
                  </a:cubicBezTo>
                  <a:lnTo>
                    <a:pt x="5994" y="6812"/>
                  </a:lnTo>
                  <a:cubicBezTo>
                    <a:pt x="5994" y="6812"/>
                    <a:pt x="5994" y="6812"/>
                    <a:pt x="5995" y="6812"/>
                  </a:cubicBezTo>
                  <a:cubicBezTo>
                    <a:pt x="5995" y="6812"/>
                    <a:pt x="5995" y="6812"/>
                    <a:pt x="5995" y="6814"/>
                  </a:cubicBezTo>
                  <a:cubicBezTo>
                    <a:pt x="5996" y="6813"/>
                    <a:pt x="5997" y="6812"/>
                    <a:pt x="5997" y="6812"/>
                  </a:cubicBezTo>
                  <a:lnTo>
                    <a:pt x="5997" y="6812"/>
                  </a:lnTo>
                  <a:cubicBezTo>
                    <a:pt x="5997" y="6812"/>
                    <a:pt x="5995" y="6816"/>
                    <a:pt x="5995" y="6821"/>
                  </a:cubicBezTo>
                  <a:cubicBezTo>
                    <a:pt x="5981" y="6877"/>
                    <a:pt x="5828" y="7049"/>
                    <a:pt x="5640" y="7198"/>
                  </a:cubicBezTo>
                  <a:cubicBezTo>
                    <a:pt x="5454" y="7355"/>
                    <a:pt x="5226" y="7512"/>
                    <a:pt x="4987" y="7657"/>
                  </a:cubicBezTo>
                  <a:cubicBezTo>
                    <a:pt x="4502" y="7957"/>
                    <a:pt x="3968" y="8236"/>
                    <a:pt x="3418" y="8502"/>
                  </a:cubicBezTo>
                  <a:cubicBezTo>
                    <a:pt x="2316" y="9024"/>
                    <a:pt x="1151" y="9517"/>
                    <a:pt x="1" y="9981"/>
                  </a:cubicBezTo>
                  <a:lnTo>
                    <a:pt x="337" y="11265"/>
                  </a:lnTo>
                  <a:cubicBezTo>
                    <a:pt x="1637" y="11057"/>
                    <a:pt x="2895" y="10772"/>
                    <a:pt x="4158" y="10362"/>
                  </a:cubicBezTo>
                  <a:cubicBezTo>
                    <a:pt x="4789" y="10157"/>
                    <a:pt x="5416" y="9925"/>
                    <a:pt x="6052" y="9622"/>
                  </a:cubicBezTo>
                  <a:cubicBezTo>
                    <a:pt x="6369" y="9465"/>
                    <a:pt x="6686" y="9298"/>
                    <a:pt x="7012" y="9077"/>
                  </a:cubicBezTo>
                  <a:cubicBezTo>
                    <a:pt x="7336" y="8853"/>
                    <a:pt x="7676" y="8607"/>
                    <a:pt x="8012" y="8132"/>
                  </a:cubicBezTo>
                  <a:cubicBezTo>
                    <a:pt x="8053" y="8069"/>
                    <a:pt x="8095" y="8009"/>
                    <a:pt x="8136" y="7934"/>
                  </a:cubicBezTo>
                  <a:lnTo>
                    <a:pt x="8184" y="7837"/>
                  </a:lnTo>
                  <a:lnTo>
                    <a:pt x="8214" y="7777"/>
                  </a:lnTo>
                  <a:lnTo>
                    <a:pt x="8330" y="7542"/>
                  </a:lnTo>
                  <a:cubicBezTo>
                    <a:pt x="8405" y="7385"/>
                    <a:pt x="8486" y="7228"/>
                    <a:pt x="8550" y="7068"/>
                  </a:cubicBezTo>
                  <a:lnTo>
                    <a:pt x="8752" y="6593"/>
                  </a:lnTo>
                  <a:lnTo>
                    <a:pt x="8931" y="6116"/>
                  </a:lnTo>
                  <a:cubicBezTo>
                    <a:pt x="9163" y="5476"/>
                    <a:pt x="9365" y="4834"/>
                    <a:pt x="9529" y="4188"/>
                  </a:cubicBezTo>
                  <a:cubicBezTo>
                    <a:pt x="9697" y="3542"/>
                    <a:pt x="9836" y="2896"/>
                    <a:pt x="9951" y="2246"/>
                  </a:cubicBezTo>
                  <a:cubicBezTo>
                    <a:pt x="10007" y="1917"/>
                    <a:pt x="10060" y="1592"/>
                    <a:pt x="10104" y="1263"/>
                  </a:cubicBezTo>
                  <a:cubicBezTo>
                    <a:pt x="10156" y="931"/>
                    <a:pt x="10190" y="617"/>
                    <a:pt x="10220" y="258"/>
                  </a:cubicBezTo>
                  <a:lnTo>
                    <a:pt x="7553" y="1"/>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3"/>
            <p:cNvSpPr/>
            <p:nvPr/>
          </p:nvSpPr>
          <p:spPr>
            <a:xfrm>
              <a:off x="4209135" y="1618085"/>
              <a:ext cx="105583" cy="124261"/>
            </a:xfrm>
            <a:custGeom>
              <a:rect b="b" l="l" r="r" t="t"/>
              <a:pathLst>
                <a:path extrusionOk="0" h="6806" w="5783">
                  <a:moveTo>
                    <a:pt x="3073" y="1"/>
                  </a:moveTo>
                  <a:cubicBezTo>
                    <a:pt x="2267" y="1"/>
                    <a:pt x="1495" y="648"/>
                    <a:pt x="1065" y="1947"/>
                  </a:cubicBezTo>
                  <a:cubicBezTo>
                    <a:pt x="381" y="4020"/>
                    <a:pt x="0" y="6806"/>
                    <a:pt x="0" y="6806"/>
                  </a:cubicBezTo>
                  <a:lnTo>
                    <a:pt x="4639" y="6657"/>
                  </a:lnTo>
                  <a:cubicBezTo>
                    <a:pt x="4639" y="6657"/>
                    <a:pt x="5782" y="2432"/>
                    <a:pt x="4793" y="1061"/>
                  </a:cubicBezTo>
                  <a:cubicBezTo>
                    <a:pt x="4285" y="355"/>
                    <a:pt x="3670" y="1"/>
                    <a:pt x="30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3"/>
            <p:cNvSpPr/>
            <p:nvPr/>
          </p:nvSpPr>
          <p:spPr>
            <a:xfrm>
              <a:off x="4081004" y="1825673"/>
              <a:ext cx="37811" cy="40678"/>
            </a:xfrm>
            <a:custGeom>
              <a:rect b="b" l="l" r="r" t="t"/>
              <a:pathLst>
                <a:path extrusionOk="0" h="2228" w="2071">
                  <a:moveTo>
                    <a:pt x="0" y="0"/>
                  </a:moveTo>
                  <a:lnTo>
                    <a:pt x="378" y="2226"/>
                  </a:lnTo>
                  <a:cubicBezTo>
                    <a:pt x="378" y="2226"/>
                    <a:pt x="412" y="2228"/>
                    <a:pt x="471" y="2228"/>
                  </a:cubicBezTo>
                  <a:cubicBezTo>
                    <a:pt x="809" y="2228"/>
                    <a:pt x="1959" y="2176"/>
                    <a:pt x="2070" y="1472"/>
                  </a:cubicBezTo>
                  <a:lnTo>
                    <a:pt x="1734" y="467"/>
                  </a:lnTo>
                  <a:lnTo>
                    <a:pt x="0" y="0"/>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3"/>
            <p:cNvSpPr/>
            <p:nvPr/>
          </p:nvSpPr>
          <p:spPr>
            <a:xfrm>
              <a:off x="4056101" y="1825673"/>
              <a:ext cx="31805" cy="43727"/>
            </a:xfrm>
            <a:custGeom>
              <a:rect b="b" l="l" r="r" t="t"/>
              <a:pathLst>
                <a:path extrusionOk="0" h="2395" w="1742">
                  <a:moveTo>
                    <a:pt x="1364" y="0"/>
                  </a:moveTo>
                  <a:lnTo>
                    <a:pt x="1" y="568"/>
                  </a:lnTo>
                  <a:lnTo>
                    <a:pt x="401" y="2395"/>
                  </a:lnTo>
                  <a:lnTo>
                    <a:pt x="1742" y="2226"/>
                  </a:lnTo>
                  <a:lnTo>
                    <a:pt x="1364" y="0"/>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8" name="Google Shape;558;p33"/>
            <p:cNvGrpSpPr/>
            <p:nvPr/>
          </p:nvGrpSpPr>
          <p:grpSpPr>
            <a:xfrm>
              <a:off x="2997886" y="1290691"/>
              <a:ext cx="1054152" cy="943876"/>
              <a:chOff x="3040436" y="1290691"/>
              <a:chExt cx="1054152" cy="943876"/>
            </a:xfrm>
          </p:grpSpPr>
          <p:sp>
            <p:nvSpPr>
              <p:cNvPr id="559" name="Google Shape;559;p33"/>
              <p:cNvSpPr/>
              <p:nvPr/>
            </p:nvSpPr>
            <p:spPr>
              <a:xfrm>
                <a:off x="3040436" y="1678024"/>
                <a:ext cx="875831" cy="556543"/>
              </a:xfrm>
              <a:custGeom>
                <a:rect b="b" l="l" r="r" t="t"/>
                <a:pathLst>
                  <a:path extrusionOk="0" h="30483" w="47971">
                    <a:moveTo>
                      <a:pt x="1767" y="1"/>
                    </a:moveTo>
                    <a:lnTo>
                      <a:pt x="205" y="755"/>
                    </a:lnTo>
                    <a:cubicBezTo>
                      <a:pt x="45" y="2141"/>
                      <a:pt x="0" y="3560"/>
                      <a:pt x="79" y="5013"/>
                    </a:cubicBezTo>
                    <a:cubicBezTo>
                      <a:pt x="841" y="19080"/>
                      <a:pt x="12864" y="30483"/>
                      <a:pt x="26934" y="30483"/>
                    </a:cubicBezTo>
                    <a:cubicBezTo>
                      <a:pt x="36104" y="30483"/>
                      <a:pt x="43880" y="25638"/>
                      <a:pt x="47971" y="18367"/>
                    </a:cubicBezTo>
                    <a:lnTo>
                      <a:pt x="25552" y="5013"/>
                    </a:lnTo>
                    <a:lnTo>
                      <a:pt x="17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3"/>
              <p:cNvSpPr/>
              <p:nvPr/>
            </p:nvSpPr>
            <p:spPr>
              <a:xfrm>
                <a:off x="3596140" y="1297775"/>
                <a:ext cx="469546" cy="683123"/>
              </a:xfrm>
              <a:custGeom>
                <a:rect b="b" l="l" r="r" t="t"/>
                <a:pathLst>
                  <a:path extrusionOk="0" h="37416" w="25718">
                    <a:moveTo>
                      <a:pt x="10582" y="1"/>
                    </a:moveTo>
                    <a:lnTo>
                      <a:pt x="9021" y="756"/>
                    </a:lnTo>
                    <a:lnTo>
                      <a:pt x="1" y="24063"/>
                    </a:lnTo>
                    <a:lnTo>
                      <a:pt x="22419" y="37415"/>
                    </a:lnTo>
                    <a:lnTo>
                      <a:pt x="23980" y="36661"/>
                    </a:lnTo>
                    <a:cubicBezTo>
                      <a:pt x="23980" y="36661"/>
                      <a:pt x="25717" y="28567"/>
                      <a:pt x="25471" y="24063"/>
                    </a:cubicBezTo>
                    <a:cubicBezTo>
                      <a:pt x="24925" y="14018"/>
                      <a:pt x="10582" y="1"/>
                      <a:pt x="1058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3"/>
              <p:cNvSpPr/>
              <p:nvPr/>
            </p:nvSpPr>
            <p:spPr>
              <a:xfrm>
                <a:off x="3044179" y="1304457"/>
                <a:ext cx="627474" cy="465110"/>
              </a:xfrm>
              <a:custGeom>
                <a:rect b="b" l="l" r="r" t="t"/>
                <a:pathLst>
                  <a:path extrusionOk="0" h="25475" w="34368">
                    <a:moveTo>
                      <a:pt x="23966" y="1"/>
                    </a:moveTo>
                    <a:cubicBezTo>
                      <a:pt x="11348" y="1"/>
                      <a:pt x="1371" y="9175"/>
                      <a:pt x="0" y="21216"/>
                    </a:cubicBezTo>
                    <a:lnTo>
                      <a:pt x="1562" y="20462"/>
                    </a:lnTo>
                    <a:lnTo>
                      <a:pt x="25347" y="25474"/>
                    </a:lnTo>
                    <a:lnTo>
                      <a:pt x="34368" y="2164"/>
                    </a:lnTo>
                    <a:cubicBezTo>
                      <a:pt x="31148" y="774"/>
                      <a:pt x="27626" y="1"/>
                      <a:pt x="239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3"/>
              <p:cNvSpPr/>
              <p:nvPr/>
            </p:nvSpPr>
            <p:spPr>
              <a:xfrm>
                <a:off x="3069009" y="1678024"/>
                <a:ext cx="875758" cy="542777"/>
              </a:xfrm>
              <a:custGeom>
                <a:rect b="b" l="l" r="r" t="t"/>
                <a:pathLst>
                  <a:path extrusionOk="0" h="29729" w="47967">
                    <a:moveTo>
                      <a:pt x="202" y="1"/>
                    </a:moveTo>
                    <a:cubicBezTo>
                      <a:pt x="45" y="1386"/>
                      <a:pt x="0" y="2806"/>
                      <a:pt x="78" y="4259"/>
                    </a:cubicBezTo>
                    <a:cubicBezTo>
                      <a:pt x="840" y="18325"/>
                      <a:pt x="12864" y="29729"/>
                      <a:pt x="26931" y="29729"/>
                    </a:cubicBezTo>
                    <a:cubicBezTo>
                      <a:pt x="36104" y="29729"/>
                      <a:pt x="43877" y="24880"/>
                      <a:pt x="47966" y="17612"/>
                    </a:cubicBezTo>
                    <a:lnTo>
                      <a:pt x="25549" y="4259"/>
                    </a:lnTo>
                    <a:lnTo>
                      <a:pt x="20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3"/>
              <p:cNvSpPr/>
              <p:nvPr/>
            </p:nvSpPr>
            <p:spPr>
              <a:xfrm>
                <a:off x="3094971" y="1707893"/>
                <a:ext cx="814412" cy="487475"/>
              </a:xfrm>
              <a:custGeom>
                <a:rect b="b" l="l" r="r" t="t"/>
                <a:pathLst>
                  <a:path extrusionOk="0" h="26700" w="44607">
                    <a:moveTo>
                      <a:pt x="158" y="135"/>
                    </a:moveTo>
                    <a:lnTo>
                      <a:pt x="23596" y="4069"/>
                    </a:lnTo>
                    <a:lnTo>
                      <a:pt x="44457" y="16495"/>
                    </a:lnTo>
                    <a:cubicBezTo>
                      <a:pt x="40285" y="22904"/>
                      <a:pt x="33382" y="26576"/>
                      <a:pt x="25509" y="26576"/>
                    </a:cubicBezTo>
                    <a:cubicBezTo>
                      <a:pt x="12256" y="26576"/>
                      <a:pt x="887" y="15793"/>
                      <a:pt x="170" y="2541"/>
                    </a:cubicBezTo>
                    <a:cubicBezTo>
                      <a:pt x="125" y="1741"/>
                      <a:pt x="125" y="935"/>
                      <a:pt x="158" y="135"/>
                    </a:cubicBezTo>
                    <a:close/>
                    <a:moveTo>
                      <a:pt x="102" y="1"/>
                    </a:moveTo>
                    <a:cubicBezTo>
                      <a:pt x="87" y="1"/>
                      <a:pt x="76" y="9"/>
                      <a:pt x="65" y="16"/>
                    </a:cubicBezTo>
                    <a:cubicBezTo>
                      <a:pt x="50" y="27"/>
                      <a:pt x="42" y="42"/>
                      <a:pt x="42" y="61"/>
                    </a:cubicBezTo>
                    <a:cubicBezTo>
                      <a:pt x="1" y="886"/>
                      <a:pt x="5" y="1723"/>
                      <a:pt x="50" y="2545"/>
                    </a:cubicBezTo>
                    <a:cubicBezTo>
                      <a:pt x="771" y="15864"/>
                      <a:pt x="12192" y="26700"/>
                      <a:pt x="25509" y="26700"/>
                    </a:cubicBezTo>
                    <a:cubicBezTo>
                      <a:pt x="29381" y="26700"/>
                      <a:pt x="33165" y="25769"/>
                      <a:pt x="36460" y="24006"/>
                    </a:cubicBezTo>
                    <a:cubicBezTo>
                      <a:pt x="39743" y="22251"/>
                      <a:pt x="42555" y="19658"/>
                      <a:pt x="44595" y="16510"/>
                    </a:cubicBezTo>
                    <a:cubicBezTo>
                      <a:pt x="44603" y="16495"/>
                      <a:pt x="44606" y="16476"/>
                      <a:pt x="44603" y="16462"/>
                    </a:cubicBezTo>
                    <a:cubicBezTo>
                      <a:pt x="44598" y="16446"/>
                      <a:pt x="44588" y="16431"/>
                      <a:pt x="44576" y="16424"/>
                    </a:cubicBezTo>
                    <a:lnTo>
                      <a:pt x="23649" y="3960"/>
                    </a:lnTo>
                    <a:cubicBezTo>
                      <a:pt x="23641" y="3957"/>
                      <a:pt x="23634" y="3953"/>
                      <a:pt x="23626" y="3953"/>
                    </a:cubicBezTo>
                    <a:lnTo>
                      <a:pt x="113" y="4"/>
                    </a:lnTo>
                    <a:cubicBezTo>
                      <a:pt x="109" y="1"/>
                      <a:pt x="106" y="1"/>
                      <a:pt x="10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3"/>
              <p:cNvSpPr/>
              <p:nvPr/>
            </p:nvSpPr>
            <p:spPr>
              <a:xfrm>
                <a:off x="3624658" y="1297775"/>
                <a:ext cx="469930" cy="669356"/>
              </a:xfrm>
              <a:custGeom>
                <a:rect b="b" l="l" r="r" t="t"/>
                <a:pathLst>
                  <a:path extrusionOk="0" h="36662" w="25739">
                    <a:moveTo>
                      <a:pt x="9020" y="1"/>
                    </a:moveTo>
                    <a:lnTo>
                      <a:pt x="0" y="23308"/>
                    </a:lnTo>
                    <a:lnTo>
                      <a:pt x="22418" y="36661"/>
                    </a:lnTo>
                    <a:cubicBezTo>
                      <a:pt x="24603" y="32781"/>
                      <a:pt x="25738" y="28204"/>
                      <a:pt x="25474" y="23308"/>
                    </a:cubicBezTo>
                    <a:cubicBezTo>
                      <a:pt x="24909" y="12902"/>
                      <a:pt x="18179" y="3952"/>
                      <a:pt x="90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3"/>
              <p:cNvSpPr/>
              <p:nvPr/>
            </p:nvSpPr>
            <p:spPr>
              <a:xfrm>
                <a:off x="3656280" y="1332757"/>
                <a:ext cx="411926" cy="598207"/>
              </a:xfrm>
              <a:custGeom>
                <a:rect b="b" l="l" r="r" t="t"/>
                <a:pathLst>
                  <a:path extrusionOk="0" h="32765" w="22562">
                    <a:moveTo>
                      <a:pt x="8117" y="147"/>
                    </a:moveTo>
                    <a:cubicBezTo>
                      <a:pt x="16335" y="4303"/>
                      <a:pt x="21739" y="12473"/>
                      <a:pt x="22225" y="21474"/>
                    </a:cubicBezTo>
                    <a:cubicBezTo>
                      <a:pt x="22438" y="25355"/>
                      <a:pt x="21694" y="29210"/>
                      <a:pt x="20081" y="32620"/>
                    </a:cubicBezTo>
                    <a:lnTo>
                      <a:pt x="147" y="20746"/>
                    </a:lnTo>
                    <a:lnTo>
                      <a:pt x="8117" y="147"/>
                    </a:lnTo>
                    <a:close/>
                    <a:moveTo>
                      <a:pt x="8084" y="1"/>
                    </a:moveTo>
                    <a:cubicBezTo>
                      <a:pt x="8077" y="1"/>
                      <a:pt x="8069" y="1"/>
                      <a:pt x="8062" y="5"/>
                    </a:cubicBezTo>
                    <a:cubicBezTo>
                      <a:pt x="8046" y="12"/>
                      <a:pt x="8036" y="23"/>
                      <a:pt x="8028" y="38"/>
                    </a:cubicBezTo>
                    <a:lnTo>
                      <a:pt x="13" y="20749"/>
                    </a:lnTo>
                    <a:cubicBezTo>
                      <a:pt x="1" y="20775"/>
                      <a:pt x="13" y="20809"/>
                      <a:pt x="39" y="20825"/>
                    </a:cubicBezTo>
                    <a:lnTo>
                      <a:pt x="20077" y="32758"/>
                    </a:lnTo>
                    <a:cubicBezTo>
                      <a:pt x="20084" y="32761"/>
                      <a:pt x="20096" y="32765"/>
                      <a:pt x="20107" y="32765"/>
                    </a:cubicBezTo>
                    <a:cubicBezTo>
                      <a:pt x="20111" y="32765"/>
                      <a:pt x="20119" y="32765"/>
                      <a:pt x="20126" y="32761"/>
                    </a:cubicBezTo>
                    <a:cubicBezTo>
                      <a:pt x="20141" y="32758"/>
                      <a:pt x="20156" y="32747"/>
                      <a:pt x="20163" y="32732"/>
                    </a:cubicBezTo>
                    <a:cubicBezTo>
                      <a:pt x="21803" y="29288"/>
                      <a:pt x="22561" y="25392"/>
                      <a:pt x="22348" y="21466"/>
                    </a:cubicBezTo>
                    <a:cubicBezTo>
                      <a:pt x="22106" y="17029"/>
                      <a:pt x="20649" y="12681"/>
                      <a:pt x="18124" y="8887"/>
                    </a:cubicBezTo>
                    <a:cubicBezTo>
                      <a:pt x="15614" y="5110"/>
                      <a:pt x="12151" y="2036"/>
                      <a:pt x="8114" y="9"/>
                    </a:cubicBezTo>
                    <a:cubicBezTo>
                      <a:pt x="8103" y="1"/>
                      <a:pt x="8095" y="1"/>
                      <a:pt x="80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3"/>
              <p:cNvSpPr/>
              <p:nvPr/>
            </p:nvSpPr>
            <p:spPr>
              <a:xfrm>
                <a:off x="3072697" y="1290691"/>
                <a:ext cx="627456" cy="465092"/>
              </a:xfrm>
              <a:custGeom>
                <a:rect b="b" l="l" r="r" t="t"/>
                <a:pathLst>
                  <a:path extrusionOk="0" h="25474" w="34367">
                    <a:moveTo>
                      <a:pt x="23968" y="1"/>
                    </a:moveTo>
                    <a:cubicBezTo>
                      <a:pt x="11351" y="1"/>
                      <a:pt x="1374" y="9174"/>
                      <a:pt x="0" y="21216"/>
                    </a:cubicBezTo>
                    <a:lnTo>
                      <a:pt x="25347" y="25474"/>
                    </a:lnTo>
                    <a:lnTo>
                      <a:pt x="34366" y="2163"/>
                    </a:lnTo>
                    <a:cubicBezTo>
                      <a:pt x="31147" y="773"/>
                      <a:pt x="27625" y="1"/>
                      <a:pt x="239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3"/>
              <p:cNvSpPr/>
              <p:nvPr/>
            </p:nvSpPr>
            <p:spPr>
              <a:xfrm>
                <a:off x="3101526" y="1316197"/>
                <a:ext cx="565563" cy="410885"/>
              </a:xfrm>
              <a:custGeom>
                <a:rect b="b" l="l" r="r" t="t"/>
                <a:pathLst>
                  <a:path extrusionOk="0" h="22505" w="30977">
                    <a:moveTo>
                      <a:pt x="22389" y="120"/>
                    </a:moveTo>
                    <a:cubicBezTo>
                      <a:pt x="25269" y="120"/>
                      <a:pt x="28112" y="624"/>
                      <a:pt x="30834" y="1621"/>
                    </a:cubicBezTo>
                    <a:lnTo>
                      <a:pt x="22800" y="22377"/>
                    </a:lnTo>
                    <a:lnTo>
                      <a:pt x="135" y="18567"/>
                    </a:lnTo>
                    <a:cubicBezTo>
                      <a:pt x="2048" y="7702"/>
                      <a:pt x="11188" y="120"/>
                      <a:pt x="22389" y="120"/>
                    </a:cubicBezTo>
                    <a:close/>
                    <a:moveTo>
                      <a:pt x="22389" y="0"/>
                    </a:moveTo>
                    <a:cubicBezTo>
                      <a:pt x="16939" y="0"/>
                      <a:pt x="11711" y="1857"/>
                      <a:pt x="7669" y="5229"/>
                    </a:cubicBezTo>
                    <a:cubicBezTo>
                      <a:pt x="3639" y="8591"/>
                      <a:pt x="916" y="13342"/>
                      <a:pt x="5" y="18608"/>
                    </a:cubicBezTo>
                    <a:cubicBezTo>
                      <a:pt x="1" y="18624"/>
                      <a:pt x="5" y="18642"/>
                      <a:pt x="16" y="18653"/>
                    </a:cubicBezTo>
                    <a:cubicBezTo>
                      <a:pt x="23" y="18668"/>
                      <a:pt x="38" y="18676"/>
                      <a:pt x="53" y="18679"/>
                    </a:cubicBezTo>
                    <a:lnTo>
                      <a:pt x="22830" y="22504"/>
                    </a:lnTo>
                    <a:lnTo>
                      <a:pt x="22842" y="22504"/>
                    </a:lnTo>
                    <a:cubicBezTo>
                      <a:pt x="22864" y="22504"/>
                      <a:pt x="22886" y="22489"/>
                      <a:pt x="22897" y="22467"/>
                    </a:cubicBezTo>
                    <a:lnTo>
                      <a:pt x="30969" y="1607"/>
                    </a:lnTo>
                    <a:cubicBezTo>
                      <a:pt x="30977" y="1592"/>
                      <a:pt x="30977" y="1573"/>
                      <a:pt x="30969" y="1557"/>
                    </a:cubicBezTo>
                    <a:cubicBezTo>
                      <a:pt x="30961" y="1543"/>
                      <a:pt x="30950" y="1531"/>
                      <a:pt x="30935" y="1528"/>
                    </a:cubicBezTo>
                    <a:cubicBezTo>
                      <a:pt x="28179" y="512"/>
                      <a:pt x="25302" y="0"/>
                      <a:pt x="223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71" name="Shape 571"/>
        <p:cNvGrpSpPr/>
        <p:nvPr/>
      </p:nvGrpSpPr>
      <p:grpSpPr>
        <a:xfrm>
          <a:off x="0" y="0"/>
          <a:ext cx="0" cy="0"/>
          <a:chOff x="0" y="0"/>
          <a:chExt cx="0" cy="0"/>
        </a:xfrm>
      </p:grpSpPr>
      <p:sp>
        <p:nvSpPr>
          <p:cNvPr id="572" name="Google Shape;572;p34"/>
          <p:cNvSpPr txBox="1"/>
          <p:nvPr>
            <p:ph type="ctrTitle"/>
          </p:nvPr>
        </p:nvSpPr>
        <p:spPr>
          <a:xfrm>
            <a:off x="3573525" y="457300"/>
            <a:ext cx="55704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Model 6 and model 7</a:t>
            </a:r>
            <a:endParaRPr/>
          </a:p>
        </p:txBody>
      </p:sp>
      <p:sp>
        <p:nvSpPr>
          <p:cNvPr id="573" name="Google Shape;573;p34"/>
          <p:cNvSpPr txBox="1"/>
          <p:nvPr>
            <p:ph idx="1" type="subTitle"/>
          </p:nvPr>
        </p:nvSpPr>
        <p:spPr>
          <a:xfrm flipH="1">
            <a:off x="227700" y="1351350"/>
            <a:ext cx="8916300" cy="2440800"/>
          </a:xfrm>
          <a:prstGeom prst="rect">
            <a:avLst/>
          </a:prstGeom>
        </p:spPr>
        <p:txBody>
          <a:bodyPr anchorCtr="0" anchor="ctr" bIns="0" lIns="91425" spcFirstLastPara="1" rIns="91425" wrap="square" tIns="234000">
            <a:noAutofit/>
          </a:bodyPr>
          <a:lstStyle/>
          <a:p>
            <a:pPr indent="0" lvl="0" marL="0" rtl="0" algn="l">
              <a:spcBef>
                <a:spcPts val="0"/>
              </a:spcBef>
              <a:spcAft>
                <a:spcPts val="0"/>
              </a:spcAft>
              <a:buNone/>
            </a:pPr>
            <a:r>
              <a:rPr b="1" lang="en" sz="1300">
                <a:solidFill>
                  <a:srgbClr val="2F2F2F"/>
                </a:solidFill>
              </a:rPr>
              <a:t>Model 6 </a:t>
            </a:r>
            <a:r>
              <a:rPr lang="en" sz="1300">
                <a:solidFill>
                  <a:srgbClr val="2F2F2F"/>
                </a:solidFill>
              </a:rPr>
              <a:t>&lt;- lm(earnweek ~ aftercovid*young, data = fulldata)</a:t>
            </a:r>
            <a:endParaRPr sz="1300">
              <a:solidFill>
                <a:srgbClr val="2F2F2F"/>
              </a:solidFill>
            </a:endParaRPr>
          </a:p>
          <a:p>
            <a:pPr indent="0" lvl="0" marL="0" rtl="0" algn="l">
              <a:spcBef>
                <a:spcPts val="0"/>
              </a:spcBef>
              <a:spcAft>
                <a:spcPts val="0"/>
              </a:spcAft>
              <a:buNone/>
            </a:pPr>
            <a:r>
              <a:t/>
            </a:r>
            <a:endParaRPr sz="1300">
              <a:solidFill>
                <a:srgbClr val="2F2F2F"/>
              </a:solidFill>
            </a:endParaRPr>
          </a:p>
          <a:p>
            <a:pPr indent="0" lvl="0" marL="0" rtl="0" algn="l">
              <a:spcBef>
                <a:spcPts val="0"/>
              </a:spcBef>
              <a:spcAft>
                <a:spcPts val="0"/>
              </a:spcAft>
              <a:buNone/>
            </a:pPr>
            <a:r>
              <a:rPr lang="en" sz="1300">
                <a:solidFill>
                  <a:srgbClr val="2F2F2F"/>
                </a:solidFill>
              </a:rPr>
              <a:t>Model 6: a multivariate regression model showing the difference in earning trends by age before and after Covid.</a:t>
            </a:r>
            <a:endParaRPr sz="1300">
              <a:solidFill>
                <a:srgbClr val="2F2F2F"/>
              </a:solidFill>
            </a:endParaRPr>
          </a:p>
          <a:p>
            <a:pPr indent="0" lvl="0" marL="0" rtl="0" algn="l">
              <a:spcBef>
                <a:spcPts val="0"/>
              </a:spcBef>
              <a:spcAft>
                <a:spcPts val="0"/>
              </a:spcAft>
              <a:buNone/>
            </a:pPr>
            <a:r>
              <a:t/>
            </a:r>
            <a:endParaRPr sz="1300">
              <a:solidFill>
                <a:srgbClr val="2F2F2F"/>
              </a:solidFill>
            </a:endParaRPr>
          </a:p>
          <a:p>
            <a:pPr indent="0" lvl="0" marL="0" rtl="0" algn="l">
              <a:spcBef>
                <a:spcPts val="0"/>
              </a:spcBef>
              <a:spcAft>
                <a:spcPts val="0"/>
              </a:spcAft>
              <a:buNone/>
            </a:pPr>
            <a:r>
              <a:rPr b="1" lang="en" sz="1300">
                <a:solidFill>
                  <a:srgbClr val="2F2F2F"/>
                </a:solidFill>
              </a:rPr>
              <a:t>Model 7 </a:t>
            </a:r>
            <a:r>
              <a:rPr lang="en" sz="1300">
                <a:solidFill>
                  <a:srgbClr val="2F2F2F"/>
                </a:solidFill>
              </a:rPr>
              <a:t>&lt;- lm(earnweek ~ aftercovid*male, data = fulldata)</a:t>
            </a:r>
            <a:endParaRPr sz="1300">
              <a:solidFill>
                <a:srgbClr val="2F2F2F"/>
              </a:solidFill>
            </a:endParaRPr>
          </a:p>
          <a:p>
            <a:pPr indent="0" lvl="0" marL="0" rtl="0" algn="l">
              <a:spcBef>
                <a:spcPts val="0"/>
              </a:spcBef>
              <a:spcAft>
                <a:spcPts val="0"/>
              </a:spcAft>
              <a:buNone/>
            </a:pPr>
            <a:r>
              <a:t/>
            </a:r>
            <a:endParaRPr sz="1300">
              <a:solidFill>
                <a:srgbClr val="2F2F2F"/>
              </a:solidFill>
            </a:endParaRPr>
          </a:p>
          <a:p>
            <a:pPr indent="0" lvl="0" marL="0" rtl="0" algn="l">
              <a:spcBef>
                <a:spcPts val="0"/>
              </a:spcBef>
              <a:spcAft>
                <a:spcPts val="0"/>
              </a:spcAft>
              <a:buNone/>
            </a:pPr>
            <a:r>
              <a:rPr lang="en" sz="1300">
                <a:solidFill>
                  <a:srgbClr val="2F2F2F"/>
                </a:solidFill>
              </a:rPr>
              <a:t>Model 7: a multivariate regression model showing the difference in earning trends by sex before and after Covid.</a:t>
            </a:r>
            <a:endParaRPr sz="1300">
              <a:solidFill>
                <a:srgbClr val="2F2F2F"/>
              </a:solidFill>
            </a:endParaRPr>
          </a:p>
          <a:p>
            <a:pPr indent="0" lvl="0" marL="0" rtl="0" algn="l">
              <a:spcBef>
                <a:spcPts val="0"/>
              </a:spcBef>
              <a:spcAft>
                <a:spcPts val="0"/>
              </a:spcAft>
              <a:buNone/>
            </a:pPr>
            <a:r>
              <a:t/>
            </a:r>
            <a:endParaRPr b="1" sz="1200">
              <a:solidFill>
                <a:srgbClr val="2F2F2F"/>
              </a:solidFill>
            </a:endParaRPr>
          </a:p>
          <a:p>
            <a:pPr indent="0" lvl="0" marL="0" rtl="0" algn="l">
              <a:spcBef>
                <a:spcPts val="0"/>
              </a:spcBef>
              <a:spcAft>
                <a:spcPts val="0"/>
              </a:spcAft>
              <a:buNone/>
            </a:pPr>
            <a:r>
              <a:t/>
            </a:r>
            <a:endParaRPr sz="1200">
              <a:solidFill>
                <a:srgbClr val="2F2F2F"/>
              </a:solidFill>
            </a:endParaRPr>
          </a:p>
          <a:p>
            <a:pPr indent="0" lvl="0" marL="0" rtl="0" algn="l">
              <a:spcBef>
                <a:spcPts val="0"/>
              </a:spcBef>
              <a:spcAft>
                <a:spcPts val="0"/>
              </a:spcAft>
              <a:buNone/>
            </a:pPr>
            <a:r>
              <a:t/>
            </a:r>
            <a:endParaRPr sz="1200">
              <a:solidFill>
                <a:srgbClr val="2F2F2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pic>
        <p:nvPicPr>
          <p:cNvPr id="578" name="Google Shape;578;p35"/>
          <p:cNvPicPr preferRelativeResize="0"/>
          <p:nvPr/>
        </p:nvPicPr>
        <p:blipFill rotWithShape="1">
          <a:blip r:embed="rId3">
            <a:alphaModFix/>
          </a:blip>
          <a:srcRect b="826" l="0" r="0" t="826"/>
          <a:stretch/>
        </p:blipFill>
        <p:spPr>
          <a:xfrm>
            <a:off x="306850" y="316743"/>
            <a:ext cx="6020401" cy="4515300"/>
          </a:xfrm>
          <a:prstGeom prst="rect">
            <a:avLst/>
          </a:prstGeom>
          <a:noFill/>
          <a:ln cap="flat" cmpd="sng" w="9525">
            <a:solidFill>
              <a:srgbClr val="D9D9D9"/>
            </a:solidFill>
            <a:prstDash val="solid"/>
            <a:round/>
            <a:headEnd len="sm" w="sm" type="none"/>
            <a:tailEnd len="sm" w="sm" type="none"/>
          </a:ln>
        </p:spPr>
      </p:pic>
      <p:sp>
        <p:nvSpPr>
          <p:cNvPr id="579" name="Google Shape;579;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580" name="Google Shape;580;p35"/>
          <p:cNvGrpSpPr/>
          <p:nvPr/>
        </p:nvGrpSpPr>
        <p:grpSpPr>
          <a:xfrm>
            <a:off x="6789546" y="1603795"/>
            <a:ext cx="2018576" cy="1935914"/>
            <a:chOff x="411609" y="1049416"/>
            <a:chExt cx="1718376" cy="1650536"/>
          </a:xfrm>
        </p:grpSpPr>
        <p:sp>
          <p:nvSpPr>
            <p:cNvPr id="581" name="Google Shape;581;p35"/>
            <p:cNvSpPr/>
            <p:nvPr/>
          </p:nvSpPr>
          <p:spPr>
            <a:xfrm>
              <a:off x="970600" y="1194197"/>
              <a:ext cx="557400" cy="3999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5"/>
            <p:cNvSpPr/>
            <p:nvPr/>
          </p:nvSpPr>
          <p:spPr>
            <a:xfrm>
              <a:off x="957556" y="1172928"/>
              <a:ext cx="152647" cy="127132"/>
            </a:xfrm>
            <a:custGeom>
              <a:rect b="b" l="l" r="r" t="t"/>
              <a:pathLst>
                <a:path extrusionOk="0" h="8002" w="9608">
                  <a:moveTo>
                    <a:pt x="9509" y="0"/>
                  </a:moveTo>
                  <a:cubicBezTo>
                    <a:pt x="8961" y="0"/>
                    <a:pt x="8520" y="34"/>
                    <a:pt x="8520" y="79"/>
                  </a:cubicBezTo>
                  <a:cubicBezTo>
                    <a:pt x="8520" y="119"/>
                    <a:pt x="8908" y="153"/>
                    <a:pt x="9405" y="157"/>
                  </a:cubicBezTo>
                  <a:cubicBezTo>
                    <a:pt x="9356" y="209"/>
                    <a:pt x="9285" y="284"/>
                    <a:pt x="9192" y="385"/>
                  </a:cubicBezTo>
                  <a:cubicBezTo>
                    <a:pt x="8994" y="609"/>
                    <a:pt x="8729" y="904"/>
                    <a:pt x="8408" y="1267"/>
                  </a:cubicBezTo>
                  <a:cubicBezTo>
                    <a:pt x="7742" y="2032"/>
                    <a:pt x="6842" y="3067"/>
                    <a:pt x="5820" y="4243"/>
                  </a:cubicBezTo>
                  <a:cubicBezTo>
                    <a:pt x="5468" y="4008"/>
                    <a:pt x="5103" y="3762"/>
                    <a:pt x="4729" y="3515"/>
                  </a:cubicBezTo>
                  <a:cubicBezTo>
                    <a:pt x="4534" y="3384"/>
                    <a:pt x="4344" y="3257"/>
                    <a:pt x="4165" y="3138"/>
                  </a:cubicBezTo>
                  <a:lnTo>
                    <a:pt x="4105" y="3100"/>
                  </a:lnTo>
                  <a:lnTo>
                    <a:pt x="4060" y="3153"/>
                  </a:lnTo>
                  <a:cubicBezTo>
                    <a:pt x="2906" y="4501"/>
                    <a:pt x="1886" y="5708"/>
                    <a:pt x="1158" y="6578"/>
                  </a:cubicBezTo>
                  <a:cubicBezTo>
                    <a:pt x="807" y="7004"/>
                    <a:pt x="519" y="7351"/>
                    <a:pt x="302" y="7613"/>
                  </a:cubicBezTo>
                  <a:cubicBezTo>
                    <a:pt x="105" y="7856"/>
                    <a:pt x="0" y="7994"/>
                    <a:pt x="7" y="8001"/>
                  </a:cubicBezTo>
                  <a:cubicBezTo>
                    <a:pt x="7" y="8001"/>
                    <a:pt x="8" y="8001"/>
                    <a:pt x="8" y="8001"/>
                  </a:cubicBezTo>
                  <a:cubicBezTo>
                    <a:pt x="22" y="8001"/>
                    <a:pt x="140" y="7875"/>
                    <a:pt x="347" y="7649"/>
                  </a:cubicBezTo>
                  <a:cubicBezTo>
                    <a:pt x="571" y="7396"/>
                    <a:pt x="870" y="7059"/>
                    <a:pt x="1236" y="6649"/>
                  </a:cubicBezTo>
                  <a:cubicBezTo>
                    <a:pt x="1976" y="5804"/>
                    <a:pt x="2996" y="4632"/>
                    <a:pt x="4134" y="3306"/>
                  </a:cubicBezTo>
                  <a:cubicBezTo>
                    <a:pt x="4299" y="3414"/>
                    <a:pt x="4467" y="3526"/>
                    <a:pt x="4643" y="3642"/>
                  </a:cubicBezTo>
                  <a:cubicBezTo>
                    <a:pt x="5035" y="3907"/>
                    <a:pt x="5420" y="4161"/>
                    <a:pt x="5793" y="4408"/>
                  </a:cubicBezTo>
                  <a:lnTo>
                    <a:pt x="5849" y="4445"/>
                  </a:lnTo>
                  <a:lnTo>
                    <a:pt x="5894" y="4393"/>
                  </a:lnTo>
                  <a:cubicBezTo>
                    <a:pt x="6918" y="3182"/>
                    <a:pt x="7818" y="2118"/>
                    <a:pt x="8482" y="1330"/>
                  </a:cubicBezTo>
                  <a:cubicBezTo>
                    <a:pt x="8789" y="960"/>
                    <a:pt x="9042" y="654"/>
                    <a:pt x="9233" y="419"/>
                  </a:cubicBezTo>
                  <a:cubicBezTo>
                    <a:pt x="9330" y="299"/>
                    <a:pt x="9397" y="213"/>
                    <a:pt x="9442" y="157"/>
                  </a:cubicBezTo>
                  <a:lnTo>
                    <a:pt x="9454" y="157"/>
                  </a:lnTo>
                  <a:cubicBezTo>
                    <a:pt x="9457" y="657"/>
                    <a:pt x="9487" y="1050"/>
                    <a:pt x="9528" y="1050"/>
                  </a:cubicBezTo>
                  <a:cubicBezTo>
                    <a:pt x="9573" y="1050"/>
                    <a:pt x="9607" y="617"/>
                    <a:pt x="9607" y="79"/>
                  </a:cubicBezTo>
                  <a:lnTo>
                    <a:pt x="96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3" name="Google Shape;583;p35"/>
            <p:cNvGrpSpPr/>
            <p:nvPr/>
          </p:nvGrpSpPr>
          <p:grpSpPr>
            <a:xfrm>
              <a:off x="1494120" y="1049416"/>
              <a:ext cx="285038" cy="281828"/>
              <a:chOff x="1494120" y="1049416"/>
              <a:chExt cx="285038" cy="281828"/>
            </a:xfrm>
          </p:grpSpPr>
          <p:sp>
            <p:nvSpPr>
              <p:cNvPr id="584" name="Google Shape;584;p35"/>
              <p:cNvSpPr/>
              <p:nvPr/>
            </p:nvSpPr>
            <p:spPr>
              <a:xfrm>
                <a:off x="1494120" y="1080031"/>
                <a:ext cx="251261" cy="251213"/>
              </a:xfrm>
              <a:custGeom>
                <a:rect b="b" l="l" r="r" t="t"/>
                <a:pathLst>
                  <a:path extrusionOk="0" h="15812" w="15815">
                    <a:moveTo>
                      <a:pt x="7725" y="1"/>
                    </a:moveTo>
                    <a:cubicBezTo>
                      <a:pt x="3459" y="101"/>
                      <a:pt x="0" y="3635"/>
                      <a:pt x="0" y="7904"/>
                    </a:cubicBezTo>
                    <a:cubicBezTo>
                      <a:pt x="0" y="12241"/>
                      <a:pt x="3572" y="15811"/>
                      <a:pt x="7908" y="15811"/>
                    </a:cubicBezTo>
                    <a:cubicBezTo>
                      <a:pt x="12244" y="15811"/>
                      <a:pt x="15815" y="12241"/>
                      <a:pt x="15815" y="7904"/>
                    </a:cubicBezTo>
                    <a:lnTo>
                      <a:pt x="7908" y="7904"/>
                    </a:lnTo>
                    <a:lnTo>
                      <a:pt x="77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5"/>
              <p:cNvSpPr/>
              <p:nvPr/>
            </p:nvSpPr>
            <p:spPr>
              <a:xfrm>
                <a:off x="1650771" y="1049416"/>
                <a:ext cx="128387" cy="125575"/>
              </a:xfrm>
              <a:custGeom>
                <a:rect b="b" l="l" r="r" t="t"/>
                <a:pathLst>
                  <a:path extrusionOk="0" h="7904" w="8081">
                    <a:moveTo>
                      <a:pt x="1" y="0"/>
                    </a:moveTo>
                    <a:lnTo>
                      <a:pt x="177" y="7903"/>
                    </a:lnTo>
                    <a:lnTo>
                      <a:pt x="8080" y="7781"/>
                    </a:lnTo>
                    <a:cubicBezTo>
                      <a:pt x="8024" y="5722"/>
                      <a:pt x="7169" y="3676"/>
                      <a:pt x="5693" y="2238"/>
                    </a:cubicBezTo>
                    <a:cubicBezTo>
                      <a:pt x="4218" y="804"/>
                      <a:pt x="2059" y="0"/>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6" name="Google Shape;586;p35"/>
            <p:cNvSpPr/>
            <p:nvPr/>
          </p:nvSpPr>
          <p:spPr>
            <a:xfrm>
              <a:off x="726357" y="1601522"/>
              <a:ext cx="1316216" cy="487333"/>
            </a:xfrm>
            <a:custGeom>
              <a:rect b="b" l="l" r="r" t="t"/>
              <a:pathLst>
                <a:path extrusionOk="0" h="30674" w="82846">
                  <a:moveTo>
                    <a:pt x="82846" y="0"/>
                  </a:moveTo>
                  <a:cubicBezTo>
                    <a:pt x="79488" y="90"/>
                    <a:pt x="76533" y="2436"/>
                    <a:pt x="74740" y="5275"/>
                  </a:cubicBezTo>
                  <a:cubicBezTo>
                    <a:pt x="72944" y="8110"/>
                    <a:pt x="72080" y="11419"/>
                    <a:pt x="71102" y="14631"/>
                  </a:cubicBezTo>
                  <a:cubicBezTo>
                    <a:pt x="70127" y="17844"/>
                    <a:pt x="68955" y="21108"/>
                    <a:pt x="66698" y="23595"/>
                  </a:cubicBezTo>
                  <a:cubicBezTo>
                    <a:pt x="64933" y="25542"/>
                    <a:pt x="62347" y="26910"/>
                    <a:pt x="59777" y="26910"/>
                  </a:cubicBezTo>
                  <a:cubicBezTo>
                    <a:pt x="59063" y="26910"/>
                    <a:pt x="58350" y="26804"/>
                    <a:pt x="57656" y="26576"/>
                  </a:cubicBezTo>
                  <a:cubicBezTo>
                    <a:pt x="55336" y="25810"/>
                    <a:pt x="53618" y="23845"/>
                    <a:pt x="52285" y="21799"/>
                  </a:cubicBezTo>
                  <a:cubicBezTo>
                    <a:pt x="50951" y="19752"/>
                    <a:pt x="49861" y="17522"/>
                    <a:pt x="48199" y="15733"/>
                  </a:cubicBezTo>
                  <a:cubicBezTo>
                    <a:pt x="45965" y="13328"/>
                    <a:pt x="42741" y="11875"/>
                    <a:pt x="39462" y="11793"/>
                  </a:cubicBezTo>
                  <a:cubicBezTo>
                    <a:pt x="39363" y="11790"/>
                    <a:pt x="39264" y="11789"/>
                    <a:pt x="39166" y="11789"/>
                  </a:cubicBezTo>
                  <a:cubicBezTo>
                    <a:pt x="35981" y="11789"/>
                    <a:pt x="32817" y="13072"/>
                    <a:pt x="30539" y="15293"/>
                  </a:cubicBezTo>
                  <a:cubicBezTo>
                    <a:pt x="28092" y="17672"/>
                    <a:pt x="26740" y="20947"/>
                    <a:pt x="24578" y="23588"/>
                  </a:cubicBezTo>
                  <a:cubicBezTo>
                    <a:pt x="22912" y="25623"/>
                    <a:pt x="20346" y="27298"/>
                    <a:pt x="17839" y="27298"/>
                  </a:cubicBezTo>
                  <a:cubicBezTo>
                    <a:pt x="17096" y="27298"/>
                    <a:pt x="16358" y="27151"/>
                    <a:pt x="15650" y="26822"/>
                  </a:cubicBezTo>
                  <a:cubicBezTo>
                    <a:pt x="14085" y="26098"/>
                    <a:pt x="13002" y="24626"/>
                    <a:pt x="11572" y="23663"/>
                  </a:cubicBezTo>
                  <a:cubicBezTo>
                    <a:pt x="10371" y="22851"/>
                    <a:pt x="8922" y="22436"/>
                    <a:pt x="7475" y="22436"/>
                  </a:cubicBezTo>
                  <a:cubicBezTo>
                    <a:pt x="6392" y="22436"/>
                    <a:pt x="5310" y="22668"/>
                    <a:pt x="4333" y="23140"/>
                  </a:cubicBezTo>
                  <a:cubicBezTo>
                    <a:pt x="2055" y="24242"/>
                    <a:pt x="195" y="28148"/>
                    <a:pt x="0" y="30674"/>
                  </a:cubicBezTo>
                  <a:lnTo>
                    <a:pt x="82846" y="30577"/>
                  </a:lnTo>
                  <a:lnTo>
                    <a:pt x="8284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5"/>
            <p:cNvSpPr/>
            <p:nvPr/>
          </p:nvSpPr>
          <p:spPr>
            <a:xfrm>
              <a:off x="411609" y="2697807"/>
              <a:ext cx="1718376" cy="2145"/>
            </a:xfrm>
            <a:custGeom>
              <a:rect b="b" l="l" r="r" t="t"/>
              <a:pathLst>
                <a:path extrusionOk="0" h="135" w="108159">
                  <a:moveTo>
                    <a:pt x="54081" y="0"/>
                  </a:moveTo>
                  <a:cubicBezTo>
                    <a:pt x="24208" y="0"/>
                    <a:pt x="0" y="30"/>
                    <a:pt x="0" y="67"/>
                  </a:cubicBezTo>
                  <a:cubicBezTo>
                    <a:pt x="0" y="105"/>
                    <a:pt x="24208" y="134"/>
                    <a:pt x="54081" y="134"/>
                  </a:cubicBezTo>
                  <a:cubicBezTo>
                    <a:pt x="83944" y="134"/>
                    <a:pt x="108158" y="105"/>
                    <a:pt x="108158" y="67"/>
                  </a:cubicBezTo>
                  <a:cubicBezTo>
                    <a:pt x="108158" y="30"/>
                    <a:pt x="83944" y="0"/>
                    <a:pt x="5408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8" name="Google Shape;588;p35"/>
            <p:cNvGrpSpPr/>
            <p:nvPr/>
          </p:nvGrpSpPr>
          <p:grpSpPr>
            <a:xfrm>
              <a:off x="1603188" y="1369374"/>
              <a:ext cx="209969" cy="294109"/>
              <a:chOff x="1603188" y="1369374"/>
              <a:chExt cx="209969" cy="294109"/>
            </a:xfrm>
          </p:grpSpPr>
          <p:sp>
            <p:nvSpPr>
              <p:cNvPr id="589" name="Google Shape;589;p35"/>
              <p:cNvSpPr/>
              <p:nvPr/>
            </p:nvSpPr>
            <p:spPr>
              <a:xfrm>
                <a:off x="1603188" y="1369374"/>
                <a:ext cx="209969" cy="294109"/>
              </a:xfrm>
              <a:custGeom>
                <a:rect b="b" l="l" r="r" t="t"/>
                <a:pathLst>
                  <a:path extrusionOk="0" h="18512" w="13216">
                    <a:moveTo>
                      <a:pt x="575" y="1"/>
                    </a:moveTo>
                    <a:cubicBezTo>
                      <a:pt x="270" y="1"/>
                      <a:pt x="1" y="266"/>
                      <a:pt x="1" y="573"/>
                    </a:cubicBezTo>
                    <a:lnTo>
                      <a:pt x="1" y="1368"/>
                    </a:lnTo>
                    <a:lnTo>
                      <a:pt x="1" y="2945"/>
                    </a:lnTo>
                    <a:lnTo>
                      <a:pt x="1" y="6026"/>
                    </a:lnTo>
                    <a:cubicBezTo>
                      <a:pt x="1" y="8043"/>
                      <a:pt x="4" y="9992"/>
                      <a:pt x="4" y="11849"/>
                    </a:cubicBezTo>
                    <a:cubicBezTo>
                      <a:pt x="4" y="13705"/>
                      <a:pt x="8" y="15469"/>
                      <a:pt x="12" y="17119"/>
                    </a:cubicBezTo>
                    <a:lnTo>
                      <a:pt x="12" y="17732"/>
                    </a:lnTo>
                    <a:cubicBezTo>
                      <a:pt x="15" y="17832"/>
                      <a:pt x="4" y="17929"/>
                      <a:pt x="23" y="18041"/>
                    </a:cubicBezTo>
                    <a:cubicBezTo>
                      <a:pt x="41" y="18153"/>
                      <a:pt x="94" y="18255"/>
                      <a:pt x="172" y="18333"/>
                    </a:cubicBezTo>
                    <a:cubicBezTo>
                      <a:pt x="247" y="18411"/>
                      <a:pt x="344" y="18472"/>
                      <a:pt x="453" y="18494"/>
                    </a:cubicBezTo>
                    <a:cubicBezTo>
                      <a:pt x="517" y="18509"/>
                      <a:pt x="578" y="18512"/>
                      <a:pt x="637" y="18512"/>
                    </a:cubicBezTo>
                    <a:cubicBezTo>
                      <a:pt x="662" y="18512"/>
                      <a:pt x="686" y="18511"/>
                      <a:pt x="710" y="18511"/>
                    </a:cubicBezTo>
                    <a:cubicBezTo>
                      <a:pt x="726" y="18511"/>
                      <a:pt x="742" y="18511"/>
                      <a:pt x="758" y="18512"/>
                    </a:cubicBezTo>
                    <a:cubicBezTo>
                      <a:pt x="953" y="18508"/>
                      <a:pt x="1147" y="18508"/>
                      <a:pt x="1337" y="18508"/>
                    </a:cubicBezTo>
                    <a:cubicBezTo>
                      <a:pt x="2103" y="18508"/>
                      <a:pt x="2839" y="18505"/>
                      <a:pt x="3542" y="18505"/>
                    </a:cubicBezTo>
                    <a:cubicBezTo>
                      <a:pt x="6343" y="18498"/>
                      <a:pt x="8614" y="18489"/>
                      <a:pt x="10186" y="18482"/>
                    </a:cubicBezTo>
                    <a:cubicBezTo>
                      <a:pt x="10970" y="18479"/>
                      <a:pt x="11576" y="18475"/>
                      <a:pt x="11994" y="18472"/>
                    </a:cubicBezTo>
                    <a:cubicBezTo>
                      <a:pt x="12199" y="18467"/>
                      <a:pt x="12356" y="18467"/>
                      <a:pt x="12465" y="18463"/>
                    </a:cubicBezTo>
                    <a:cubicBezTo>
                      <a:pt x="12573" y="18463"/>
                      <a:pt x="12625" y="18456"/>
                      <a:pt x="12625" y="18456"/>
                    </a:cubicBezTo>
                    <a:cubicBezTo>
                      <a:pt x="12625" y="18456"/>
                      <a:pt x="12573" y="18453"/>
                      <a:pt x="12465" y="18449"/>
                    </a:cubicBezTo>
                    <a:cubicBezTo>
                      <a:pt x="12356" y="18449"/>
                      <a:pt x="12199" y="18445"/>
                      <a:pt x="11994" y="18445"/>
                    </a:cubicBezTo>
                    <a:cubicBezTo>
                      <a:pt x="11576" y="18441"/>
                      <a:pt x="10970" y="18437"/>
                      <a:pt x="10186" y="18430"/>
                    </a:cubicBezTo>
                    <a:cubicBezTo>
                      <a:pt x="8614" y="18427"/>
                      <a:pt x="6343" y="18419"/>
                      <a:pt x="3542" y="18411"/>
                    </a:cubicBezTo>
                    <a:cubicBezTo>
                      <a:pt x="2839" y="18408"/>
                      <a:pt x="2103" y="18408"/>
                      <a:pt x="1337" y="18404"/>
                    </a:cubicBezTo>
                    <a:lnTo>
                      <a:pt x="758" y="18404"/>
                    </a:lnTo>
                    <a:cubicBezTo>
                      <a:pt x="738" y="18403"/>
                      <a:pt x="718" y="18403"/>
                      <a:pt x="697" y="18403"/>
                    </a:cubicBezTo>
                    <a:cubicBezTo>
                      <a:pt x="674" y="18403"/>
                      <a:pt x="650" y="18404"/>
                      <a:pt x="627" y="18404"/>
                    </a:cubicBezTo>
                    <a:cubicBezTo>
                      <a:pt x="573" y="18404"/>
                      <a:pt x="521" y="18402"/>
                      <a:pt x="475" y="18389"/>
                    </a:cubicBezTo>
                    <a:cubicBezTo>
                      <a:pt x="389" y="18370"/>
                      <a:pt x="310" y="18325"/>
                      <a:pt x="251" y="18258"/>
                    </a:cubicBezTo>
                    <a:cubicBezTo>
                      <a:pt x="187" y="18195"/>
                      <a:pt x="146" y="18113"/>
                      <a:pt x="127" y="18023"/>
                    </a:cubicBezTo>
                    <a:cubicBezTo>
                      <a:pt x="117" y="17941"/>
                      <a:pt x="124" y="17832"/>
                      <a:pt x="120" y="17732"/>
                    </a:cubicBezTo>
                    <a:cubicBezTo>
                      <a:pt x="120" y="17530"/>
                      <a:pt x="120" y="17324"/>
                      <a:pt x="124" y="17119"/>
                    </a:cubicBezTo>
                    <a:cubicBezTo>
                      <a:pt x="124" y="15469"/>
                      <a:pt x="127" y="13705"/>
                      <a:pt x="127" y="11849"/>
                    </a:cubicBezTo>
                    <a:cubicBezTo>
                      <a:pt x="131" y="9992"/>
                      <a:pt x="131" y="8043"/>
                      <a:pt x="131" y="6026"/>
                    </a:cubicBezTo>
                    <a:cubicBezTo>
                      <a:pt x="131" y="5013"/>
                      <a:pt x="131" y="3986"/>
                      <a:pt x="135" y="2945"/>
                    </a:cubicBezTo>
                    <a:lnTo>
                      <a:pt x="135" y="1368"/>
                    </a:lnTo>
                    <a:lnTo>
                      <a:pt x="135" y="576"/>
                    </a:lnTo>
                    <a:cubicBezTo>
                      <a:pt x="135" y="339"/>
                      <a:pt x="344" y="135"/>
                      <a:pt x="581" y="135"/>
                    </a:cubicBezTo>
                    <a:cubicBezTo>
                      <a:pt x="583" y="135"/>
                      <a:pt x="585" y="135"/>
                      <a:pt x="587" y="135"/>
                    </a:cubicBezTo>
                    <a:cubicBezTo>
                      <a:pt x="4868" y="135"/>
                      <a:pt x="8946" y="135"/>
                      <a:pt x="12655" y="132"/>
                    </a:cubicBezTo>
                    <a:cubicBezTo>
                      <a:pt x="12860" y="143"/>
                      <a:pt x="13044" y="311"/>
                      <a:pt x="13077" y="509"/>
                    </a:cubicBezTo>
                    <a:cubicBezTo>
                      <a:pt x="13089" y="718"/>
                      <a:pt x="13081" y="961"/>
                      <a:pt x="13084" y="1181"/>
                    </a:cubicBezTo>
                    <a:lnTo>
                      <a:pt x="13084" y="2519"/>
                    </a:lnTo>
                    <a:cubicBezTo>
                      <a:pt x="13084" y="3396"/>
                      <a:pt x="13089" y="4252"/>
                      <a:pt x="13089" y="5077"/>
                    </a:cubicBezTo>
                    <a:cubicBezTo>
                      <a:pt x="13092" y="6728"/>
                      <a:pt x="13092" y="8263"/>
                      <a:pt x="13096" y="9668"/>
                    </a:cubicBezTo>
                    <a:cubicBezTo>
                      <a:pt x="13107" y="12469"/>
                      <a:pt x="13115" y="14740"/>
                      <a:pt x="13118" y="16316"/>
                    </a:cubicBezTo>
                    <a:cubicBezTo>
                      <a:pt x="13122" y="16708"/>
                      <a:pt x="13122" y="17055"/>
                      <a:pt x="13125" y="17358"/>
                    </a:cubicBezTo>
                    <a:lnTo>
                      <a:pt x="13125" y="17777"/>
                    </a:lnTo>
                    <a:cubicBezTo>
                      <a:pt x="13125" y="17903"/>
                      <a:pt x="13137" y="18019"/>
                      <a:pt x="13099" y="18113"/>
                    </a:cubicBezTo>
                    <a:cubicBezTo>
                      <a:pt x="13029" y="18307"/>
                      <a:pt x="12875" y="18393"/>
                      <a:pt x="12782" y="18427"/>
                    </a:cubicBezTo>
                    <a:cubicBezTo>
                      <a:pt x="12681" y="18456"/>
                      <a:pt x="12625" y="18453"/>
                      <a:pt x="12625" y="18456"/>
                    </a:cubicBezTo>
                    <a:cubicBezTo>
                      <a:pt x="12625" y="18456"/>
                      <a:pt x="12635" y="18458"/>
                      <a:pt x="12654" y="18458"/>
                    </a:cubicBezTo>
                    <a:cubicBezTo>
                      <a:pt x="12681" y="18458"/>
                      <a:pt x="12725" y="18455"/>
                      <a:pt x="12786" y="18437"/>
                    </a:cubicBezTo>
                    <a:cubicBezTo>
                      <a:pt x="12883" y="18411"/>
                      <a:pt x="13044" y="18325"/>
                      <a:pt x="13125" y="18124"/>
                    </a:cubicBezTo>
                    <a:cubicBezTo>
                      <a:pt x="13167" y="18023"/>
                      <a:pt x="13160" y="17903"/>
                      <a:pt x="13160" y="17777"/>
                    </a:cubicBezTo>
                    <a:cubicBezTo>
                      <a:pt x="13163" y="17650"/>
                      <a:pt x="13163" y="17508"/>
                      <a:pt x="13163" y="17358"/>
                    </a:cubicBezTo>
                    <a:cubicBezTo>
                      <a:pt x="13167" y="17055"/>
                      <a:pt x="13167" y="16708"/>
                      <a:pt x="13170" y="16316"/>
                    </a:cubicBezTo>
                    <a:cubicBezTo>
                      <a:pt x="13174" y="14740"/>
                      <a:pt x="13182" y="12469"/>
                      <a:pt x="13193" y="9668"/>
                    </a:cubicBezTo>
                    <a:cubicBezTo>
                      <a:pt x="13193" y="8263"/>
                      <a:pt x="13196" y="6728"/>
                      <a:pt x="13201" y="5077"/>
                    </a:cubicBezTo>
                    <a:cubicBezTo>
                      <a:pt x="13201" y="4252"/>
                      <a:pt x="13204" y="3396"/>
                      <a:pt x="13204" y="2519"/>
                    </a:cubicBezTo>
                    <a:lnTo>
                      <a:pt x="13204" y="1181"/>
                    </a:lnTo>
                    <a:cubicBezTo>
                      <a:pt x="13201" y="950"/>
                      <a:pt x="13215" y="737"/>
                      <a:pt x="13196" y="490"/>
                    </a:cubicBezTo>
                    <a:cubicBezTo>
                      <a:pt x="13160" y="233"/>
                      <a:pt x="12927" y="19"/>
                      <a:pt x="12663" y="9"/>
                    </a:cubicBezTo>
                    <a:cubicBezTo>
                      <a:pt x="8950" y="9"/>
                      <a:pt x="4871" y="5"/>
                      <a:pt x="587" y="1"/>
                    </a:cubicBezTo>
                    <a:cubicBezTo>
                      <a:pt x="583" y="1"/>
                      <a:pt x="579" y="1"/>
                      <a:pt x="57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5"/>
              <p:cNvSpPr/>
              <p:nvPr/>
            </p:nvSpPr>
            <p:spPr>
              <a:xfrm>
                <a:off x="1647450" y="1426490"/>
                <a:ext cx="123462" cy="108972"/>
              </a:xfrm>
              <a:custGeom>
                <a:rect b="b" l="l" r="r" t="t"/>
                <a:pathLst>
                  <a:path extrusionOk="0" h="6859" w="7771">
                    <a:moveTo>
                      <a:pt x="4056" y="154"/>
                    </a:moveTo>
                    <a:cubicBezTo>
                      <a:pt x="4227" y="154"/>
                      <a:pt x="4398" y="167"/>
                      <a:pt x="4567" y="192"/>
                    </a:cubicBezTo>
                    <a:lnTo>
                      <a:pt x="4567" y="192"/>
                    </a:lnTo>
                    <a:cubicBezTo>
                      <a:pt x="4574" y="252"/>
                      <a:pt x="4610" y="309"/>
                      <a:pt x="4681" y="336"/>
                    </a:cubicBezTo>
                    <a:cubicBezTo>
                      <a:pt x="6216" y="899"/>
                      <a:pt x="7322" y="2558"/>
                      <a:pt x="6862" y="4223"/>
                    </a:cubicBezTo>
                    <a:cubicBezTo>
                      <a:pt x="6491" y="5568"/>
                      <a:pt x="5094" y="6534"/>
                      <a:pt x="3709" y="6534"/>
                    </a:cubicBezTo>
                    <a:cubicBezTo>
                      <a:pt x="3467" y="6534"/>
                      <a:pt x="3225" y="6504"/>
                      <a:pt x="2989" y="6442"/>
                    </a:cubicBezTo>
                    <a:cubicBezTo>
                      <a:pt x="1468" y="6035"/>
                      <a:pt x="487" y="4403"/>
                      <a:pt x="677" y="2879"/>
                    </a:cubicBezTo>
                    <a:cubicBezTo>
                      <a:pt x="890" y="1221"/>
                      <a:pt x="2473" y="154"/>
                      <a:pt x="4056" y="154"/>
                    </a:cubicBezTo>
                    <a:close/>
                    <a:moveTo>
                      <a:pt x="4713" y="0"/>
                    </a:moveTo>
                    <a:cubicBezTo>
                      <a:pt x="4652" y="0"/>
                      <a:pt x="4608" y="36"/>
                      <a:pt x="4584" y="85"/>
                    </a:cubicBezTo>
                    <a:lnTo>
                      <a:pt x="4584" y="85"/>
                    </a:lnTo>
                    <a:cubicBezTo>
                      <a:pt x="4350" y="39"/>
                      <a:pt x="4113" y="17"/>
                      <a:pt x="3878" y="17"/>
                    </a:cubicBezTo>
                    <a:cubicBezTo>
                      <a:pt x="2363" y="17"/>
                      <a:pt x="898" y="943"/>
                      <a:pt x="475" y="2491"/>
                    </a:cubicBezTo>
                    <a:cubicBezTo>
                      <a:pt x="1" y="4235"/>
                      <a:pt x="1151" y="6271"/>
                      <a:pt x="2903" y="6749"/>
                    </a:cubicBezTo>
                    <a:cubicBezTo>
                      <a:pt x="3178" y="6823"/>
                      <a:pt x="3460" y="6858"/>
                      <a:pt x="3741" y="6858"/>
                    </a:cubicBezTo>
                    <a:cubicBezTo>
                      <a:pt x="5212" y="6858"/>
                      <a:pt x="6666" y="5889"/>
                      <a:pt x="7143" y="4478"/>
                    </a:cubicBezTo>
                    <a:cubicBezTo>
                      <a:pt x="7770" y="2613"/>
                      <a:pt x="6574" y="605"/>
                      <a:pt x="4771" y="10"/>
                    </a:cubicBezTo>
                    <a:cubicBezTo>
                      <a:pt x="4750" y="3"/>
                      <a:pt x="4731" y="0"/>
                      <a:pt x="471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5"/>
              <p:cNvSpPr/>
              <p:nvPr/>
            </p:nvSpPr>
            <p:spPr>
              <a:xfrm>
                <a:off x="1692190" y="1423757"/>
                <a:ext cx="80550" cy="111451"/>
              </a:xfrm>
              <a:custGeom>
                <a:rect b="b" l="l" r="r" t="t"/>
                <a:pathLst>
                  <a:path extrusionOk="0" h="7015" w="5070">
                    <a:moveTo>
                      <a:pt x="1888" y="0"/>
                    </a:moveTo>
                    <a:cubicBezTo>
                      <a:pt x="1550" y="0"/>
                      <a:pt x="1458" y="529"/>
                      <a:pt x="1820" y="672"/>
                    </a:cubicBezTo>
                    <a:cubicBezTo>
                      <a:pt x="3381" y="1284"/>
                      <a:pt x="4420" y="2976"/>
                      <a:pt x="3800" y="4638"/>
                    </a:cubicBezTo>
                    <a:cubicBezTo>
                      <a:pt x="3304" y="5975"/>
                      <a:pt x="1931" y="6687"/>
                      <a:pt x="566" y="6687"/>
                    </a:cubicBezTo>
                    <a:cubicBezTo>
                      <a:pt x="421" y="6687"/>
                      <a:pt x="276" y="6679"/>
                      <a:pt x="132" y="6662"/>
                    </a:cubicBezTo>
                    <a:cubicBezTo>
                      <a:pt x="127" y="6662"/>
                      <a:pt x="123" y="6662"/>
                      <a:pt x="119" y="6662"/>
                    </a:cubicBezTo>
                    <a:cubicBezTo>
                      <a:pt x="11" y="6662"/>
                      <a:pt x="1" y="6836"/>
                      <a:pt x="102" y="6864"/>
                    </a:cubicBezTo>
                    <a:cubicBezTo>
                      <a:pt x="432" y="6966"/>
                      <a:pt x="771" y="7015"/>
                      <a:pt x="1108" y="7015"/>
                    </a:cubicBezTo>
                    <a:cubicBezTo>
                      <a:pt x="2614" y="7015"/>
                      <a:pt x="4078" y="6045"/>
                      <a:pt x="4520" y="4523"/>
                    </a:cubicBezTo>
                    <a:cubicBezTo>
                      <a:pt x="5070" y="2629"/>
                      <a:pt x="3845" y="582"/>
                      <a:pt x="2000" y="18"/>
                    </a:cubicBezTo>
                    <a:cubicBezTo>
                      <a:pt x="1960" y="6"/>
                      <a:pt x="1923" y="0"/>
                      <a:pt x="18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5"/>
              <p:cNvSpPr/>
              <p:nvPr/>
            </p:nvSpPr>
            <p:spPr>
              <a:xfrm>
                <a:off x="1651486" y="1580996"/>
                <a:ext cx="113961" cy="2208"/>
              </a:xfrm>
              <a:custGeom>
                <a:rect b="b" l="l" r="r" t="t"/>
                <a:pathLst>
                  <a:path extrusionOk="0" h="139" w="7173">
                    <a:moveTo>
                      <a:pt x="3586" y="1"/>
                    </a:moveTo>
                    <a:cubicBezTo>
                      <a:pt x="1607" y="1"/>
                      <a:pt x="1" y="34"/>
                      <a:pt x="1" y="71"/>
                    </a:cubicBezTo>
                    <a:cubicBezTo>
                      <a:pt x="1" y="109"/>
                      <a:pt x="1607" y="139"/>
                      <a:pt x="3586" y="139"/>
                    </a:cubicBezTo>
                    <a:cubicBezTo>
                      <a:pt x="5567" y="139"/>
                      <a:pt x="7172" y="109"/>
                      <a:pt x="7172" y="71"/>
                    </a:cubicBezTo>
                    <a:cubicBezTo>
                      <a:pt x="7172" y="34"/>
                      <a:pt x="5567" y="1"/>
                      <a:pt x="35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5"/>
              <p:cNvSpPr/>
              <p:nvPr/>
            </p:nvSpPr>
            <p:spPr>
              <a:xfrm>
                <a:off x="1651486" y="1598313"/>
                <a:ext cx="113961" cy="2161"/>
              </a:xfrm>
              <a:custGeom>
                <a:rect b="b" l="l" r="r" t="t"/>
                <a:pathLst>
                  <a:path extrusionOk="0" h="136" w="7173">
                    <a:moveTo>
                      <a:pt x="3586" y="1"/>
                    </a:moveTo>
                    <a:cubicBezTo>
                      <a:pt x="1607" y="1"/>
                      <a:pt x="1" y="31"/>
                      <a:pt x="1" y="68"/>
                    </a:cubicBezTo>
                    <a:cubicBezTo>
                      <a:pt x="1" y="106"/>
                      <a:pt x="1607" y="135"/>
                      <a:pt x="3586" y="135"/>
                    </a:cubicBezTo>
                    <a:cubicBezTo>
                      <a:pt x="5567" y="135"/>
                      <a:pt x="7172" y="106"/>
                      <a:pt x="7172" y="68"/>
                    </a:cubicBezTo>
                    <a:cubicBezTo>
                      <a:pt x="7172" y="31"/>
                      <a:pt x="5567" y="1"/>
                      <a:pt x="35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4" name="Google Shape;594;p35"/>
            <p:cNvSpPr/>
            <p:nvPr/>
          </p:nvSpPr>
          <p:spPr>
            <a:xfrm>
              <a:off x="1019624" y="1242830"/>
              <a:ext cx="462231" cy="99678"/>
            </a:xfrm>
            <a:custGeom>
              <a:rect b="b" l="l" r="r" t="t"/>
              <a:pathLst>
                <a:path extrusionOk="0" h="6274" w="29094">
                  <a:moveTo>
                    <a:pt x="25522" y="0"/>
                  </a:moveTo>
                  <a:cubicBezTo>
                    <a:pt x="25196" y="0"/>
                    <a:pt x="24852" y="21"/>
                    <a:pt x="24491" y="70"/>
                  </a:cubicBezTo>
                  <a:cubicBezTo>
                    <a:pt x="23763" y="175"/>
                    <a:pt x="22967" y="387"/>
                    <a:pt x="22187" y="780"/>
                  </a:cubicBezTo>
                  <a:cubicBezTo>
                    <a:pt x="21403" y="1161"/>
                    <a:pt x="20659" y="1732"/>
                    <a:pt x="19931" y="2371"/>
                  </a:cubicBezTo>
                  <a:cubicBezTo>
                    <a:pt x="19199" y="3009"/>
                    <a:pt x="18481" y="3726"/>
                    <a:pt x="17671" y="4376"/>
                  </a:cubicBezTo>
                  <a:cubicBezTo>
                    <a:pt x="16857" y="5019"/>
                    <a:pt x="15935" y="5621"/>
                    <a:pt x="14877" y="5890"/>
                  </a:cubicBezTo>
                  <a:cubicBezTo>
                    <a:pt x="14538" y="5981"/>
                    <a:pt x="14196" y="6023"/>
                    <a:pt x="13857" y="6023"/>
                  </a:cubicBezTo>
                  <a:cubicBezTo>
                    <a:pt x="13135" y="6023"/>
                    <a:pt x="12426" y="5832"/>
                    <a:pt x="11796" y="5527"/>
                  </a:cubicBezTo>
                  <a:cubicBezTo>
                    <a:pt x="10855" y="5090"/>
                    <a:pt x="10025" y="4500"/>
                    <a:pt x="9196" y="3999"/>
                  </a:cubicBezTo>
                  <a:cubicBezTo>
                    <a:pt x="8371" y="3492"/>
                    <a:pt x="7519" y="3077"/>
                    <a:pt x="6664" y="2890"/>
                  </a:cubicBezTo>
                  <a:cubicBezTo>
                    <a:pt x="6089" y="2756"/>
                    <a:pt x="5529" y="2699"/>
                    <a:pt x="5000" y="2699"/>
                  </a:cubicBezTo>
                  <a:cubicBezTo>
                    <a:pt x="4745" y="2699"/>
                    <a:pt x="4498" y="2713"/>
                    <a:pt x="4259" y="2737"/>
                  </a:cubicBezTo>
                  <a:cubicBezTo>
                    <a:pt x="2780" y="2890"/>
                    <a:pt x="1677" y="3439"/>
                    <a:pt x="994" y="3883"/>
                  </a:cubicBezTo>
                  <a:cubicBezTo>
                    <a:pt x="651" y="4107"/>
                    <a:pt x="396" y="4306"/>
                    <a:pt x="239" y="4455"/>
                  </a:cubicBezTo>
                  <a:cubicBezTo>
                    <a:pt x="82" y="4600"/>
                    <a:pt x="1" y="4679"/>
                    <a:pt x="4" y="4687"/>
                  </a:cubicBezTo>
                  <a:cubicBezTo>
                    <a:pt x="5" y="4687"/>
                    <a:pt x="6" y="4688"/>
                    <a:pt x="7" y="4688"/>
                  </a:cubicBezTo>
                  <a:cubicBezTo>
                    <a:pt x="45" y="4688"/>
                    <a:pt x="374" y="4374"/>
                    <a:pt x="1046" y="3966"/>
                  </a:cubicBezTo>
                  <a:cubicBezTo>
                    <a:pt x="1734" y="3551"/>
                    <a:pt x="2828" y="3040"/>
                    <a:pt x="4273" y="2912"/>
                  </a:cubicBezTo>
                  <a:cubicBezTo>
                    <a:pt x="4472" y="2896"/>
                    <a:pt x="4676" y="2887"/>
                    <a:pt x="4886" y="2887"/>
                  </a:cubicBezTo>
                  <a:cubicBezTo>
                    <a:pt x="5436" y="2887"/>
                    <a:pt x="6020" y="2948"/>
                    <a:pt x="6615" y="3092"/>
                  </a:cubicBezTo>
                  <a:cubicBezTo>
                    <a:pt x="7445" y="3282"/>
                    <a:pt x="8262" y="3685"/>
                    <a:pt x="9077" y="4197"/>
                  </a:cubicBezTo>
                  <a:cubicBezTo>
                    <a:pt x="9895" y="4698"/>
                    <a:pt x="10724" y="5295"/>
                    <a:pt x="11691" y="5751"/>
                  </a:cubicBezTo>
                  <a:cubicBezTo>
                    <a:pt x="12173" y="5976"/>
                    <a:pt x="12696" y="6158"/>
                    <a:pt x="13253" y="6233"/>
                  </a:cubicBezTo>
                  <a:cubicBezTo>
                    <a:pt x="13443" y="6260"/>
                    <a:pt x="13637" y="6273"/>
                    <a:pt x="13832" y="6273"/>
                  </a:cubicBezTo>
                  <a:cubicBezTo>
                    <a:pt x="14202" y="6273"/>
                    <a:pt x="14575" y="6225"/>
                    <a:pt x="14937" y="6132"/>
                  </a:cubicBezTo>
                  <a:cubicBezTo>
                    <a:pt x="16050" y="5848"/>
                    <a:pt x="16999" y="5228"/>
                    <a:pt x="17824" y="4571"/>
                  </a:cubicBezTo>
                  <a:cubicBezTo>
                    <a:pt x="18650" y="3902"/>
                    <a:pt x="19364" y="3181"/>
                    <a:pt x="20084" y="2547"/>
                  </a:cubicBezTo>
                  <a:cubicBezTo>
                    <a:pt x="20801" y="1908"/>
                    <a:pt x="21526" y="1344"/>
                    <a:pt x="22284" y="963"/>
                  </a:cubicBezTo>
                  <a:cubicBezTo>
                    <a:pt x="23034" y="575"/>
                    <a:pt x="23808" y="361"/>
                    <a:pt x="24518" y="246"/>
                  </a:cubicBezTo>
                  <a:cubicBezTo>
                    <a:pt x="24921" y="185"/>
                    <a:pt x="25304" y="159"/>
                    <a:pt x="25664" y="159"/>
                  </a:cubicBezTo>
                  <a:cubicBezTo>
                    <a:pt x="26586" y="159"/>
                    <a:pt x="27355" y="327"/>
                    <a:pt x="27906" y="496"/>
                  </a:cubicBezTo>
                  <a:cubicBezTo>
                    <a:pt x="28646" y="731"/>
                    <a:pt x="29041" y="949"/>
                    <a:pt x="29086" y="949"/>
                  </a:cubicBezTo>
                  <a:cubicBezTo>
                    <a:pt x="29088" y="949"/>
                    <a:pt x="29089" y="949"/>
                    <a:pt x="29090" y="948"/>
                  </a:cubicBezTo>
                  <a:cubicBezTo>
                    <a:pt x="29093" y="940"/>
                    <a:pt x="28996" y="880"/>
                    <a:pt x="28806" y="780"/>
                  </a:cubicBezTo>
                  <a:cubicBezTo>
                    <a:pt x="28615" y="675"/>
                    <a:pt x="28328" y="537"/>
                    <a:pt x="27939" y="402"/>
                  </a:cubicBezTo>
                  <a:cubicBezTo>
                    <a:pt x="27358" y="199"/>
                    <a:pt x="26528" y="0"/>
                    <a:pt x="2552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5"/>
            <p:cNvSpPr/>
            <p:nvPr/>
          </p:nvSpPr>
          <p:spPr>
            <a:xfrm>
              <a:off x="1108817" y="1347370"/>
              <a:ext cx="49617" cy="134249"/>
            </a:xfrm>
            <a:custGeom>
              <a:rect b="b" l="l" r="r" t="t"/>
              <a:pathLst>
                <a:path extrusionOk="0" h="8450" w="3123">
                  <a:moveTo>
                    <a:pt x="0" y="1"/>
                  </a:moveTo>
                  <a:lnTo>
                    <a:pt x="0" y="8450"/>
                  </a:lnTo>
                  <a:lnTo>
                    <a:pt x="3122" y="8450"/>
                  </a:lnTo>
                  <a:lnTo>
                    <a:pt x="31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5"/>
            <p:cNvSpPr/>
            <p:nvPr/>
          </p:nvSpPr>
          <p:spPr>
            <a:xfrm>
              <a:off x="1319421" y="1347370"/>
              <a:ext cx="49680" cy="134249"/>
            </a:xfrm>
            <a:custGeom>
              <a:rect b="b" l="l" r="r" t="t"/>
              <a:pathLst>
                <a:path extrusionOk="0" h="8450" w="3127">
                  <a:moveTo>
                    <a:pt x="1" y="1"/>
                  </a:moveTo>
                  <a:lnTo>
                    <a:pt x="1" y="8450"/>
                  </a:lnTo>
                  <a:lnTo>
                    <a:pt x="3126" y="8450"/>
                  </a:lnTo>
                  <a:lnTo>
                    <a:pt x="312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5"/>
            <p:cNvSpPr/>
            <p:nvPr/>
          </p:nvSpPr>
          <p:spPr>
            <a:xfrm>
              <a:off x="1389628" y="1268504"/>
              <a:ext cx="49664" cy="213115"/>
            </a:xfrm>
            <a:custGeom>
              <a:rect b="b" l="l" r="r" t="t"/>
              <a:pathLst>
                <a:path extrusionOk="0" h="13414" w="3126">
                  <a:moveTo>
                    <a:pt x="0" y="0"/>
                  </a:moveTo>
                  <a:lnTo>
                    <a:pt x="0" y="13414"/>
                  </a:lnTo>
                  <a:lnTo>
                    <a:pt x="3126" y="13414"/>
                  </a:lnTo>
                  <a:lnTo>
                    <a:pt x="312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5"/>
            <p:cNvSpPr/>
            <p:nvPr/>
          </p:nvSpPr>
          <p:spPr>
            <a:xfrm>
              <a:off x="1044552" y="1439343"/>
              <a:ext cx="49680" cy="45184"/>
            </a:xfrm>
            <a:custGeom>
              <a:rect b="b" l="l" r="r" t="t"/>
              <a:pathLst>
                <a:path extrusionOk="0" h="2844" w="3127">
                  <a:moveTo>
                    <a:pt x="0" y="1"/>
                  </a:moveTo>
                  <a:lnTo>
                    <a:pt x="0" y="2843"/>
                  </a:lnTo>
                  <a:lnTo>
                    <a:pt x="3126" y="2843"/>
                  </a:lnTo>
                  <a:lnTo>
                    <a:pt x="312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5"/>
            <p:cNvSpPr/>
            <p:nvPr/>
          </p:nvSpPr>
          <p:spPr>
            <a:xfrm>
              <a:off x="1179008" y="1407965"/>
              <a:ext cx="49633" cy="73654"/>
            </a:xfrm>
            <a:custGeom>
              <a:rect b="b" l="l" r="r" t="t"/>
              <a:pathLst>
                <a:path extrusionOk="0" h="4636" w="3124">
                  <a:moveTo>
                    <a:pt x="1" y="0"/>
                  </a:moveTo>
                  <a:lnTo>
                    <a:pt x="1" y="4636"/>
                  </a:lnTo>
                  <a:lnTo>
                    <a:pt x="3124" y="4636"/>
                  </a:lnTo>
                  <a:lnTo>
                    <a:pt x="312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5"/>
            <p:cNvSpPr/>
            <p:nvPr/>
          </p:nvSpPr>
          <p:spPr>
            <a:xfrm>
              <a:off x="1249214" y="1391092"/>
              <a:ext cx="49633" cy="90527"/>
            </a:xfrm>
            <a:custGeom>
              <a:rect b="b" l="l" r="r" t="t"/>
              <a:pathLst>
                <a:path extrusionOk="0" h="5698" w="3124">
                  <a:moveTo>
                    <a:pt x="0" y="1"/>
                  </a:moveTo>
                  <a:lnTo>
                    <a:pt x="0" y="5698"/>
                  </a:lnTo>
                  <a:lnTo>
                    <a:pt x="3123" y="5698"/>
                  </a:lnTo>
                  <a:lnTo>
                    <a:pt x="312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5"/>
            <p:cNvSpPr/>
            <p:nvPr/>
          </p:nvSpPr>
          <p:spPr>
            <a:xfrm>
              <a:off x="1106783" y="1495426"/>
              <a:ext cx="53668" cy="4004"/>
            </a:xfrm>
            <a:custGeom>
              <a:rect b="b" l="l" r="r" t="t"/>
              <a:pathLst>
                <a:path extrusionOk="0" h="252" w="3378">
                  <a:moveTo>
                    <a:pt x="1690" y="0"/>
                  </a:moveTo>
                  <a:cubicBezTo>
                    <a:pt x="756" y="0"/>
                    <a:pt x="1" y="57"/>
                    <a:pt x="1" y="127"/>
                  </a:cubicBezTo>
                  <a:cubicBezTo>
                    <a:pt x="1" y="195"/>
                    <a:pt x="756" y="251"/>
                    <a:pt x="1690" y="251"/>
                  </a:cubicBezTo>
                  <a:cubicBezTo>
                    <a:pt x="2619" y="251"/>
                    <a:pt x="3378" y="195"/>
                    <a:pt x="3378" y="127"/>
                  </a:cubicBezTo>
                  <a:cubicBezTo>
                    <a:pt x="3378" y="57"/>
                    <a:pt x="2619" y="0"/>
                    <a:pt x="16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5"/>
            <p:cNvSpPr/>
            <p:nvPr/>
          </p:nvSpPr>
          <p:spPr>
            <a:xfrm>
              <a:off x="1045028" y="1495426"/>
              <a:ext cx="53652" cy="4004"/>
            </a:xfrm>
            <a:custGeom>
              <a:rect b="b" l="l" r="r" t="t"/>
              <a:pathLst>
                <a:path extrusionOk="0" h="252" w="3377">
                  <a:moveTo>
                    <a:pt x="1688" y="0"/>
                  </a:moveTo>
                  <a:cubicBezTo>
                    <a:pt x="755" y="0"/>
                    <a:pt x="0" y="57"/>
                    <a:pt x="0" y="127"/>
                  </a:cubicBezTo>
                  <a:cubicBezTo>
                    <a:pt x="0" y="195"/>
                    <a:pt x="755" y="251"/>
                    <a:pt x="1688" y="251"/>
                  </a:cubicBezTo>
                  <a:cubicBezTo>
                    <a:pt x="2622" y="251"/>
                    <a:pt x="3377" y="195"/>
                    <a:pt x="3377" y="127"/>
                  </a:cubicBezTo>
                  <a:cubicBezTo>
                    <a:pt x="3377" y="57"/>
                    <a:pt x="2622" y="0"/>
                    <a:pt x="168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5"/>
            <p:cNvSpPr/>
            <p:nvPr/>
          </p:nvSpPr>
          <p:spPr>
            <a:xfrm>
              <a:off x="1388421" y="1495426"/>
              <a:ext cx="60674" cy="4004"/>
            </a:xfrm>
            <a:custGeom>
              <a:rect b="b" l="l" r="r" t="t"/>
              <a:pathLst>
                <a:path extrusionOk="0" h="252" w="3819">
                  <a:moveTo>
                    <a:pt x="1910" y="0"/>
                  </a:moveTo>
                  <a:cubicBezTo>
                    <a:pt x="857" y="0"/>
                    <a:pt x="1" y="57"/>
                    <a:pt x="1" y="127"/>
                  </a:cubicBezTo>
                  <a:cubicBezTo>
                    <a:pt x="1" y="195"/>
                    <a:pt x="857" y="251"/>
                    <a:pt x="1910" y="251"/>
                  </a:cubicBezTo>
                  <a:cubicBezTo>
                    <a:pt x="2963" y="251"/>
                    <a:pt x="3819" y="195"/>
                    <a:pt x="3819" y="127"/>
                  </a:cubicBezTo>
                  <a:cubicBezTo>
                    <a:pt x="3819" y="57"/>
                    <a:pt x="2963" y="0"/>
                    <a:pt x="191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5"/>
            <p:cNvSpPr/>
            <p:nvPr/>
          </p:nvSpPr>
          <p:spPr>
            <a:xfrm>
              <a:off x="1314671" y="1495426"/>
              <a:ext cx="60674" cy="4004"/>
            </a:xfrm>
            <a:custGeom>
              <a:rect b="b" l="l" r="r" t="t"/>
              <a:pathLst>
                <a:path extrusionOk="0" h="252" w="3819">
                  <a:moveTo>
                    <a:pt x="1909" y="0"/>
                  </a:moveTo>
                  <a:cubicBezTo>
                    <a:pt x="855" y="0"/>
                    <a:pt x="0" y="57"/>
                    <a:pt x="0" y="127"/>
                  </a:cubicBezTo>
                  <a:cubicBezTo>
                    <a:pt x="0" y="195"/>
                    <a:pt x="855" y="251"/>
                    <a:pt x="1909" y="251"/>
                  </a:cubicBezTo>
                  <a:cubicBezTo>
                    <a:pt x="2962" y="251"/>
                    <a:pt x="3818" y="195"/>
                    <a:pt x="3818" y="127"/>
                  </a:cubicBezTo>
                  <a:cubicBezTo>
                    <a:pt x="3818" y="57"/>
                    <a:pt x="2962" y="0"/>
                    <a:pt x="19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5"/>
            <p:cNvSpPr/>
            <p:nvPr/>
          </p:nvSpPr>
          <p:spPr>
            <a:xfrm>
              <a:off x="1245243" y="1495426"/>
              <a:ext cx="53604" cy="4004"/>
            </a:xfrm>
            <a:custGeom>
              <a:rect b="b" l="l" r="r" t="t"/>
              <a:pathLst>
                <a:path extrusionOk="0" h="252" w="3374">
                  <a:moveTo>
                    <a:pt x="1689" y="0"/>
                  </a:moveTo>
                  <a:cubicBezTo>
                    <a:pt x="755" y="0"/>
                    <a:pt x="0" y="57"/>
                    <a:pt x="0" y="127"/>
                  </a:cubicBezTo>
                  <a:cubicBezTo>
                    <a:pt x="0" y="195"/>
                    <a:pt x="755" y="251"/>
                    <a:pt x="1689" y="251"/>
                  </a:cubicBezTo>
                  <a:cubicBezTo>
                    <a:pt x="2619" y="251"/>
                    <a:pt x="3373" y="195"/>
                    <a:pt x="3373" y="127"/>
                  </a:cubicBezTo>
                  <a:cubicBezTo>
                    <a:pt x="3373" y="57"/>
                    <a:pt x="2619" y="0"/>
                    <a:pt x="16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5"/>
            <p:cNvSpPr/>
            <p:nvPr/>
          </p:nvSpPr>
          <p:spPr>
            <a:xfrm>
              <a:off x="1172653" y="1495426"/>
              <a:ext cx="53668" cy="4004"/>
            </a:xfrm>
            <a:custGeom>
              <a:rect b="b" l="l" r="r" t="t"/>
              <a:pathLst>
                <a:path extrusionOk="0" h="252" w="3378">
                  <a:moveTo>
                    <a:pt x="1690" y="0"/>
                  </a:moveTo>
                  <a:cubicBezTo>
                    <a:pt x="756" y="0"/>
                    <a:pt x="1" y="57"/>
                    <a:pt x="1" y="127"/>
                  </a:cubicBezTo>
                  <a:cubicBezTo>
                    <a:pt x="1" y="195"/>
                    <a:pt x="756" y="251"/>
                    <a:pt x="1690" y="251"/>
                  </a:cubicBezTo>
                  <a:cubicBezTo>
                    <a:pt x="2623" y="251"/>
                    <a:pt x="3378" y="195"/>
                    <a:pt x="3378" y="127"/>
                  </a:cubicBezTo>
                  <a:cubicBezTo>
                    <a:pt x="3378" y="57"/>
                    <a:pt x="2623" y="0"/>
                    <a:pt x="16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7" name="Google Shape;607;p35"/>
            <p:cNvGrpSpPr/>
            <p:nvPr/>
          </p:nvGrpSpPr>
          <p:grpSpPr>
            <a:xfrm>
              <a:off x="957552" y="1663722"/>
              <a:ext cx="438257" cy="210144"/>
              <a:chOff x="957552" y="1663722"/>
              <a:chExt cx="438257" cy="210144"/>
            </a:xfrm>
          </p:grpSpPr>
          <p:sp>
            <p:nvSpPr>
              <p:cNvPr id="608" name="Google Shape;608;p35"/>
              <p:cNvSpPr/>
              <p:nvPr/>
            </p:nvSpPr>
            <p:spPr>
              <a:xfrm>
                <a:off x="957552" y="1663722"/>
                <a:ext cx="438257" cy="210144"/>
              </a:xfrm>
              <a:custGeom>
                <a:rect b="b" l="l" r="r" t="t"/>
                <a:pathLst>
                  <a:path extrusionOk="0" h="13227" w="27585">
                    <a:moveTo>
                      <a:pt x="27103" y="67"/>
                    </a:moveTo>
                    <a:lnTo>
                      <a:pt x="27103" y="67"/>
                    </a:lnTo>
                    <a:cubicBezTo>
                      <a:pt x="27098" y="71"/>
                      <a:pt x="27177" y="60"/>
                      <a:pt x="27300" y="124"/>
                    </a:cubicBezTo>
                    <a:cubicBezTo>
                      <a:pt x="27360" y="157"/>
                      <a:pt x="27431" y="213"/>
                      <a:pt x="27476" y="303"/>
                    </a:cubicBezTo>
                    <a:cubicBezTo>
                      <a:pt x="27529" y="393"/>
                      <a:pt x="27524" y="516"/>
                      <a:pt x="27521" y="650"/>
                    </a:cubicBezTo>
                    <a:cubicBezTo>
                      <a:pt x="27517" y="1203"/>
                      <a:pt x="27513" y="2006"/>
                      <a:pt x="27510" y="3044"/>
                    </a:cubicBezTo>
                    <a:cubicBezTo>
                      <a:pt x="27506" y="4082"/>
                      <a:pt x="27502" y="5353"/>
                      <a:pt x="27498" y="6832"/>
                    </a:cubicBezTo>
                    <a:cubicBezTo>
                      <a:pt x="27495" y="7568"/>
                      <a:pt x="27495" y="8359"/>
                      <a:pt x="27491" y="9196"/>
                    </a:cubicBezTo>
                    <a:lnTo>
                      <a:pt x="27491" y="9831"/>
                    </a:lnTo>
                    <a:lnTo>
                      <a:pt x="27491" y="10156"/>
                    </a:lnTo>
                    <a:cubicBezTo>
                      <a:pt x="27491" y="10271"/>
                      <a:pt x="27491" y="10366"/>
                      <a:pt x="27439" y="10455"/>
                    </a:cubicBezTo>
                    <a:cubicBezTo>
                      <a:pt x="27390" y="10540"/>
                      <a:pt x="27305" y="10608"/>
                      <a:pt x="27210" y="10634"/>
                    </a:cubicBezTo>
                    <a:cubicBezTo>
                      <a:pt x="27165" y="10647"/>
                      <a:pt x="27113" y="10650"/>
                      <a:pt x="27058" y="10650"/>
                    </a:cubicBezTo>
                    <a:cubicBezTo>
                      <a:pt x="27015" y="10650"/>
                      <a:pt x="26970" y="10648"/>
                      <a:pt x="26925" y="10648"/>
                    </a:cubicBezTo>
                    <a:cubicBezTo>
                      <a:pt x="26912" y="10648"/>
                      <a:pt x="26899" y="10648"/>
                      <a:pt x="26886" y="10649"/>
                    </a:cubicBezTo>
                    <a:lnTo>
                      <a:pt x="26195" y="10649"/>
                    </a:lnTo>
                    <a:lnTo>
                      <a:pt x="26146" y="10645"/>
                    </a:lnTo>
                    <a:lnTo>
                      <a:pt x="26146" y="10697"/>
                    </a:lnTo>
                    <a:cubicBezTo>
                      <a:pt x="26146" y="11404"/>
                      <a:pt x="26146" y="12163"/>
                      <a:pt x="26143" y="12950"/>
                    </a:cubicBezTo>
                    <a:lnTo>
                      <a:pt x="26143" y="12950"/>
                    </a:lnTo>
                    <a:cubicBezTo>
                      <a:pt x="25505" y="12225"/>
                      <a:pt x="24827" y="11455"/>
                      <a:pt x="24122" y="10660"/>
                    </a:cubicBezTo>
                    <a:lnTo>
                      <a:pt x="24107" y="10638"/>
                    </a:lnTo>
                    <a:lnTo>
                      <a:pt x="24081" y="10638"/>
                    </a:lnTo>
                    <a:cubicBezTo>
                      <a:pt x="17836" y="10638"/>
                      <a:pt x="10321" y="10634"/>
                      <a:pt x="2238" y="10626"/>
                    </a:cubicBezTo>
                    <a:lnTo>
                      <a:pt x="710" y="10626"/>
                    </a:lnTo>
                    <a:cubicBezTo>
                      <a:pt x="655" y="10626"/>
                      <a:pt x="595" y="10628"/>
                      <a:pt x="541" y="10628"/>
                    </a:cubicBezTo>
                    <a:cubicBezTo>
                      <a:pt x="513" y="10628"/>
                      <a:pt x="487" y="10628"/>
                      <a:pt x="464" y="10626"/>
                    </a:cubicBezTo>
                    <a:cubicBezTo>
                      <a:pt x="393" y="10619"/>
                      <a:pt x="326" y="10593"/>
                      <a:pt x="269" y="10548"/>
                    </a:cubicBezTo>
                    <a:cubicBezTo>
                      <a:pt x="214" y="10504"/>
                      <a:pt x="172" y="10440"/>
                      <a:pt x="150" y="10373"/>
                    </a:cubicBezTo>
                    <a:cubicBezTo>
                      <a:pt x="127" y="10309"/>
                      <a:pt x="135" y="10235"/>
                      <a:pt x="135" y="10145"/>
                    </a:cubicBezTo>
                    <a:lnTo>
                      <a:pt x="135" y="9644"/>
                    </a:lnTo>
                    <a:lnTo>
                      <a:pt x="135" y="8644"/>
                    </a:lnTo>
                    <a:cubicBezTo>
                      <a:pt x="135" y="7318"/>
                      <a:pt x="131" y="6010"/>
                      <a:pt x="131" y="4725"/>
                    </a:cubicBezTo>
                    <a:lnTo>
                      <a:pt x="131" y="945"/>
                    </a:lnTo>
                    <a:lnTo>
                      <a:pt x="131" y="486"/>
                    </a:lnTo>
                    <a:cubicBezTo>
                      <a:pt x="135" y="352"/>
                      <a:pt x="217" y="228"/>
                      <a:pt x="333" y="169"/>
                    </a:cubicBezTo>
                    <a:cubicBezTo>
                      <a:pt x="385" y="142"/>
                      <a:pt x="438" y="130"/>
                      <a:pt x="500" y="130"/>
                    </a:cubicBezTo>
                    <a:cubicBezTo>
                      <a:pt x="509" y="130"/>
                      <a:pt x="518" y="131"/>
                      <a:pt x="527" y="131"/>
                    </a:cubicBezTo>
                    <a:lnTo>
                      <a:pt x="1207" y="131"/>
                    </a:lnTo>
                    <a:cubicBezTo>
                      <a:pt x="1812" y="127"/>
                      <a:pt x="2410" y="127"/>
                      <a:pt x="3000" y="127"/>
                    </a:cubicBezTo>
                    <a:cubicBezTo>
                      <a:pt x="7721" y="124"/>
                      <a:pt x="11971" y="116"/>
                      <a:pt x="15546" y="112"/>
                    </a:cubicBezTo>
                    <a:cubicBezTo>
                      <a:pt x="19113" y="105"/>
                      <a:pt x="22000" y="97"/>
                      <a:pt x="24002" y="93"/>
                    </a:cubicBezTo>
                    <a:cubicBezTo>
                      <a:pt x="24996" y="86"/>
                      <a:pt x="25769" y="83"/>
                      <a:pt x="26300" y="79"/>
                    </a:cubicBezTo>
                    <a:cubicBezTo>
                      <a:pt x="26560" y="75"/>
                      <a:pt x="26759" y="75"/>
                      <a:pt x="26897" y="71"/>
                    </a:cubicBezTo>
                    <a:cubicBezTo>
                      <a:pt x="27031" y="71"/>
                      <a:pt x="27103" y="67"/>
                      <a:pt x="27103" y="67"/>
                    </a:cubicBezTo>
                    <a:close/>
                    <a:moveTo>
                      <a:pt x="527" y="0"/>
                    </a:moveTo>
                    <a:cubicBezTo>
                      <a:pt x="445" y="0"/>
                      <a:pt x="352" y="15"/>
                      <a:pt x="277" y="57"/>
                    </a:cubicBezTo>
                    <a:cubicBezTo>
                      <a:pt x="116" y="135"/>
                      <a:pt x="8" y="303"/>
                      <a:pt x="4" y="478"/>
                    </a:cubicBezTo>
                    <a:lnTo>
                      <a:pt x="0" y="945"/>
                    </a:lnTo>
                    <a:lnTo>
                      <a:pt x="0" y="4725"/>
                    </a:lnTo>
                    <a:lnTo>
                      <a:pt x="0" y="8644"/>
                    </a:lnTo>
                    <a:lnTo>
                      <a:pt x="0" y="9644"/>
                    </a:lnTo>
                    <a:lnTo>
                      <a:pt x="0" y="10145"/>
                    </a:lnTo>
                    <a:lnTo>
                      <a:pt x="0" y="10271"/>
                    </a:lnTo>
                    <a:cubicBezTo>
                      <a:pt x="0" y="10321"/>
                      <a:pt x="8" y="10369"/>
                      <a:pt x="23" y="10414"/>
                    </a:cubicBezTo>
                    <a:cubicBezTo>
                      <a:pt x="53" y="10507"/>
                      <a:pt x="109" y="10590"/>
                      <a:pt x="188" y="10652"/>
                    </a:cubicBezTo>
                    <a:cubicBezTo>
                      <a:pt x="262" y="10712"/>
                      <a:pt x="355" y="10750"/>
                      <a:pt x="452" y="10761"/>
                    </a:cubicBezTo>
                    <a:cubicBezTo>
                      <a:pt x="501" y="10763"/>
                      <a:pt x="544" y="10763"/>
                      <a:pt x="585" y="10763"/>
                    </a:cubicBezTo>
                    <a:cubicBezTo>
                      <a:pt x="627" y="10763"/>
                      <a:pt x="667" y="10763"/>
                      <a:pt x="710" y="10764"/>
                    </a:cubicBezTo>
                    <a:lnTo>
                      <a:pt x="2238" y="10764"/>
                    </a:lnTo>
                    <a:cubicBezTo>
                      <a:pt x="10311" y="10757"/>
                      <a:pt x="17818" y="10754"/>
                      <a:pt x="24059" y="10754"/>
                    </a:cubicBezTo>
                    <a:lnTo>
                      <a:pt x="24060" y="10754"/>
                    </a:lnTo>
                    <a:cubicBezTo>
                      <a:pt x="24792" y="11582"/>
                      <a:pt x="25495" y="12378"/>
                      <a:pt x="26157" y="13122"/>
                    </a:cubicBezTo>
                    <a:lnTo>
                      <a:pt x="26247" y="13226"/>
                    </a:lnTo>
                    <a:lnTo>
                      <a:pt x="26247" y="13088"/>
                    </a:lnTo>
                    <a:cubicBezTo>
                      <a:pt x="26247" y="12268"/>
                      <a:pt x="26247" y="11477"/>
                      <a:pt x="26243" y="10742"/>
                    </a:cubicBezTo>
                    <a:lnTo>
                      <a:pt x="26886" y="10742"/>
                    </a:lnTo>
                    <a:cubicBezTo>
                      <a:pt x="26897" y="10742"/>
                      <a:pt x="26907" y="10742"/>
                      <a:pt x="26918" y="10742"/>
                    </a:cubicBezTo>
                    <a:cubicBezTo>
                      <a:pt x="26964" y="10742"/>
                      <a:pt x="27010" y="10744"/>
                      <a:pt x="27058" y="10744"/>
                    </a:cubicBezTo>
                    <a:cubicBezTo>
                      <a:pt x="27114" y="10744"/>
                      <a:pt x="27172" y="10740"/>
                      <a:pt x="27233" y="10724"/>
                    </a:cubicBezTo>
                    <a:cubicBezTo>
                      <a:pt x="27353" y="10690"/>
                      <a:pt x="27457" y="10608"/>
                      <a:pt x="27517" y="10500"/>
                    </a:cubicBezTo>
                    <a:cubicBezTo>
                      <a:pt x="27584" y="10395"/>
                      <a:pt x="27584" y="10261"/>
                      <a:pt x="27581" y="10156"/>
                    </a:cubicBezTo>
                    <a:lnTo>
                      <a:pt x="27581" y="9831"/>
                    </a:lnTo>
                    <a:cubicBezTo>
                      <a:pt x="27581" y="9618"/>
                      <a:pt x="27581" y="9405"/>
                      <a:pt x="27577" y="9196"/>
                    </a:cubicBezTo>
                    <a:cubicBezTo>
                      <a:pt x="27577" y="8359"/>
                      <a:pt x="27577" y="7568"/>
                      <a:pt x="27573" y="6832"/>
                    </a:cubicBezTo>
                    <a:cubicBezTo>
                      <a:pt x="27569" y="5353"/>
                      <a:pt x="27565" y="4082"/>
                      <a:pt x="27562" y="3044"/>
                    </a:cubicBezTo>
                    <a:cubicBezTo>
                      <a:pt x="27555" y="2006"/>
                      <a:pt x="27551" y="1203"/>
                      <a:pt x="27547" y="650"/>
                    </a:cubicBezTo>
                    <a:cubicBezTo>
                      <a:pt x="27551" y="519"/>
                      <a:pt x="27555" y="388"/>
                      <a:pt x="27495" y="295"/>
                    </a:cubicBezTo>
                    <a:cubicBezTo>
                      <a:pt x="27446" y="202"/>
                      <a:pt x="27372" y="142"/>
                      <a:pt x="27308" y="109"/>
                    </a:cubicBezTo>
                    <a:cubicBezTo>
                      <a:pt x="27244" y="79"/>
                      <a:pt x="27192" y="67"/>
                      <a:pt x="27155" y="67"/>
                    </a:cubicBezTo>
                    <a:cubicBezTo>
                      <a:pt x="27143" y="66"/>
                      <a:pt x="27134" y="66"/>
                      <a:pt x="27126" y="66"/>
                    </a:cubicBezTo>
                    <a:cubicBezTo>
                      <a:pt x="27111" y="66"/>
                      <a:pt x="27103" y="67"/>
                      <a:pt x="27103" y="67"/>
                    </a:cubicBezTo>
                    <a:cubicBezTo>
                      <a:pt x="27103" y="67"/>
                      <a:pt x="27031" y="60"/>
                      <a:pt x="26897" y="60"/>
                    </a:cubicBezTo>
                    <a:cubicBezTo>
                      <a:pt x="26759" y="57"/>
                      <a:pt x="26560" y="57"/>
                      <a:pt x="26300" y="52"/>
                    </a:cubicBezTo>
                    <a:cubicBezTo>
                      <a:pt x="25769" y="49"/>
                      <a:pt x="24996" y="45"/>
                      <a:pt x="24002" y="41"/>
                    </a:cubicBezTo>
                    <a:cubicBezTo>
                      <a:pt x="22000" y="34"/>
                      <a:pt x="19113" y="26"/>
                      <a:pt x="15546" y="19"/>
                    </a:cubicBezTo>
                    <a:cubicBezTo>
                      <a:pt x="11971" y="15"/>
                      <a:pt x="7721" y="7"/>
                      <a:pt x="3000" y="4"/>
                    </a:cubicBezTo>
                    <a:lnTo>
                      <a:pt x="1207" y="4"/>
                    </a:lnTo>
                    <a:lnTo>
                      <a:pt x="75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5"/>
              <p:cNvSpPr/>
              <p:nvPr/>
            </p:nvSpPr>
            <p:spPr>
              <a:xfrm>
                <a:off x="980636" y="1708207"/>
                <a:ext cx="392326" cy="95563"/>
              </a:xfrm>
              <a:custGeom>
                <a:rect b="b" l="l" r="r" t="t"/>
                <a:pathLst>
                  <a:path extrusionOk="0" h="6015" w="24694">
                    <a:moveTo>
                      <a:pt x="12464" y="1"/>
                    </a:moveTo>
                    <a:cubicBezTo>
                      <a:pt x="11988" y="1"/>
                      <a:pt x="11506" y="114"/>
                      <a:pt x="11078" y="322"/>
                    </a:cubicBezTo>
                    <a:cubicBezTo>
                      <a:pt x="10149" y="775"/>
                      <a:pt x="9454" y="1611"/>
                      <a:pt x="8946" y="2515"/>
                    </a:cubicBezTo>
                    <a:cubicBezTo>
                      <a:pt x="8610" y="3120"/>
                      <a:pt x="8337" y="3766"/>
                      <a:pt x="7896" y="4297"/>
                    </a:cubicBezTo>
                    <a:cubicBezTo>
                      <a:pt x="7498" y="4776"/>
                      <a:pt x="6916" y="5158"/>
                      <a:pt x="6300" y="5158"/>
                    </a:cubicBezTo>
                    <a:cubicBezTo>
                      <a:pt x="6235" y="5158"/>
                      <a:pt x="6169" y="5154"/>
                      <a:pt x="6103" y="5145"/>
                    </a:cubicBezTo>
                    <a:cubicBezTo>
                      <a:pt x="4867" y="4980"/>
                      <a:pt x="4281" y="3370"/>
                      <a:pt x="3074" y="3057"/>
                    </a:cubicBezTo>
                    <a:cubicBezTo>
                      <a:pt x="2943" y="3023"/>
                      <a:pt x="2811" y="3008"/>
                      <a:pt x="2678" y="3008"/>
                    </a:cubicBezTo>
                    <a:cubicBezTo>
                      <a:pt x="2037" y="3008"/>
                      <a:pt x="1400" y="3373"/>
                      <a:pt x="979" y="3875"/>
                    </a:cubicBezTo>
                    <a:cubicBezTo>
                      <a:pt x="471" y="4480"/>
                      <a:pt x="221" y="5257"/>
                      <a:pt x="0" y="6015"/>
                    </a:cubicBezTo>
                    <a:lnTo>
                      <a:pt x="24693" y="5956"/>
                    </a:lnTo>
                    <a:cubicBezTo>
                      <a:pt x="24555" y="5014"/>
                      <a:pt x="24174" y="4073"/>
                      <a:pt x="23445" y="3460"/>
                    </a:cubicBezTo>
                    <a:cubicBezTo>
                      <a:pt x="23004" y="3089"/>
                      <a:pt x="22417" y="2869"/>
                      <a:pt x="21843" y="2869"/>
                    </a:cubicBezTo>
                    <a:cubicBezTo>
                      <a:pt x="21475" y="2869"/>
                      <a:pt x="21112" y="2959"/>
                      <a:pt x="20797" y="3158"/>
                    </a:cubicBezTo>
                    <a:cubicBezTo>
                      <a:pt x="20106" y="3599"/>
                      <a:pt x="19767" y="4442"/>
                      <a:pt x="19106" y="4932"/>
                    </a:cubicBezTo>
                    <a:cubicBezTo>
                      <a:pt x="18746" y="5199"/>
                      <a:pt x="18299" y="5334"/>
                      <a:pt x="17853" y="5334"/>
                    </a:cubicBezTo>
                    <a:cubicBezTo>
                      <a:pt x="17450" y="5334"/>
                      <a:pt x="17048" y="5224"/>
                      <a:pt x="16712" y="5003"/>
                    </a:cubicBezTo>
                    <a:cubicBezTo>
                      <a:pt x="15221" y="4032"/>
                      <a:pt x="15415" y="1604"/>
                      <a:pt x="14022" y="506"/>
                    </a:cubicBezTo>
                    <a:cubicBezTo>
                      <a:pt x="13580" y="160"/>
                      <a:pt x="13027" y="1"/>
                      <a:pt x="124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5"/>
              <p:cNvSpPr/>
              <p:nvPr/>
            </p:nvSpPr>
            <p:spPr>
              <a:xfrm>
                <a:off x="988580" y="1725937"/>
                <a:ext cx="376438" cy="51110"/>
              </a:xfrm>
              <a:custGeom>
                <a:rect b="b" l="l" r="r" t="t"/>
                <a:pathLst>
                  <a:path extrusionOk="0" h="3217" w="23694">
                    <a:moveTo>
                      <a:pt x="21574" y="0"/>
                    </a:moveTo>
                    <a:cubicBezTo>
                      <a:pt x="21133" y="0"/>
                      <a:pt x="20636" y="53"/>
                      <a:pt x="20103" y="185"/>
                    </a:cubicBezTo>
                    <a:cubicBezTo>
                      <a:pt x="19547" y="323"/>
                      <a:pt x="18956" y="540"/>
                      <a:pt x="18348" y="820"/>
                    </a:cubicBezTo>
                    <a:cubicBezTo>
                      <a:pt x="17739" y="1097"/>
                      <a:pt x="17108" y="1437"/>
                      <a:pt x="16443" y="1780"/>
                    </a:cubicBezTo>
                    <a:cubicBezTo>
                      <a:pt x="15774" y="2120"/>
                      <a:pt x="15065" y="2468"/>
                      <a:pt x="14295" y="2721"/>
                    </a:cubicBezTo>
                    <a:cubicBezTo>
                      <a:pt x="13651" y="2937"/>
                      <a:pt x="12960" y="3083"/>
                      <a:pt x="12250" y="3083"/>
                    </a:cubicBezTo>
                    <a:cubicBezTo>
                      <a:pt x="12112" y="3083"/>
                      <a:pt x="11973" y="3077"/>
                      <a:pt x="11833" y="3066"/>
                    </a:cubicBezTo>
                    <a:cubicBezTo>
                      <a:pt x="10975" y="2998"/>
                      <a:pt x="10161" y="2755"/>
                      <a:pt x="9409" y="2452"/>
                    </a:cubicBezTo>
                    <a:cubicBezTo>
                      <a:pt x="8651" y="2154"/>
                      <a:pt x="7949" y="1795"/>
                      <a:pt x="7277" y="1459"/>
                    </a:cubicBezTo>
                    <a:cubicBezTo>
                      <a:pt x="5939" y="783"/>
                      <a:pt x="4674" y="237"/>
                      <a:pt x="3534" y="80"/>
                    </a:cubicBezTo>
                    <a:cubicBezTo>
                      <a:pt x="3214" y="32"/>
                      <a:pt x="2908" y="11"/>
                      <a:pt x="2622" y="11"/>
                    </a:cubicBezTo>
                    <a:cubicBezTo>
                      <a:pt x="1893" y="11"/>
                      <a:pt x="1287" y="147"/>
                      <a:pt x="864" y="316"/>
                    </a:cubicBezTo>
                    <a:cubicBezTo>
                      <a:pt x="565" y="432"/>
                      <a:pt x="352" y="559"/>
                      <a:pt x="210" y="649"/>
                    </a:cubicBezTo>
                    <a:cubicBezTo>
                      <a:pt x="147" y="694"/>
                      <a:pt x="95" y="727"/>
                      <a:pt x="53" y="757"/>
                    </a:cubicBezTo>
                    <a:cubicBezTo>
                      <a:pt x="19" y="783"/>
                      <a:pt x="1" y="798"/>
                      <a:pt x="1" y="798"/>
                    </a:cubicBezTo>
                    <a:cubicBezTo>
                      <a:pt x="1" y="798"/>
                      <a:pt x="2" y="799"/>
                      <a:pt x="3" y="799"/>
                    </a:cubicBezTo>
                    <a:cubicBezTo>
                      <a:pt x="34" y="799"/>
                      <a:pt x="311" y="573"/>
                      <a:pt x="883" y="365"/>
                    </a:cubicBezTo>
                    <a:cubicBezTo>
                      <a:pt x="1290" y="215"/>
                      <a:pt x="1860" y="93"/>
                      <a:pt x="2542" y="93"/>
                    </a:cubicBezTo>
                    <a:cubicBezTo>
                      <a:pt x="2847" y="93"/>
                      <a:pt x="3174" y="118"/>
                      <a:pt x="3519" y="175"/>
                    </a:cubicBezTo>
                    <a:cubicBezTo>
                      <a:pt x="4640" y="342"/>
                      <a:pt x="5887" y="887"/>
                      <a:pt x="7221" y="1571"/>
                    </a:cubicBezTo>
                    <a:cubicBezTo>
                      <a:pt x="7894" y="1907"/>
                      <a:pt x="8595" y="2273"/>
                      <a:pt x="9357" y="2576"/>
                    </a:cubicBezTo>
                    <a:cubicBezTo>
                      <a:pt x="10119" y="2882"/>
                      <a:pt x="10945" y="3133"/>
                      <a:pt x="11823" y="3200"/>
                    </a:cubicBezTo>
                    <a:cubicBezTo>
                      <a:pt x="11963" y="3211"/>
                      <a:pt x="12104" y="3217"/>
                      <a:pt x="12243" y="3217"/>
                    </a:cubicBezTo>
                    <a:cubicBezTo>
                      <a:pt x="12973" y="3217"/>
                      <a:pt x="13684" y="3068"/>
                      <a:pt x="14336" y="2849"/>
                    </a:cubicBezTo>
                    <a:cubicBezTo>
                      <a:pt x="15117" y="2587"/>
                      <a:pt x="15831" y="2236"/>
                      <a:pt x="16499" y="1889"/>
                    </a:cubicBezTo>
                    <a:cubicBezTo>
                      <a:pt x="17164" y="1545"/>
                      <a:pt x="17791" y="1201"/>
                      <a:pt x="18396" y="921"/>
                    </a:cubicBezTo>
                    <a:cubicBezTo>
                      <a:pt x="18998" y="641"/>
                      <a:pt x="19580" y="421"/>
                      <a:pt x="20125" y="279"/>
                    </a:cubicBezTo>
                    <a:cubicBezTo>
                      <a:pt x="20687" y="133"/>
                      <a:pt x="21208" y="77"/>
                      <a:pt x="21665" y="77"/>
                    </a:cubicBezTo>
                    <a:cubicBezTo>
                      <a:pt x="22098" y="77"/>
                      <a:pt x="22473" y="128"/>
                      <a:pt x="22770" y="201"/>
                    </a:cubicBezTo>
                    <a:cubicBezTo>
                      <a:pt x="23076" y="275"/>
                      <a:pt x="23304" y="372"/>
                      <a:pt x="23461" y="435"/>
                    </a:cubicBezTo>
                    <a:cubicBezTo>
                      <a:pt x="23528" y="466"/>
                      <a:pt x="23585" y="492"/>
                      <a:pt x="23633" y="514"/>
                    </a:cubicBezTo>
                    <a:cubicBezTo>
                      <a:pt x="23664" y="530"/>
                      <a:pt x="23685" y="538"/>
                      <a:pt x="23691" y="538"/>
                    </a:cubicBezTo>
                    <a:cubicBezTo>
                      <a:pt x="23693" y="538"/>
                      <a:pt x="23693" y="537"/>
                      <a:pt x="23693" y="537"/>
                    </a:cubicBezTo>
                    <a:cubicBezTo>
                      <a:pt x="23693" y="537"/>
                      <a:pt x="23402" y="323"/>
                      <a:pt x="22785" y="152"/>
                    </a:cubicBezTo>
                    <a:cubicBezTo>
                      <a:pt x="22464" y="62"/>
                      <a:pt x="22052" y="0"/>
                      <a:pt x="2157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5"/>
              <p:cNvSpPr/>
              <p:nvPr/>
            </p:nvSpPr>
            <p:spPr>
              <a:xfrm>
                <a:off x="1172494" y="1703885"/>
                <a:ext cx="8675" cy="8675"/>
              </a:xfrm>
              <a:custGeom>
                <a:rect b="b" l="l" r="r" t="t"/>
                <a:pathLst>
                  <a:path extrusionOk="0" h="546" w="546">
                    <a:moveTo>
                      <a:pt x="273" y="1"/>
                    </a:moveTo>
                    <a:cubicBezTo>
                      <a:pt x="119" y="1"/>
                      <a:pt x="0" y="120"/>
                      <a:pt x="0" y="273"/>
                    </a:cubicBezTo>
                    <a:cubicBezTo>
                      <a:pt x="0" y="423"/>
                      <a:pt x="119" y="546"/>
                      <a:pt x="273" y="546"/>
                    </a:cubicBezTo>
                    <a:cubicBezTo>
                      <a:pt x="422" y="546"/>
                      <a:pt x="545" y="423"/>
                      <a:pt x="545" y="273"/>
                    </a:cubicBezTo>
                    <a:cubicBezTo>
                      <a:pt x="545" y="120"/>
                      <a:pt x="422" y="1"/>
                      <a:pt x="27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5"/>
              <p:cNvSpPr/>
              <p:nvPr/>
            </p:nvSpPr>
            <p:spPr>
              <a:xfrm>
                <a:off x="1017193" y="1722172"/>
                <a:ext cx="8675" cy="8690"/>
              </a:xfrm>
              <a:custGeom>
                <a:rect b="b" l="l" r="r" t="t"/>
                <a:pathLst>
                  <a:path extrusionOk="0" h="547" w="546">
                    <a:moveTo>
                      <a:pt x="273" y="0"/>
                    </a:moveTo>
                    <a:cubicBezTo>
                      <a:pt x="123" y="0"/>
                      <a:pt x="0" y="124"/>
                      <a:pt x="0" y="273"/>
                    </a:cubicBezTo>
                    <a:cubicBezTo>
                      <a:pt x="0" y="426"/>
                      <a:pt x="123" y="546"/>
                      <a:pt x="273" y="546"/>
                    </a:cubicBezTo>
                    <a:cubicBezTo>
                      <a:pt x="423" y="546"/>
                      <a:pt x="545" y="426"/>
                      <a:pt x="545" y="273"/>
                    </a:cubicBezTo>
                    <a:cubicBezTo>
                      <a:pt x="545" y="124"/>
                      <a:pt x="423" y="0"/>
                      <a:pt x="27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5"/>
              <p:cNvSpPr/>
              <p:nvPr/>
            </p:nvSpPr>
            <p:spPr>
              <a:xfrm>
                <a:off x="1326110" y="1722220"/>
                <a:ext cx="8690" cy="8690"/>
              </a:xfrm>
              <a:custGeom>
                <a:rect b="b" l="l" r="r" t="t"/>
                <a:pathLst>
                  <a:path extrusionOk="0" h="547" w="547">
                    <a:moveTo>
                      <a:pt x="274" y="1"/>
                    </a:moveTo>
                    <a:cubicBezTo>
                      <a:pt x="125" y="1"/>
                      <a:pt x="1" y="121"/>
                      <a:pt x="1" y="274"/>
                    </a:cubicBezTo>
                    <a:cubicBezTo>
                      <a:pt x="1" y="423"/>
                      <a:pt x="125" y="547"/>
                      <a:pt x="274" y="547"/>
                    </a:cubicBezTo>
                    <a:cubicBezTo>
                      <a:pt x="423" y="547"/>
                      <a:pt x="547" y="423"/>
                      <a:pt x="547" y="274"/>
                    </a:cubicBezTo>
                    <a:cubicBezTo>
                      <a:pt x="547" y="121"/>
                      <a:pt x="423" y="1"/>
                      <a:pt x="27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4" name="Google Shape;614;p35"/>
            <p:cNvSpPr/>
            <p:nvPr/>
          </p:nvSpPr>
          <p:spPr>
            <a:xfrm>
              <a:off x="1270043" y="2677853"/>
              <a:ext cx="6673" cy="9612"/>
            </a:xfrm>
            <a:custGeom>
              <a:rect b="b" l="l" r="r" t="t"/>
              <a:pathLst>
                <a:path extrusionOk="0" h="605" w="420">
                  <a:moveTo>
                    <a:pt x="54" y="0"/>
                  </a:moveTo>
                  <a:cubicBezTo>
                    <a:pt x="47" y="0"/>
                    <a:pt x="42" y="2"/>
                    <a:pt x="38" y="5"/>
                  </a:cubicBezTo>
                  <a:cubicBezTo>
                    <a:pt x="1" y="35"/>
                    <a:pt x="64" y="173"/>
                    <a:pt x="154" y="334"/>
                  </a:cubicBezTo>
                  <a:cubicBezTo>
                    <a:pt x="238" y="483"/>
                    <a:pt x="318" y="604"/>
                    <a:pt x="365" y="604"/>
                  </a:cubicBezTo>
                  <a:cubicBezTo>
                    <a:pt x="368" y="604"/>
                    <a:pt x="371" y="604"/>
                    <a:pt x="374" y="603"/>
                  </a:cubicBezTo>
                  <a:cubicBezTo>
                    <a:pt x="419" y="588"/>
                    <a:pt x="397" y="423"/>
                    <a:pt x="299" y="252"/>
                  </a:cubicBezTo>
                  <a:cubicBezTo>
                    <a:pt x="214" y="100"/>
                    <a:pt x="101" y="0"/>
                    <a:pt x="5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5" name="Google Shape;615;p35"/>
            <p:cNvGrpSpPr/>
            <p:nvPr/>
          </p:nvGrpSpPr>
          <p:grpSpPr>
            <a:xfrm>
              <a:off x="1215819" y="1694083"/>
              <a:ext cx="599658" cy="1005154"/>
              <a:chOff x="1215819" y="1694083"/>
              <a:chExt cx="599658" cy="1005154"/>
            </a:xfrm>
          </p:grpSpPr>
          <p:sp>
            <p:nvSpPr>
              <p:cNvPr id="616" name="Google Shape;616;p35"/>
              <p:cNvSpPr/>
              <p:nvPr/>
            </p:nvSpPr>
            <p:spPr>
              <a:xfrm>
                <a:off x="1670185" y="1715451"/>
                <a:ext cx="145291" cy="100616"/>
              </a:xfrm>
              <a:custGeom>
                <a:rect b="b" l="l" r="r" t="t"/>
                <a:pathLst>
                  <a:path extrusionOk="0" h="6333" w="9145">
                    <a:moveTo>
                      <a:pt x="508" y="1"/>
                    </a:moveTo>
                    <a:cubicBezTo>
                      <a:pt x="258" y="1"/>
                      <a:pt x="53" y="199"/>
                      <a:pt x="45" y="454"/>
                    </a:cubicBezTo>
                    <a:cubicBezTo>
                      <a:pt x="1" y="1902"/>
                      <a:pt x="82" y="6332"/>
                      <a:pt x="82" y="6332"/>
                    </a:cubicBezTo>
                    <a:lnTo>
                      <a:pt x="1390" y="5025"/>
                    </a:lnTo>
                    <a:lnTo>
                      <a:pt x="8681" y="5025"/>
                    </a:lnTo>
                    <a:cubicBezTo>
                      <a:pt x="8934" y="5025"/>
                      <a:pt x="9144" y="4819"/>
                      <a:pt x="9144" y="4562"/>
                    </a:cubicBezTo>
                    <a:lnTo>
                      <a:pt x="9144" y="464"/>
                    </a:lnTo>
                    <a:cubicBezTo>
                      <a:pt x="9144" y="211"/>
                      <a:pt x="8934" y="1"/>
                      <a:pt x="868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5"/>
              <p:cNvSpPr/>
              <p:nvPr/>
            </p:nvSpPr>
            <p:spPr>
              <a:xfrm>
                <a:off x="1719262" y="1750070"/>
                <a:ext cx="10931" cy="10915"/>
              </a:xfrm>
              <a:custGeom>
                <a:rect b="b" l="l" r="r" t="t"/>
                <a:pathLst>
                  <a:path extrusionOk="0" h="687" w="688">
                    <a:moveTo>
                      <a:pt x="344" y="0"/>
                    </a:moveTo>
                    <a:cubicBezTo>
                      <a:pt x="153" y="0"/>
                      <a:pt x="1" y="153"/>
                      <a:pt x="1" y="344"/>
                    </a:cubicBezTo>
                    <a:cubicBezTo>
                      <a:pt x="1" y="534"/>
                      <a:pt x="153" y="687"/>
                      <a:pt x="344" y="687"/>
                    </a:cubicBezTo>
                    <a:cubicBezTo>
                      <a:pt x="531" y="687"/>
                      <a:pt x="687" y="534"/>
                      <a:pt x="687" y="344"/>
                    </a:cubicBezTo>
                    <a:cubicBezTo>
                      <a:pt x="687" y="153"/>
                      <a:pt x="531" y="0"/>
                      <a:pt x="3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5"/>
              <p:cNvSpPr/>
              <p:nvPr/>
            </p:nvSpPr>
            <p:spPr>
              <a:xfrm>
                <a:off x="1737596" y="1750070"/>
                <a:ext cx="10946" cy="10915"/>
              </a:xfrm>
              <a:custGeom>
                <a:rect b="b" l="l" r="r" t="t"/>
                <a:pathLst>
                  <a:path extrusionOk="0" h="687" w="689">
                    <a:moveTo>
                      <a:pt x="344" y="0"/>
                    </a:moveTo>
                    <a:cubicBezTo>
                      <a:pt x="154" y="0"/>
                      <a:pt x="0" y="153"/>
                      <a:pt x="0" y="344"/>
                    </a:cubicBezTo>
                    <a:cubicBezTo>
                      <a:pt x="0" y="534"/>
                      <a:pt x="154" y="687"/>
                      <a:pt x="344" y="687"/>
                    </a:cubicBezTo>
                    <a:cubicBezTo>
                      <a:pt x="535" y="687"/>
                      <a:pt x="688" y="534"/>
                      <a:pt x="688" y="344"/>
                    </a:cubicBezTo>
                    <a:cubicBezTo>
                      <a:pt x="688" y="153"/>
                      <a:pt x="535" y="0"/>
                      <a:pt x="3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5"/>
              <p:cNvSpPr/>
              <p:nvPr/>
            </p:nvSpPr>
            <p:spPr>
              <a:xfrm>
                <a:off x="1755994" y="1750070"/>
                <a:ext cx="10867" cy="10915"/>
              </a:xfrm>
              <a:custGeom>
                <a:rect b="b" l="l" r="r" t="t"/>
                <a:pathLst>
                  <a:path extrusionOk="0" h="687" w="684">
                    <a:moveTo>
                      <a:pt x="344" y="0"/>
                    </a:moveTo>
                    <a:cubicBezTo>
                      <a:pt x="154" y="0"/>
                      <a:pt x="1" y="153"/>
                      <a:pt x="1" y="344"/>
                    </a:cubicBezTo>
                    <a:cubicBezTo>
                      <a:pt x="1" y="534"/>
                      <a:pt x="154" y="687"/>
                      <a:pt x="344" y="687"/>
                    </a:cubicBezTo>
                    <a:cubicBezTo>
                      <a:pt x="530" y="687"/>
                      <a:pt x="684" y="534"/>
                      <a:pt x="684" y="344"/>
                    </a:cubicBezTo>
                    <a:cubicBezTo>
                      <a:pt x="684" y="153"/>
                      <a:pt x="530" y="0"/>
                      <a:pt x="3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5"/>
              <p:cNvSpPr/>
              <p:nvPr/>
            </p:nvSpPr>
            <p:spPr>
              <a:xfrm>
                <a:off x="1322631" y="2295218"/>
                <a:ext cx="395948" cy="403670"/>
              </a:xfrm>
              <a:custGeom>
                <a:rect b="b" l="l" r="r" t="t"/>
                <a:pathLst>
                  <a:path extrusionOk="0" h="25408" w="24922">
                    <a:moveTo>
                      <a:pt x="16924" y="2668"/>
                    </a:moveTo>
                    <a:lnTo>
                      <a:pt x="19265" y="11072"/>
                    </a:lnTo>
                    <a:lnTo>
                      <a:pt x="13876" y="11240"/>
                    </a:lnTo>
                    <a:lnTo>
                      <a:pt x="13611" y="11248"/>
                    </a:lnTo>
                    <a:lnTo>
                      <a:pt x="12949" y="11271"/>
                    </a:lnTo>
                    <a:lnTo>
                      <a:pt x="13125" y="2668"/>
                    </a:lnTo>
                    <a:close/>
                    <a:moveTo>
                      <a:pt x="10887" y="2769"/>
                    </a:moveTo>
                    <a:lnTo>
                      <a:pt x="11153" y="11326"/>
                    </a:lnTo>
                    <a:lnTo>
                      <a:pt x="4912" y="11521"/>
                    </a:lnTo>
                    <a:lnTo>
                      <a:pt x="7291" y="3681"/>
                    </a:lnTo>
                    <a:lnTo>
                      <a:pt x="7560" y="2791"/>
                    </a:lnTo>
                    <a:cubicBezTo>
                      <a:pt x="8557" y="2791"/>
                      <a:pt x="9722" y="2769"/>
                      <a:pt x="10887" y="2769"/>
                    </a:cubicBezTo>
                    <a:close/>
                    <a:moveTo>
                      <a:pt x="14010" y="0"/>
                    </a:moveTo>
                    <a:cubicBezTo>
                      <a:pt x="13382" y="0"/>
                      <a:pt x="12711" y="9"/>
                      <a:pt x="11994" y="28"/>
                    </a:cubicBezTo>
                    <a:cubicBezTo>
                      <a:pt x="3328" y="248"/>
                      <a:pt x="2757" y="1529"/>
                      <a:pt x="3197" y="2276"/>
                    </a:cubicBezTo>
                    <a:cubicBezTo>
                      <a:pt x="3389" y="2605"/>
                      <a:pt x="3756" y="2787"/>
                      <a:pt x="4133" y="2787"/>
                    </a:cubicBezTo>
                    <a:cubicBezTo>
                      <a:pt x="4158" y="2787"/>
                      <a:pt x="4184" y="2786"/>
                      <a:pt x="4209" y="2784"/>
                    </a:cubicBezTo>
                    <a:cubicBezTo>
                      <a:pt x="4422" y="2769"/>
                      <a:pt x="4702" y="2765"/>
                      <a:pt x="5035" y="2765"/>
                    </a:cubicBezTo>
                    <a:lnTo>
                      <a:pt x="4826" y="3681"/>
                    </a:lnTo>
                    <a:lnTo>
                      <a:pt x="0" y="25004"/>
                    </a:lnTo>
                    <a:lnTo>
                      <a:pt x="844" y="24929"/>
                    </a:lnTo>
                    <a:lnTo>
                      <a:pt x="4403" y="13190"/>
                    </a:lnTo>
                    <a:lnTo>
                      <a:pt x="11201" y="12929"/>
                    </a:lnTo>
                    <a:lnTo>
                      <a:pt x="11594" y="25407"/>
                    </a:lnTo>
                    <a:lnTo>
                      <a:pt x="12658" y="25407"/>
                    </a:lnTo>
                    <a:lnTo>
                      <a:pt x="12916" y="12862"/>
                    </a:lnTo>
                    <a:lnTo>
                      <a:pt x="12949" y="12862"/>
                    </a:lnTo>
                    <a:lnTo>
                      <a:pt x="13666" y="12835"/>
                    </a:lnTo>
                    <a:lnTo>
                      <a:pt x="19695" y="12604"/>
                    </a:lnTo>
                    <a:lnTo>
                      <a:pt x="23263" y="25407"/>
                    </a:lnTo>
                    <a:lnTo>
                      <a:pt x="24285" y="25407"/>
                    </a:lnTo>
                    <a:lnTo>
                      <a:pt x="19187" y="2668"/>
                    </a:lnTo>
                    <a:lnTo>
                      <a:pt x="21619" y="2668"/>
                    </a:lnTo>
                    <a:cubicBezTo>
                      <a:pt x="22689" y="2668"/>
                      <a:pt x="24921" y="0"/>
                      <a:pt x="140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5"/>
              <p:cNvSpPr/>
              <p:nvPr/>
            </p:nvSpPr>
            <p:spPr>
              <a:xfrm>
                <a:off x="1215819" y="2631286"/>
                <a:ext cx="145688" cy="67951"/>
              </a:xfrm>
              <a:custGeom>
                <a:rect b="b" l="l" r="r" t="t"/>
                <a:pathLst>
                  <a:path extrusionOk="0" h="4277" w="9170">
                    <a:moveTo>
                      <a:pt x="9128" y="1"/>
                    </a:moveTo>
                    <a:lnTo>
                      <a:pt x="4191" y="34"/>
                    </a:lnTo>
                    <a:lnTo>
                      <a:pt x="4191" y="2790"/>
                    </a:lnTo>
                    <a:cubicBezTo>
                      <a:pt x="4191" y="2790"/>
                      <a:pt x="0" y="3806"/>
                      <a:pt x="1016" y="4120"/>
                    </a:cubicBezTo>
                    <a:cubicBezTo>
                      <a:pt x="1394" y="4237"/>
                      <a:pt x="2565" y="4277"/>
                      <a:pt x="3905" y="4277"/>
                    </a:cubicBezTo>
                    <a:cubicBezTo>
                      <a:pt x="5812" y="4277"/>
                      <a:pt x="8062" y="4197"/>
                      <a:pt x="8863" y="4147"/>
                    </a:cubicBezTo>
                    <a:lnTo>
                      <a:pt x="9170" y="4124"/>
                    </a:lnTo>
                    <a:lnTo>
                      <a:pt x="91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5"/>
              <p:cNvSpPr/>
              <p:nvPr/>
            </p:nvSpPr>
            <p:spPr>
              <a:xfrm>
                <a:off x="1230118" y="2691389"/>
                <a:ext cx="131151" cy="2701"/>
              </a:xfrm>
              <a:custGeom>
                <a:rect b="b" l="l" r="r" t="t"/>
                <a:pathLst>
                  <a:path extrusionOk="0" h="170" w="8255">
                    <a:moveTo>
                      <a:pt x="4127" y="1"/>
                    </a:moveTo>
                    <a:cubicBezTo>
                      <a:pt x="1848" y="1"/>
                      <a:pt x="0" y="38"/>
                      <a:pt x="0" y="87"/>
                    </a:cubicBezTo>
                    <a:cubicBezTo>
                      <a:pt x="0" y="131"/>
                      <a:pt x="1848" y="169"/>
                      <a:pt x="4127" y="169"/>
                    </a:cubicBezTo>
                    <a:cubicBezTo>
                      <a:pt x="6406" y="169"/>
                      <a:pt x="8254" y="131"/>
                      <a:pt x="8254" y="87"/>
                    </a:cubicBezTo>
                    <a:cubicBezTo>
                      <a:pt x="8254" y="38"/>
                      <a:pt x="6406" y="1"/>
                      <a:pt x="412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5"/>
              <p:cNvSpPr/>
              <p:nvPr/>
            </p:nvSpPr>
            <p:spPr>
              <a:xfrm>
                <a:off x="1274618" y="2676502"/>
                <a:ext cx="7006" cy="8134"/>
              </a:xfrm>
              <a:custGeom>
                <a:rect b="b" l="l" r="r" t="t"/>
                <a:pathLst>
                  <a:path extrusionOk="0" h="512" w="441">
                    <a:moveTo>
                      <a:pt x="56" y="0"/>
                    </a:moveTo>
                    <a:cubicBezTo>
                      <a:pt x="46" y="0"/>
                      <a:pt x="39" y="3"/>
                      <a:pt x="34" y="8"/>
                    </a:cubicBezTo>
                    <a:cubicBezTo>
                      <a:pt x="0" y="41"/>
                      <a:pt x="68" y="165"/>
                      <a:pt x="164" y="296"/>
                    </a:cubicBezTo>
                    <a:cubicBezTo>
                      <a:pt x="256" y="418"/>
                      <a:pt x="341" y="511"/>
                      <a:pt x="387" y="511"/>
                    </a:cubicBezTo>
                    <a:cubicBezTo>
                      <a:pt x="392" y="511"/>
                      <a:pt x="396" y="510"/>
                      <a:pt x="400" y="508"/>
                    </a:cubicBezTo>
                    <a:cubicBezTo>
                      <a:pt x="441" y="486"/>
                      <a:pt x="407" y="341"/>
                      <a:pt x="302" y="198"/>
                    </a:cubicBezTo>
                    <a:cubicBezTo>
                      <a:pt x="211" y="75"/>
                      <a:pt x="107" y="0"/>
                      <a:pt x="5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5"/>
              <p:cNvSpPr/>
              <p:nvPr/>
            </p:nvSpPr>
            <p:spPr>
              <a:xfrm>
                <a:off x="1337279" y="2677074"/>
                <a:ext cx="23100" cy="15427"/>
              </a:xfrm>
              <a:custGeom>
                <a:rect b="b" l="l" r="r" t="t"/>
                <a:pathLst>
                  <a:path extrusionOk="0" h="971" w="1454">
                    <a:moveTo>
                      <a:pt x="1148" y="0"/>
                    </a:moveTo>
                    <a:cubicBezTo>
                      <a:pt x="975" y="0"/>
                      <a:pt x="745" y="69"/>
                      <a:pt x="549" y="222"/>
                    </a:cubicBezTo>
                    <a:cubicBezTo>
                      <a:pt x="340" y="383"/>
                      <a:pt x="210" y="577"/>
                      <a:pt x="123" y="719"/>
                    </a:cubicBezTo>
                    <a:cubicBezTo>
                      <a:pt x="37" y="861"/>
                      <a:pt x="1" y="955"/>
                      <a:pt x="19" y="969"/>
                    </a:cubicBezTo>
                    <a:cubicBezTo>
                      <a:pt x="21" y="970"/>
                      <a:pt x="23" y="971"/>
                      <a:pt x="25" y="971"/>
                    </a:cubicBezTo>
                    <a:cubicBezTo>
                      <a:pt x="51" y="971"/>
                      <a:pt x="122" y="899"/>
                      <a:pt x="221" y="790"/>
                    </a:cubicBezTo>
                    <a:cubicBezTo>
                      <a:pt x="325" y="667"/>
                      <a:pt x="468" y="498"/>
                      <a:pt x="654" y="353"/>
                    </a:cubicBezTo>
                    <a:cubicBezTo>
                      <a:pt x="837" y="211"/>
                      <a:pt x="1039" y="140"/>
                      <a:pt x="1188" y="122"/>
                    </a:cubicBezTo>
                    <a:cubicBezTo>
                      <a:pt x="1251" y="114"/>
                      <a:pt x="1304" y="113"/>
                      <a:pt x="1346" y="113"/>
                    </a:cubicBezTo>
                    <a:cubicBezTo>
                      <a:pt x="1354" y="113"/>
                      <a:pt x="1362" y="113"/>
                      <a:pt x="1369" y="113"/>
                    </a:cubicBezTo>
                    <a:cubicBezTo>
                      <a:pt x="1413" y="113"/>
                      <a:pt x="1440" y="112"/>
                      <a:pt x="1446" y="99"/>
                    </a:cubicBezTo>
                    <a:cubicBezTo>
                      <a:pt x="1454" y="84"/>
                      <a:pt x="1360" y="13"/>
                      <a:pt x="1185" y="2"/>
                    </a:cubicBezTo>
                    <a:cubicBezTo>
                      <a:pt x="1173" y="1"/>
                      <a:pt x="1160" y="0"/>
                      <a:pt x="114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5"/>
              <p:cNvSpPr/>
              <p:nvPr/>
            </p:nvSpPr>
            <p:spPr>
              <a:xfrm>
                <a:off x="1280370" y="2675994"/>
                <a:ext cx="8087" cy="3813"/>
              </a:xfrm>
              <a:custGeom>
                <a:rect b="b" l="l" r="r" t="t"/>
                <a:pathLst>
                  <a:path extrusionOk="0" h="240" w="509">
                    <a:moveTo>
                      <a:pt x="79" y="1"/>
                    </a:moveTo>
                    <a:cubicBezTo>
                      <a:pt x="52" y="1"/>
                      <a:pt x="32" y="7"/>
                      <a:pt x="23" y="21"/>
                    </a:cubicBezTo>
                    <a:cubicBezTo>
                      <a:pt x="1" y="59"/>
                      <a:pt x="87" y="156"/>
                      <a:pt x="225" y="208"/>
                    </a:cubicBezTo>
                    <a:cubicBezTo>
                      <a:pt x="285" y="230"/>
                      <a:pt x="343" y="240"/>
                      <a:pt x="390" y="240"/>
                    </a:cubicBezTo>
                    <a:cubicBezTo>
                      <a:pt x="453" y="240"/>
                      <a:pt x="497" y="223"/>
                      <a:pt x="501" y="197"/>
                    </a:cubicBezTo>
                    <a:cubicBezTo>
                      <a:pt x="509" y="148"/>
                      <a:pt x="408" y="96"/>
                      <a:pt x="285" y="51"/>
                    </a:cubicBezTo>
                    <a:cubicBezTo>
                      <a:pt x="204" y="22"/>
                      <a:pt x="129" y="1"/>
                      <a:pt x="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5"/>
              <p:cNvSpPr/>
              <p:nvPr/>
            </p:nvSpPr>
            <p:spPr>
              <a:xfrm>
                <a:off x="1281911" y="2670815"/>
                <a:ext cx="9517" cy="2685"/>
              </a:xfrm>
              <a:custGeom>
                <a:rect b="b" l="l" r="r" t="t"/>
                <a:pathLst>
                  <a:path extrusionOk="0" h="169" w="599">
                    <a:moveTo>
                      <a:pt x="303" y="0"/>
                    </a:moveTo>
                    <a:cubicBezTo>
                      <a:pt x="143" y="0"/>
                      <a:pt x="8" y="33"/>
                      <a:pt x="4" y="82"/>
                    </a:cubicBezTo>
                    <a:cubicBezTo>
                      <a:pt x="0" y="127"/>
                      <a:pt x="131" y="168"/>
                      <a:pt x="300" y="168"/>
                    </a:cubicBezTo>
                    <a:cubicBezTo>
                      <a:pt x="307" y="168"/>
                      <a:pt x="315" y="168"/>
                      <a:pt x="322" y="168"/>
                    </a:cubicBezTo>
                    <a:cubicBezTo>
                      <a:pt x="479" y="168"/>
                      <a:pt x="598" y="133"/>
                      <a:pt x="595" y="90"/>
                    </a:cubicBezTo>
                    <a:cubicBezTo>
                      <a:pt x="591" y="41"/>
                      <a:pt x="460" y="4"/>
                      <a:pt x="30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5"/>
              <p:cNvSpPr/>
              <p:nvPr/>
            </p:nvSpPr>
            <p:spPr>
              <a:xfrm>
                <a:off x="1381430" y="2631286"/>
                <a:ext cx="145704" cy="67951"/>
              </a:xfrm>
              <a:custGeom>
                <a:rect b="b" l="l" r="r" t="t"/>
                <a:pathLst>
                  <a:path extrusionOk="0" h="4277" w="9171">
                    <a:moveTo>
                      <a:pt x="9133" y="1"/>
                    </a:moveTo>
                    <a:lnTo>
                      <a:pt x="4191" y="34"/>
                    </a:lnTo>
                    <a:lnTo>
                      <a:pt x="4191" y="2790"/>
                    </a:lnTo>
                    <a:cubicBezTo>
                      <a:pt x="4191" y="2790"/>
                      <a:pt x="1" y="3806"/>
                      <a:pt x="1020" y="4120"/>
                    </a:cubicBezTo>
                    <a:cubicBezTo>
                      <a:pt x="1396" y="4237"/>
                      <a:pt x="2567" y="4277"/>
                      <a:pt x="3908" y="4277"/>
                    </a:cubicBezTo>
                    <a:cubicBezTo>
                      <a:pt x="5815" y="4277"/>
                      <a:pt x="8066" y="4197"/>
                      <a:pt x="8864" y="4147"/>
                    </a:cubicBezTo>
                    <a:lnTo>
                      <a:pt x="9170" y="4124"/>
                    </a:lnTo>
                    <a:lnTo>
                      <a:pt x="91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5"/>
              <p:cNvSpPr/>
              <p:nvPr/>
            </p:nvSpPr>
            <p:spPr>
              <a:xfrm>
                <a:off x="1395792" y="2691389"/>
                <a:ext cx="131088" cy="2701"/>
              </a:xfrm>
              <a:custGeom>
                <a:rect b="b" l="l" r="r" t="t"/>
                <a:pathLst>
                  <a:path extrusionOk="0" h="170" w="8251">
                    <a:moveTo>
                      <a:pt x="4124" y="1"/>
                    </a:moveTo>
                    <a:cubicBezTo>
                      <a:pt x="1845" y="1"/>
                      <a:pt x="0" y="38"/>
                      <a:pt x="0" y="87"/>
                    </a:cubicBezTo>
                    <a:cubicBezTo>
                      <a:pt x="0" y="131"/>
                      <a:pt x="1845" y="169"/>
                      <a:pt x="4124" y="169"/>
                    </a:cubicBezTo>
                    <a:cubicBezTo>
                      <a:pt x="6402" y="169"/>
                      <a:pt x="8251" y="131"/>
                      <a:pt x="8251" y="87"/>
                    </a:cubicBezTo>
                    <a:cubicBezTo>
                      <a:pt x="8251" y="38"/>
                      <a:pt x="6402" y="1"/>
                      <a:pt x="41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5"/>
              <p:cNvSpPr/>
              <p:nvPr/>
            </p:nvSpPr>
            <p:spPr>
              <a:xfrm>
                <a:off x="1440293" y="2676502"/>
                <a:ext cx="7022" cy="8134"/>
              </a:xfrm>
              <a:custGeom>
                <a:rect b="b" l="l" r="r" t="t"/>
                <a:pathLst>
                  <a:path extrusionOk="0" h="512" w="442">
                    <a:moveTo>
                      <a:pt x="55" y="0"/>
                    </a:moveTo>
                    <a:cubicBezTo>
                      <a:pt x="46" y="0"/>
                      <a:pt x="39" y="3"/>
                      <a:pt x="35" y="8"/>
                    </a:cubicBezTo>
                    <a:cubicBezTo>
                      <a:pt x="1" y="41"/>
                      <a:pt x="68" y="165"/>
                      <a:pt x="165" y="296"/>
                    </a:cubicBezTo>
                    <a:cubicBezTo>
                      <a:pt x="253" y="418"/>
                      <a:pt x="341" y="511"/>
                      <a:pt x="387" y="511"/>
                    </a:cubicBezTo>
                    <a:cubicBezTo>
                      <a:pt x="392" y="511"/>
                      <a:pt x="396" y="510"/>
                      <a:pt x="400" y="508"/>
                    </a:cubicBezTo>
                    <a:cubicBezTo>
                      <a:pt x="442" y="486"/>
                      <a:pt x="404" y="341"/>
                      <a:pt x="299" y="198"/>
                    </a:cubicBezTo>
                    <a:cubicBezTo>
                      <a:pt x="211" y="75"/>
                      <a:pt x="104" y="0"/>
                      <a:pt x="5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5"/>
              <p:cNvSpPr/>
              <p:nvPr/>
            </p:nvSpPr>
            <p:spPr>
              <a:xfrm>
                <a:off x="1435670" y="2677853"/>
                <a:ext cx="6657" cy="9612"/>
              </a:xfrm>
              <a:custGeom>
                <a:rect b="b" l="l" r="r" t="t"/>
                <a:pathLst>
                  <a:path extrusionOk="0" h="605" w="419">
                    <a:moveTo>
                      <a:pt x="54" y="0"/>
                    </a:moveTo>
                    <a:cubicBezTo>
                      <a:pt x="48" y="0"/>
                      <a:pt x="42" y="2"/>
                      <a:pt x="38" y="5"/>
                    </a:cubicBezTo>
                    <a:cubicBezTo>
                      <a:pt x="0" y="35"/>
                      <a:pt x="64" y="173"/>
                      <a:pt x="153" y="334"/>
                    </a:cubicBezTo>
                    <a:cubicBezTo>
                      <a:pt x="237" y="483"/>
                      <a:pt x="321" y="604"/>
                      <a:pt x="368" y="604"/>
                    </a:cubicBezTo>
                    <a:cubicBezTo>
                      <a:pt x="371" y="604"/>
                      <a:pt x="375" y="604"/>
                      <a:pt x="378" y="603"/>
                    </a:cubicBezTo>
                    <a:cubicBezTo>
                      <a:pt x="419" y="588"/>
                      <a:pt x="396" y="423"/>
                      <a:pt x="299" y="252"/>
                    </a:cubicBezTo>
                    <a:cubicBezTo>
                      <a:pt x="213" y="100"/>
                      <a:pt x="104" y="0"/>
                      <a:pt x="5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5"/>
              <p:cNvSpPr/>
              <p:nvPr/>
            </p:nvSpPr>
            <p:spPr>
              <a:xfrm>
                <a:off x="1502954" y="2677074"/>
                <a:ext cx="23053" cy="15427"/>
              </a:xfrm>
              <a:custGeom>
                <a:rect b="b" l="l" r="r" t="t"/>
                <a:pathLst>
                  <a:path extrusionOk="0" h="971" w="1451">
                    <a:moveTo>
                      <a:pt x="1144" y="0"/>
                    </a:moveTo>
                    <a:cubicBezTo>
                      <a:pt x="972" y="0"/>
                      <a:pt x="745" y="69"/>
                      <a:pt x="550" y="222"/>
                    </a:cubicBezTo>
                    <a:cubicBezTo>
                      <a:pt x="341" y="383"/>
                      <a:pt x="206" y="577"/>
                      <a:pt x="120" y="719"/>
                    </a:cubicBezTo>
                    <a:cubicBezTo>
                      <a:pt x="38" y="861"/>
                      <a:pt x="1" y="955"/>
                      <a:pt x="20" y="969"/>
                    </a:cubicBezTo>
                    <a:cubicBezTo>
                      <a:pt x="21" y="970"/>
                      <a:pt x="23" y="971"/>
                      <a:pt x="26" y="971"/>
                    </a:cubicBezTo>
                    <a:cubicBezTo>
                      <a:pt x="51" y="971"/>
                      <a:pt x="119" y="899"/>
                      <a:pt x="218" y="790"/>
                    </a:cubicBezTo>
                    <a:cubicBezTo>
                      <a:pt x="326" y="667"/>
                      <a:pt x="468" y="498"/>
                      <a:pt x="651" y="353"/>
                    </a:cubicBezTo>
                    <a:cubicBezTo>
                      <a:pt x="834" y="211"/>
                      <a:pt x="1035" y="140"/>
                      <a:pt x="1185" y="122"/>
                    </a:cubicBezTo>
                    <a:cubicBezTo>
                      <a:pt x="1248" y="114"/>
                      <a:pt x="1302" y="113"/>
                      <a:pt x="1344" y="113"/>
                    </a:cubicBezTo>
                    <a:cubicBezTo>
                      <a:pt x="1352" y="113"/>
                      <a:pt x="1360" y="113"/>
                      <a:pt x="1367" y="113"/>
                    </a:cubicBezTo>
                    <a:cubicBezTo>
                      <a:pt x="1412" y="113"/>
                      <a:pt x="1439" y="112"/>
                      <a:pt x="1442" y="99"/>
                    </a:cubicBezTo>
                    <a:cubicBezTo>
                      <a:pt x="1450" y="84"/>
                      <a:pt x="1361" y="13"/>
                      <a:pt x="1181" y="2"/>
                    </a:cubicBezTo>
                    <a:cubicBezTo>
                      <a:pt x="1169" y="1"/>
                      <a:pt x="1157" y="0"/>
                      <a:pt x="114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5"/>
              <p:cNvSpPr/>
              <p:nvPr/>
            </p:nvSpPr>
            <p:spPr>
              <a:xfrm>
                <a:off x="1445997" y="2675994"/>
                <a:ext cx="8087" cy="3813"/>
              </a:xfrm>
              <a:custGeom>
                <a:rect b="b" l="l" r="r" t="t"/>
                <a:pathLst>
                  <a:path extrusionOk="0" h="240" w="509">
                    <a:moveTo>
                      <a:pt x="79" y="1"/>
                    </a:moveTo>
                    <a:cubicBezTo>
                      <a:pt x="53" y="1"/>
                      <a:pt x="34" y="7"/>
                      <a:pt x="26" y="21"/>
                    </a:cubicBezTo>
                    <a:cubicBezTo>
                      <a:pt x="0" y="59"/>
                      <a:pt x="86" y="156"/>
                      <a:pt x="228" y="208"/>
                    </a:cubicBezTo>
                    <a:cubicBezTo>
                      <a:pt x="289" y="230"/>
                      <a:pt x="346" y="240"/>
                      <a:pt x="392" y="240"/>
                    </a:cubicBezTo>
                    <a:cubicBezTo>
                      <a:pt x="454" y="240"/>
                      <a:pt x="496" y="223"/>
                      <a:pt x="500" y="197"/>
                    </a:cubicBezTo>
                    <a:cubicBezTo>
                      <a:pt x="508" y="148"/>
                      <a:pt x="407" y="96"/>
                      <a:pt x="284" y="51"/>
                    </a:cubicBezTo>
                    <a:cubicBezTo>
                      <a:pt x="204" y="22"/>
                      <a:pt x="129" y="1"/>
                      <a:pt x="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5"/>
              <p:cNvSpPr/>
              <p:nvPr/>
            </p:nvSpPr>
            <p:spPr>
              <a:xfrm>
                <a:off x="1447522" y="2670815"/>
                <a:ext cx="9517" cy="2685"/>
              </a:xfrm>
              <a:custGeom>
                <a:rect b="b" l="l" r="r" t="t"/>
                <a:pathLst>
                  <a:path extrusionOk="0" h="169" w="599">
                    <a:moveTo>
                      <a:pt x="304" y="0"/>
                    </a:moveTo>
                    <a:cubicBezTo>
                      <a:pt x="143" y="0"/>
                      <a:pt x="13" y="33"/>
                      <a:pt x="9" y="82"/>
                    </a:cubicBezTo>
                    <a:cubicBezTo>
                      <a:pt x="1" y="127"/>
                      <a:pt x="135" y="168"/>
                      <a:pt x="300" y="168"/>
                    </a:cubicBezTo>
                    <a:cubicBezTo>
                      <a:pt x="308" y="168"/>
                      <a:pt x="315" y="168"/>
                      <a:pt x="323" y="168"/>
                    </a:cubicBezTo>
                    <a:cubicBezTo>
                      <a:pt x="480" y="168"/>
                      <a:pt x="599" y="133"/>
                      <a:pt x="599" y="90"/>
                    </a:cubicBezTo>
                    <a:cubicBezTo>
                      <a:pt x="595" y="41"/>
                      <a:pt x="464" y="4"/>
                      <a:pt x="3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5"/>
              <p:cNvSpPr/>
              <p:nvPr/>
            </p:nvSpPr>
            <p:spPr>
              <a:xfrm>
                <a:off x="1553984" y="1743541"/>
                <a:ext cx="130103" cy="183199"/>
              </a:xfrm>
              <a:custGeom>
                <a:rect b="b" l="l" r="r" t="t"/>
                <a:pathLst>
                  <a:path extrusionOk="0" h="11531" w="8189">
                    <a:moveTo>
                      <a:pt x="2218" y="77"/>
                    </a:moveTo>
                    <a:cubicBezTo>
                      <a:pt x="2453" y="77"/>
                      <a:pt x="2717" y="126"/>
                      <a:pt x="2981" y="261"/>
                    </a:cubicBezTo>
                    <a:cubicBezTo>
                      <a:pt x="3516" y="527"/>
                      <a:pt x="3994" y="1151"/>
                      <a:pt x="4136" y="1935"/>
                    </a:cubicBezTo>
                    <a:cubicBezTo>
                      <a:pt x="4214" y="2327"/>
                      <a:pt x="4214" y="2753"/>
                      <a:pt x="4162" y="3186"/>
                    </a:cubicBezTo>
                    <a:cubicBezTo>
                      <a:pt x="4129" y="3507"/>
                      <a:pt x="4039" y="3836"/>
                      <a:pt x="3998" y="4187"/>
                    </a:cubicBezTo>
                    <a:cubicBezTo>
                      <a:pt x="3960" y="3940"/>
                      <a:pt x="3953" y="3690"/>
                      <a:pt x="3941" y="3444"/>
                    </a:cubicBezTo>
                    <a:cubicBezTo>
                      <a:pt x="3915" y="2842"/>
                      <a:pt x="3860" y="2230"/>
                      <a:pt x="3636" y="1670"/>
                    </a:cubicBezTo>
                    <a:cubicBezTo>
                      <a:pt x="3412" y="1110"/>
                      <a:pt x="3004" y="601"/>
                      <a:pt x="2443" y="374"/>
                    </a:cubicBezTo>
                    <a:cubicBezTo>
                      <a:pt x="2266" y="302"/>
                      <a:pt x="2072" y="267"/>
                      <a:pt x="1879" y="267"/>
                    </a:cubicBezTo>
                    <a:cubicBezTo>
                      <a:pt x="1665" y="267"/>
                      <a:pt x="1452" y="310"/>
                      <a:pt x="1260" y="396"/>
                    </a:cubicBezTo>
                    <a:cubicBezTo>
                      <a:pt x="1331" y="339"/>
                      <a:pt x="1443" y="265"/>
                      <a:pt x="1604" y="198"/>
                    </a:cubicBezTo>
                    <a:cubicBezTo>
                      <a:pt x="1758" y="131"/>
                      <a:pt x="1973" y="77"/>
                      <a:pt x="2218" y="77"/>
                    </a:cubicBezTo>
                    <a:close/>
                    <a:moveTo>
                      <a:pt x="2267" y="0"/>
                    </a:moveTo>
                    <a:cubicBezTo>
                      <a:pt x="1990" y="0"/>
                      <a:pt x="1750" y="68"/>
                      <a:pt x="1581" y="149"/>
                    </a:cubicBezTo>
                    <a:cubicBezTo>
                      <a:pt x="1424" y="224"/>
                      <a:pt x="1316" y="306"/>
                      <a:pt x="1249" y="370"/>
                    </a:cubicBezTo>
                    <a:cubicBezTo>
                      <a:pt x="1226" y="392"/>
                      <a:pt x="1211" y="411"/>
                      <a:pt x="1197" y="426"/>
                    </a:cubicBezTo>
                    <a:cubicBezTo>
                      <a:pt x="1043" y="504"/>
                      <a:pt x="909" y="608"/>
                      <a:pt x="800" y="743"/>
                    </a:cubicBezTo>
                    <a:lnTo>
                      <a:pt x="1" y="7948"/>
                    </a:lnTo>
                    <a:lnTo>
                      <a:pt x="5862" y="11530"/>
                    </a:lnTo>
                    <a:cubicBezTo>
                      <a:pt x="6313" y="11486"/>
                      <a:pt x="6777" y="11441"/>
                      <a:pt x="7195" y="11258"/>
                    </a:cubicBezTo>
                    <a:cubicBezTo>
                      <a:pt x="7613" y="11079"/>
                      <a:pt x="7991" y="10734"/>
                      <a:pt x="8087" y="10286"/>
                    </a:cubicBezTo>
                    <a:cubicBezTo>
                      <a:pt x="8189" y="9842"/>
                      <a:pt x="7931" y="9312"/>
                      <a:pt x="7482" y="9214"/>
                    </a:cubicBezTo>
                    <a:cubicBezTo>
                      <a:pt x="7281" y="9169"/>
                      <a:pt x="7027" y="9196"/>
                      <a:pt x="6908" y="9028"/>
                    </a:cubicBezTo>
                    <a:cubicBezTo>
                      <a:pt x="6796" y="8871"/>
                      <a:pt x="6874" y="8662"/>
                      <a:pt x="6937" y="8483"/>
                    </a:cubicBezTo>
                    <a:cubicBezTo>
                      <a:pt x="7143" y="7911"/>
                      <a:pt x="7177" y="7264"/>
                      <a:pt x="6956" y="6697"/>
                    </a:cubicBezTo>
                    <a:cubicBezTo>
                      <a:pt x="6810" y="6320"/>
                      <a:pt x="6545" y="5983"/>
                      <a:pt x="6213" y="5759"/>
                    </a:cubicBezTo>
                    <a:cubicBezTo>
                      <a:pt x="6261" y="5711"/>
                      <a:pt x="6306" y="5659"/>
                      <a:pt x="6339" y="5599"/>
                    </a:cubicBezTo>
                    <a:cubicBezTo>
                      <a:pt x="6441" y="5420"/>
                      <a:pt x="6477" y="5218"/>
                      <a:pt x="6477" y="5031"/>
                    </a:cubicBezTo>
                    <a:cubicBezTo>
                      <a:pt x="6470" y="4661"/>
                      <a:pt x="6355" y="4303"/>
                      <a:pt x="6101" y="4087"/>
                    </a:cubicBezTo>
                    <a:cubicBezTo>
                      <a:pt x="5972" y="3979"/>
                      <a:pt x="5809" y="3924"/>
                      <a:pt x="5656" y="3924"/>
                    </a:cubicBezTo>
                    <a:cubicBezTo>
                      <a:pt x="5511" y="3924"/>
                      <a:pt x="5375" y="3973"/>
                      <a:pt x="5286" y="4075"/>
                    </a:cubicBezTo>
                    <a:cubicBezTo>
                      <a:pt x="5100" y="4266"/>
                      <a:pt x="5115" y="4568"/>
                      <a:pt x="5275" y="4680"/>
                    </a:cubicBezTo>
                    <a:cubicBezTo>
                      <a:pt x="5356" y="4743"/>
                      <a:pt x="5441" y="4765"/>
                      <a:pt x="5516" y="4765"/>
                    </a:cubicBezTo>
                    <a:cubicBezTo>
                      <a:pt x="5578" y="4765"/>
                      <a:pt x="5633" y="4749"/>
                      <a:pt x="5671" y="4728"/>
                    </a:cubicBezTo>
                    <a:cubicBezTo>
                      <a:pt x="5757" y="4684"/>
                      <a:pt x="5768" y="4632"/>
                      <a:pt x="5768" y="4632"/>
                    </a:cubicBezTo>
                    <a:cubicBezTo>
                      <a:pt x="5768" y="4631"/>
                      <a:pt x="5768" y="4631"/>
                      <a:pt x="5767" y="4631"/>
                    </a:cubicBezTo>
                    <a:cubicBezTo>
                      <a:pt x="5761" y="4631"/>
                      <a:pt x="5733" y="4675"/>
                      <a:pt x="5660" y="4706"/>
                    </a:cubicBezTo>
                    <a:cubicBezTo>
                      <a:pt x="5630" y="4718"/>
                      <a:pt x="5590" y="4726"/>
                      <a:pt x="5545" y="4726"/>
                    </a:cubicBezTo>
                    <a:cubicBezTo>
                      <a:pt x="5472" y="4726"/>
                      <a:pt x="5385" y="4704"/>
                      <a:pt x="5308" y="4639"/>
                    </a:cubicBezTo>
                    <a:cubicBezTo>
                      <a:pt x="5182" y="4542"/>
                      <a:pt x="5174" y="4288"/>
                      <a:pt x="5343" y="4127"/>
                    </a:cubicBezTo>
                    <a:cubicBezTo>
                      <a:pt x="5414" y="4048"/>
                      <a:pt x="5524" y="4009"/>
                      <a:pt x="5642" y="4009"/>
                    </a:cubicBezTo>
                    <a:cubicBezTo>
                      <a:pt x="5776" y="4009"/>
                      <a:pt x="5922" y="4060"/>
                      <a:pt x="6037" y="4161"/>
                    </a:cubicBezTo>
                    <a:cubicBezTo>
                      <a:pt x="6258" y="4347"/>
                      <a:pt x="6365" y="4687"/>
                      <a:pt x="6365" y="5031"/>
                    </a:cubicBezTo>
                    <a:cubicBezTo>
                      <a:pt x="6365" y="5203"/>
                      <a:pt x="6329" y="5382"/>
                      <a:pt x="6235" y="5539"/>
                    </a:cubicBezTo>
                    <a:cubicBezTo>
                      <a:pt x="6201" y="5595"/>
                      <a:pt x="6156" y="5647"/>
                      <a:pt x="6108" y="5692"/>
                    </a:cubicBezTo>
                    <a:cubicBezTo>
                      <a:pt x="5970" y="5610"/>
                      <a:pt x="5820" y="5550"/>
                      <a:pt x="5663" y="5509"/>
                    </a:cubicBezTo>
                    <a:cubicBezTo>
                      <a:pt x="5327" y="5431"/>
                      <a:pt x="4965" y="5449"/>
                      <a:pt x="4659" y="5289"/>
                    </a:cubicBezTo>
                    <a:cubicBezTo>
                      <a:pt x="4401" y="5158"/>
                      <a:pt x="4218" y="4908"/>
                      <a:pt x="4114" y="4635"/>
                    </a:cubicBezTo>
                    <a:cubicBezTo>
                      <a:pt x="4110" y="4606"/>
                      <a:pt x="4106" y="4575"/>
                      <a:pt x="4106" y="4546"/>
                    </a:cubicBezTo>
                    <a:cubicBezTo>
                      <a:pt x="4106" y="4090"/>
                      <a:pt x="4248" y="3645"/>
                      <a:pt x="4293" y="3201"/>
                    </a:cubicBezTo>
                    <a:cubicBezTo>
                      <a:pt x="4345" y="2756"/>
                      <a:pt x="4341" y="2320"/>
                      <a:pt x="4259" y="1913"/>
                    </a:cubicBezTo>
                    <a:cubicBezTo>
                      <a:pt x="4102" y="1094"/>
                      <a:pt x="3594" y="444"/>
                      <a:pt x="3023" y="175"/>
                    </a:cubicBezTo>
                    <a:cubicBezTo>
                      <a:pt x="2758" y="48"/>
                      <a:pt x="2500" y="0"/>
                      <a:pt x="22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5"/>
              <p:cNvSpPr/>
              <p:nvPr/>
            </p:nvSpPr>
            <p:spPr>
              <a:xfrm>
                <a:off x="1466889" y="1696005"/>
                <a:ext cx="118330" cy="251801"/>
              </a:xfrm>
              <a:custGeom>
                <a:rect b="b" l="l" r="r" t="t"/>
                <a:pathLst>
                  <a:path extrusionOk="0" h="15849" w="7448">
                    <a:moveTo>
                      <a:pt x="3208" y="0"/>
                    </a:moveTo>
                    <a:lnTo>
                      <a:pt x="1476" y="900"/>
                    </a:lnTo>
                    <a:cubicBezTo>
                      <a:pt x="568" y="1371"/>
                      <a:pt x="0" y="2312"/>
                      <a:pt x="11" y="3331"/>
                    </a:cubicBezTo>
                    <a:cubicBezTo>
                      <a:pt x="23" y="4665"/>
                      <a:pt x="56" y="6473"/>
                      <a:pt x="145" y="7500"/>
                    </a:cubicBezTo>
                    <a:cubicBezTo>
                      <a:pt x="295" y="9263"/>
                      <a:pt x="2081" y="9409"/>
                      <a:pt x="2081" y="9409"/>
                    </a:cubicBezTo>
                    <a:cubicBezTo>
                      <a:pt x="2081" y="9409"/>
                      <a:pt x="2155" y="10044"/>
                      <a:pt x="2211" y="10675"/>
                    </a:cubicBezTo>
                    <a:cubicBezTo>
                      <a:pt x="2211" y="10679"/>
                      <a:pt x="1823" y="15849"/>
                      <a:pt x="3628" y="15849"/>
                    </a:cubicBezTo>
                    <a:cubicBezTo>
                      <a:pt x="3636" y="15849"/>
                      <a:pt x="3645" y="15849"/>
                      <a:pt x="3653" y="15848"/>
                    </a:cubicBezTo>
                    <a:cubicBezTo>
                      <a:pt x="5009" y="15814"/>
                      <a:pt x="5917" y="12968"/>
                      <a:pt x="6305" y="11475"/>
                    </a:cubicBezTo>
                    <a:lnTo>
                      <a:pt x="6506" y="10653"/>
                    </a:lnTo>
                    <a:lnTo>
                      <a:pt x="6506" y="10608"/>
                    </a:lnTo>
                    <a:cubicBezTo>
                      <a:pt x="6510" y="10589"/>
                      <a:pt x="6514" y="10575"/>
                      <a:pt x="6514" y="10575"/>
                    </a:cubicBezTo>
                    <a:lnTo>
                      <a:pt x="6506" y="10575"/>
                    </a:lnTo>
                    <a:lnTo>
                      <a:pt x="6465" y="5622"/>
                    </a:lnTo>
                    <a:lnTo>
                      <a:pt x="6522" y="5677"/>
                    </a:lnTo>
                    <a:cubicBezTo>
                      <a:pt x="6579" y="5743"/>
                      <a:pt x="6663" y="5771"/>
                      <a:pt x="6751" y="5771"/>
                    </a:cubicBezTo>
                    <a:cubicBezTo>
                      <a:pt x="6818" y="5771"/>
                      <a:pt x="6886" y="5755"/>
                      <a:pt x="6947" y="5729"/>
                    </a:cubicBezTo>
                    <a:cubicBezTo>
                      <a:pt x="7146" y="5648"/>
                      <a:pt x="7298" y="5476"/>
                      <a:pt x="7373" y="5278"/>
                    </a:cubicBezTo>
                    <a:cubicBezTo>
                      <a:pt x="7448" y="5080"/>
                      <a:pt x="7444" y="4855"/>
                      <a:pt x="7384" y="4654"/>
                    </a:cubicBezTo>
                    <a:cubicBezTo>
                      <a:pt x="7343" y="4516"/>
                      <a:pt x="7272" y="4385"/>
                      <a:pt x="7156" y="4303"/>
                    </a:cubicBezTo>
                    <a:cubicBezTo>
                      <a:pt x="7066" y="4243"/>
                      <a:pt x="6951" y="4222"/>
                      <a:pt x="6831" y="4222"/>
                    </a:cubicBezTo>
                    <a:cubicBezTo>
                      <a:pt x="6703" y="4222"/>
                      <a:pt x="6570" y="4246"/>
                      <a:pt x="6454" y="4273"/>
                    </a:cubicBezTo>
                    <a:lnTo>
                      <a:pt x="6439" y="2619"/>
                    </a:lnTo>
                    <a:lnTo>
                      <a:pt x="3208" y="0"/>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5"/>
              <p:cNvSpPr/>
              <p:nvPr/>
            </p:nvSpPr>
            <p:spPr>
              <a:xfrm>
                <a:off x="1473641" y="1765783"/>
                <a:ext cx="7308" cy="7197"/>
              </a:xfrm>
              <a:custGeom>
                <a:rect b="b" l="l" r="r" t="t"/>
                <a:pathLst>
                  <a:path extrusionOk="0" h="453" w="460">
                    <a:moveTo>
                      <a:pt x="232" y="1"/>
                    </a:moveTo>
                    <a:cubicBezTo>
                      <a:pt x="229" y="1"/>
                      <a:pt x="227" y="1"/>
                      <a:pt x="225" y="1"/>
                    </a:cubicBezTo>
                    <a:cubicBezTo>
                      <a:pt x="98" y="1"/>
                      <a:pt x="1" y="105"/>
                      <a:pt x="5" y="232"/>
                    </a:cubicBezTo>
                    <a:cubicBezTo>
                      <a:pt x="8" y="356"/>
                      <a:pt x="109" y="453"/>
                      <a:pt x="236" y="453"/>
                    </a:cubicBezTo>
                    <a:cubicBezTo>
                      <a:pt x="360" y="449"/>
                      <a:pt x="460" y="344"/>
                      <a:pt x="456" y="221"/>
                    </a:cubicBezTo>
                    <a:cubicBezTo>
                      <a:pt x="453" y="96"/>
                      <a:pt x="352" y="1"/>
                      <a:pt x="23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5"/>
              <p:cNvSpPr/>
              <p:nvPr/>
            </p:nvSpPr>
            <p:spPr>
              <a:xfrm>
                <a:off x="1469908" y="1761080"/>
                <a:ext cx="14553" cy="4607"/>
              </a:xfrm>
              <a:custGeom>
                <a:rect b="b" l="l" r="r" t="t"/>
                <a:pathLst>
                  <a:path extrusionOk="0" h="290" w="916">
                    <a:moveTo>
                      <a:pt x="487" y="0"/>
                    </a:moveTo>
                    <a:cubicBezTo>
                      <a:pt x="471" y="0"/>
                      <a:pt x="454" y="1"/>
                      <a:pt x="438" y="2"/>
                    </a:cubicBezTo>
                    <a:cubicBezTo>
                      <a:pt x="288" y="16"/>
                      <a:pt x="161" y="83"/>
                      <a:pt x="93" y="151"/>
                    </a:cubicBezTo>
                    <a:cubicBezTo>
                      <a:pt x="23" y="214"/>
                      <a:pt x="0" y="274"/>
                      <a:pt x="15" y="285"/>
                    </a:cubicBezTo>
                    <a:cubicBezTo>
                      <a:pt x="18" y="288"/>
                      <a:pt x="22" y="289"/>
                      <a:pt x="27" y="289"/>
                    </a:cubicBezTo>
                    <a:cubicBezTo>
                      <a:pt x="76" y="289"/>
                      <a:pt x="228" y="168"/>
                      <a:pt x="448" y="151"/>
                    </a:cubicBezTo>
                    <a:cubicBezTo>
                      <a:pt x="470" y="149"/>
                      <a:pt x="491" y="148"/>
                      <a:pt x="512" y="148"/>
                    </a:cubicBezTo>
                    <a:cubicBezTo>
                      <a:pt x="694" y="148"/>
                      <a:pt x="835" y="217"/>
                      <a:pt x="887" y="217"/>
                    </a:cubicBezTo>
                    <a:cubicBezTo>
                      <a:pt x="895" y="217"/>
                      <a:pt x="901" y="215"/>
                      <a:pt x="905" y="211"/>
                    </a:cubicBezTo>
                    <a:cubicBezTo>
                      <a:pt x="915" y="196"/>
                      <a:pt x="886" y="144"/>
                      <a:pt x="803" y="87"/>
                    </a:cubicBezTo>
                    <a:cubicBezTo>
                      <a:pt x="730" y="41"/>
                      <a:pt x="619" y="0"/>
                      <a:pt x="48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5"/>
              <p:cNvSpPr/>
              <p:nvPr/>
            </p:nvSpPr>
            <p:spPr>
              <a:xfrm>
                <a:off x="1515314" y="1764528"/>
                <a:ext cx="7245" cy="7197"/>
              </a:xfrm>
              <a:custGeom>
                <a:rect b="b" l="l" r="r" t="t"/>
                <a:pathLst>
                  <a:path extrusionOk="0" h="453" w="456">
                    <a:moveTo>
                      <a:pt x="231" y="1"/>
                    </a:moveTo>
                    <a:cubicBezTo>
                      <a:pt x="229" y="1"/>
                      <a:pt x="226" y="1"/>
                      <a:pt x="224" y="1"/>
                    </a:cubicBezTo>
                    <a:cubicBezTo>
                      <a:pt x="97" y="5"/>
                      <a:pt x="0" y="106"/>
                      <a:pt x="4" y="233"/>
                    </a:cubicBezTo>
                    <a:cubicBezTo>
                      <a:pt x="4" y="353"/>
                      <a:pt x="104" y="453"/>
                      <a:pt x="227" y="453"/>
                    </a:cubicBezTo>
                    <a:cubicBezTo>
                      <a:pt x="229" y="453"/>
                      <a:pt x="232" y="453"/>
                      <a:pt x="235" y="453"/>
                    </a:cubicBezTo>
                    <a:cubicBezTo>
                      <a:pt x="359" y="449"/>
                      <a:pt x="455" y="345"/>
                      <a:pt x="455" y="221"/>
                    </a:cubicBezTo>
                    <a:cubicBezTo>
                      <a:pt x="452" y="96"/>
                      <a:pt x="351" y="1"/>
                      <a:pt x="2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5"/>
              <p:cNvSpPr/>
              <p:nvPr/>
            </p:nvSpPr>
            <p:spPr>
              <a:xfrm>
                <a:off x="1512820" y="1759825"/>
                <a:ext cx="14553" cy="4607"/>
              </a:xfrm>
              <a:custGeom>
                <a:rect b="b" l="l" r="r" t="t"/>
                <a:pathLst>
                  <a:path extrusionOk="0" h="290" w="916">
                    <a:moveTo>
                      <a:pt x="482" y="0"/>
                    </a:moveTo>
                    <a:cubicBezTo>
                      <a:pt x="467" y="0"/>
                      <a:pt x="452" y="1"/>
                      <a:pt x="437" y="2"/>
                    </a:cubicBezTo>
                    <a:cubicBezTo>
                      <a:pt x="283" y="14"/>
                      <a:pt x="161" y="85"/>
                      <a:pt x="93" y="148"/>
                    </a:cubicBezTo>
                    <a:cubicBezTo>
                      <a:pt x="19" y="215"/>
                      <a:pt x="0" y="271"/>
                      <a:pt x="11" y="286"/>
                    </a:cubicBezTo>
                    <a:cubicBezTo>
                      <a:pt x="13" y="288"/>
                      <a:pt x="17" y="289"/>
                      <a:pt x="21" y="289"/>
                    </a:cubicBezTo>
                    <a:cubicBezTo>
                      <a:pt x="69" y="289"/>
                      <a:pt x="225" y="165"/>
                      <a:pt x="448" y="148"/>
                    </a:cubicBezTo>
                    <a:cubicBezTo>
                      <a:pt x="470" y="146"/>
                      <a:pt x="491" y="145"/>
                      <a:pt x="512" y="145"/>
                    </a:cubicBezTo>
                    <a:cubicBezTo>
                      <a:pt x="693" y="145"/>
                      <a:pt x="834" y="214"/>
                      <a:pt x="883" y="214"/>
                    </a:cubicBezTo>
                    <a:cubicBezTo>
                      <a:pt x="892" y="214"/>
                      <a:pt x="897" y="212"/>
                      <a:pt x="900" y="207"/>
                    </a:cubicBezTo>
                    <a:cubicBezTo>
                      <a:pt x="915" y="193"/>
                      <a:pt x="881" y="140"/>
                      <a:pt x="803" y="88"/>
                    </a:cubicBezTo>
                    <a:cubicBezTo>
                      <a:pt x="729" y="41"/>
                      <a:pt x="613" y="0"/>
                      <a:pt x="48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5"/>
              <p:cNvSpPr/>
              <p:nvPr/>
            </p:nvSpPr>
            <p:spPr>
              <a:xfrm>
                <a:off x="1489481" y="1763829"/>
                <a:ext cx="10581" cy="34253"/>
              </a:xfrm>
              <a:custGeom>
                <a:rect b="b" l="l" r="r" t="t"/>
                <a:pathLst>
                  <a:path extrusionOk="0" h="2156" w="666">
                    <a:moveTo>
                      <a:pt x="639" y="0"/>
                    </a:moveTo>
                    <a:cubicBezTo>
                      <a:pt x="607" y="0"/>
                      <a:pt x="415" y="576"/>
                      <a:pt x="202" y="1293"/>
                    </a:cubicBezTo>
                    <a:cubicBezTo>
                      <a:pt x="150" y="1472"/>
                      <a:pt x="102" y="1644"/>
                      <a:pt x="54" y="1805"/>
                    </a:cubicBezTo>
                    <a:cubicBezTo>
                      <a:pt x="35" y="1879"/>
                      <a:pt x="1" y="1969"/>
                      <a:pt x="38" y="2062"/>
                    </a:cubicBezTo>
                    <a:cubicBezTo>
                      <a:pt x="57" y="2107"/>
                      <a:pt x="106" y="2141"/>
                      <a:pt x="143" y="2148"/>
                    </a:cubicBezTo>
                    <a:cubicBezTo>
                      <a:pt x="166" y="2155"/>
                      <a:pt x="188" y="2156"/>
                      <a:pt x="208" y="2156"/>
                    </a:cubicBezTo>
                    <a:cubicBezTo>
                      <a:pt x="224" y="2156"/>
                      <a:pt x="238" y="2155"/>
                      <a:pt x="251" y="2155"/>
                    </a:cubicBezTo>
                    <a:cubicBezTo>
                      <a:pt x="497" y="2148"/>
                      <a:pt x="651" y="2137"/>
                      <a:pt x="651" y="2122"/>
                    </a:cubicBezTo>
                    <a:cubicBezTo>
                      <a:pt x="651" y="2107"/>
                      <a:pt x="497" y="2092"/>
                      <a:pt x="251" y="2081"/>
                    </a:cubicBezTo>
                    <a:cubicBezTo>
                      <a:pt x="188" y="2077"/>
                      <a:pt x="132" y="2070"/>
                      <a:pt x="116" y="2029"/>
                    </a:cubicBezTo>
                    <a:cubicBezTo>
                      <a:pt x="99" y="1980"/>
                      <a:pt x="121" y="1909"/>
                      <a:pt x="147" y="1831"/>
                    </a:cubicBezTo>
                    <a:cubicBezTo>
                      <a:pt x="195" y="1670"/>
                      <a:pt x="247" y="1502"/>
                      <a:pt x="304" y="1322"/>
                    </a:cubicBezTo>
                    <a:cubicBezTo>
                      <a:pt x="516" y="602"/>
                      <a:pt x="666" y="8"/>
                      <a:pt x="640" y="0"/>
                    </a:cubicBezTo>
                    <a:cubicBezTo>
                      <a:pt x="640" y="0"/>
                      <a:pt x="640" y="0"/>
                      <a:pt x="63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5"/>
              <p:cNvSpPr/>
              <p:nvPr/>
            </p:nvSpPr>
            <p:spPr>
              <a:xfrm>
                <a:off x="1494120" y="1800720"/>
                <a:ext cx="21067" cy="11439"/>
              </a:xfrm>
              <a:custGeom>
                <a:rect b="b" l="l" r="r" t="t"/>
                <a:pathLst>
                  <a:path extrusionOk="0" h="720" w="1326">
                    <a:moveTo>
                      <a:pt x="1200" y="1"/>
                    </a:moveTo>
                    <a:lnTo>
                      <a:pt x="1200" y="1"/>
                    </a:lnTo>
                    <a:cubicBezTo>
                      <a:pt x="1184" y="1"/>
                      <a:pt x="485" y="435"/>
                      <a:pt x="0" y="446"/>
                    </a:cubicBezTo>
                    <a:cubicBezTo>
                      <a:pt x="0" y="446"/>
                      <a:pt x="200" y="720"/>
                      <a:pt x="532" y="720"/>
                    </a:cubicBezTo>
                    <a:cubicBezTo>
                      <a:pt x="618" y="720"/>
                      <a:pt x="713" y="701"/>
                      <a:pt x="815" y="655"/>
                    </a:cubicBezTo>
                    <a:cubicBezTo>
                      <a:pt x="1326" y="424"/>
                      <a:pt x="1200" y="2"/>
                      <a:pt x="1200" y="2"/>
                    </a:cubicBezTo>
                    <a:cubicBezTo>
                      <a:pt x="1200" y="1"/>
                      <a:pt x="1200" y="1"/>
                      <a:pt x="12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5"/>
              <p:cNvSpPr/>
              <p:nvPr/>
            </p:nvSpPr>
            <p:spPr>
              <a:xfrm>
                <a:off x="1499935" y="1832018"/>
                <a:ext cx="36859" cy="20320"/>
              </a:xfrm>
              <a:custGeom>
                <a:rect b="b" l="l" r="r" t="t"/>
                <a:pathLst>
                  <a:path extrusionOk="0" h="1279" w="2320">
                    <a:moveTo>
                      <a:pt x="2320" y="0"/>
                    </a:moveTo>
                    <a:cubicBezTo>
                      <a:pt x="1189" y="833"/>
                      <a:pt x="1" y="848"/>
                      <a:pt x="1" y="848"/>
                    </a:cubicBezTo>
                    <a:lnTo>
                      <a:pt x="49" y="1278"/>
                    </a:lnTo>
                    <a:cubicBezTo>
                      <a:pt x="71" y="1278"/>
                      <a:pt x="93" y="1278"/>
                      <a:pt x="115" y="1278"/>
                    </a:cubicBezTo>
                    <a:cubicBezTo>
                      <a:pt x="1832" y="1278"/>
                      <a:pt x="2320" y="0"/>
                      <a:pt x="232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5"/>
              <p:cNvSpPr/>
              <p:nvPr/>
            </p:nvSpPr>
            <p:spPr>
              <a:xfrm>
                <a:off x="1462091" y="1694083"/>
                <a:ext cx="120824" cy="69953"/>
              </a:xfrm>
              <a:custGeom>
                <a:rect b="b" l="l" r="r" t="t"/>
                <a:pathLst>
                  <a:path extrusionOk="0" h="4403" w="7605">
                    <a:moveTo>
                      <a:pt x="3713" y="1"/>
                    </a:moveTo>
                    <a:cubicBezTo>
                      <a:pt x="0" y="1"/>
                      <a:pt x="63" y="3666"/>
                      <a:pt x="63" y="3666"/>
                    </a:cubicBezTo>
                    <a:cubicBezTo>
                      <a:pt x="209" y="3686"/>
                      <a:pt x="347" y="3695"/>
                      <a:pt x="481" y="3695"/>
                    </a:cubicBezTo>
                    <a:cubicBezTo>
                      <a:pt x="1054" y="3695"/>
                      <a:pt x="1543" y="3529"/>
                      <a:pt x="2154" y="3374"/>
                    </a:cubicBezTo>
                    <a:cubicBezTo>
                      <a:pt x="2905" y="3184"/>
                      <a:pt x="3619" y="2687"/>
                      <a:pt x="3884" y="1959"/>
                    </a:cubicBezTo>
                    <a:cubicBezTo>
                      <a:pt x="3969" y="2437"/>
                      <a:pt x="4198" y="2892"/>
                      <a:pt x="4526" y="3251"/>
                    </a:cubicBezTo>
                    <a:cubicBezTo>
                      <a:pt x="4574" y="3307"/>
                      <a:pt x="4651" y="3357"/>
                      <a:pt x="4716" y="3357"/>
                    </a:cubicBezTo>
                    <a:cubicBezTo>
                      <a:pt x="4747" y="3357"/>
                      <a:pt x="4775" y="3346"/>
                      <a:pt x="4795" y="3318"/>
                    </a:cubicBezTo>
                    <a:cubicBezTo>
                      <a:pt x="4829" y="3273"/>
                      <a:pt x="4817" y="3210"/>
                      <a:pt x="4803" y="3158"/>
                    </a:cubicBezTo>
                    <a:cubicBezTo>
                      <a:pt x="4754" y="2952"/>
                      <a:pt x="4702" y="2747"/>
                      <a:pt x="4650" y="2542"/>
                    </a:cubicBezTo>
                    <a:lnTo>
                      <a:pt x="4650" y="2542"/>
                    </a:lnTo>
                    <a:cubicBezTo>
                      <a:pt x="4941" y="3009"/>
                      <a:pt x="5243" y="3483"/>
                      <a:pt x="5673" y="3826"/>
                    </a:cubicBezTo>
                    <a:cubicBezTo>
                      <a:pt x="5975" y="4067"/>
                      <a:pt x="6711" y="4402"/>
                      <a:pt x="7054" y="4402"/>
                    </a:cubicBezTo>
                    <a:cubicBezTo>
                      <a:pt x="7200" y="4402"/>
                      <a:pt x="7274" y="4342"/>
                      <a:pt x="7215" y="4188"/>
                    </a:cubicBezTo>
                    <a:cubicBezTo>
                      <a:pt x="7163" y="4062"/>
                      <a:pt x="7604" y="61"/>
                      <a:pt x="3802" y="1"/>
                    </a:cubicBezTo>
                    <a:cubicBezTo>
                      <a:pt x="3772" y="1"/>
                      <a:pt x="3742" y="1"/>
                      <a:pt x="371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5"/>
              <p:cNvSpPr/>
              <p:nvPr/>
            </p:nvSpPr>
            <p:spPr>
              <a:xfrm>
                <a:off x="1569951" y="1769056"/>
                <a:ext cx="10168" cy="13536"/>
              </a:xfrm>
              <a:custGeom>
                <a:rect b="b" l="l" r="r" t="t"/>
                <a:pathLst>
                  <a:path extrusionOk="0" h="852" w="640">
                    <a:moveTo>
                      <a:pt x="233" y="0"/>
                    </a:moveTo>
                    <a:cubicBezTo>
                      <a:pt x="76" y="0"/>
                      <a:pt x="4" y="75"/>
                      <a:pt x="12" y="86"/>
                    </a:cubicBezTo>
                    <a:cubicBezTo>
                      <a:pt x="15" y="90"/>
                      <a:pt x="20" y="92"/>
                      <a:pt x="29" y="92"/>
                    </a:cubicBezTo>
                    <a:cubicBezTo>
                      <a:pt x="49" y="92"/>
                      <a:pt x="83" y="85"/>
                      <a:pt x="129" y="85"/>
                    </a:cubicBezTo>
                    <a:cubicBezTo>
                      <a:pt x="159" y="85"/>
                      <a:pt x="194" y="88"/>
                      <a:pt x="233" y="97"/>
                    </a:cubicBezTo>
                    <a:cubicBezTo>
                      <a:pt x="356" y="116"/>
                      <a:pt x="509" y="235"/>
                      <a:pt x="505" y="426"/>
                    </a:cubicBezTo>
                    <a:cubicBezTo>
                      <a:pt x="509" y="616"/>
                      <a:pt x="356" y="733"/>
                      <a:pt x="228" y="755"/>
                    </a:cubicBezTo>
                    <a:cubicBezTo>
                      <a:pt x="194" y="762"/>
                      <a:pt x="163" y="764"/>
                      <a:pt x="136" y="764"/>
                    </a:cubicBezTo>
                    <a:cubicBezTo>
                      <a:pt x="85" y="764"/>
                      <a:pt x="48" y="757"/>
                      <a:pt x="28" y="757"/>
                    </a:cubicBezTo>
                    <a:cubicBezTo>
                      <a:pt x="19" y="757"/>
                      <a:pt x="14" y="758"/>
                      <a:pt x="12" y="762"/>
                    </a:cubicBezTo>
                    <a:cubicBezTo>
                      <a:pt x="1" y="773"/>
                      <a:pt x="76" y="852"/>
                      <a:pt x="230" y="852"/>
                    </a:cubicBezTo>
                    <a:cubicBezTo>
                      <a:pt x="233" y="852"/>
                      <a:pt x="237" y="852"/>
                      <a:pt x="240" y="852"/>
                    </a:cubicBezTo>
                    <a:cubicBezTo>
                      <a:pt x="318" y="848"/>
                      <a:pt x="419" y="818"/>
                      <a:pt x="502" y="747"/>
                    </a:cubicBezTo>
                    <a:cubicBezTo>
                      <a:pt x="587" y="672"/>
                      <a:pt x="640" y="553"/>
                      <a:pt x="640" y="426"/>
                    </a:cubicBezTo>
                    <a:cubicBezTo>
                      <a:pt x="640" y="299"/>
                      <a:pt x="587" y="179"/>
                      <a:pt x="502" y="105"/>
                    </a:cubicBezTo>
                    <a:cubicBezTo>
                      <a:pt x="419" y="30"/>
                      <a:pt x="322" y="4"/>
                      <a:pt x="244" y="0"/>
                    </a:cubicBezTo>
                    <a:cubicBezTo>
                      <a:pt x="240" y="0"/>
                      <a:pt x="236" y="0"/>
                      <a:pt x="233"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5"/>
              <p:cNvSpPr/>
              <p:nvPr/>
            </p:nvSpPr>
            <p:spPr>
              <a:xfrm>
                <a:off x="1376505" y="1864000"/>
                <a:ext cx="304547" cy="330905"/>
              </a:xfrm>
              <a:custGeom>
                <a:rect b="b" l="l" r="r" t="t"/>
                <a:pathLst>
                  <a:path extrusionOk="0" h="20828" w="19169">
                    <a:moveTo>
                      <a:pt x="12199" y="1"/>
                    </a:moveTo>
                    <a:cubicBezTo>
                      <a:pt x="12199" y="4"/>
                      <a:pt x="12199" y="15"/>
                      <a:pt x="12195" y="34"/>
                    </a:cubicBezTo>
                    <a:lnTo>
                      <a:pt x="12195" y="79"/>
                    </a:lnTo>
                    <a:lnTo>
                      <a:pt x="11994" y="901"/>
                    </a:lnTo>
                    <a:cubicBezTo>
                      <a:pt x="11606" y="2394"/>
                      <a:pt x="10698" y="5240"/>
                      <a:pt x="9342" y="5274"/>
                    </a:cubicBezTo>
                    <a:cubicBezTo>
                      <a:pt x="9334" y="5275"/>
                      <a:pt x="9325" y="5275"/>
                      <a:pt x="9317" y="5275"/>
                    </a:cubicBezTo>
                    <a:cubicBezTo>
                      <a:pt x="7633" y="5275"/>
                      <a:pt x="7855" y="782"/>
                      <a:pt x="7893" y="172"/>
                    </a:cubicBezTo>
                    <a:lnTo>
                      <a:pt x="7893" y="172"/>
                    </a:lnTo>
                    <a:cubicBezTo>
                      <a:pt x="7788" y="191"/>
                      <a:pt x="7770" y="206"/>
                      <a:pt x="7770" y="206"/>
                    </a:cubicBezTo>
                    <a:cubicBezTo>
                      <a:pt x="7770" y="206"/>
                      <a:pt x="2387" y="504"/>
                      <a:pt x="0" y="5222"/>
                    </a:cubicBezTo>
                    <a:lnTo>
                      <a:pt x="4146" y="8255"/>
                    </a:lnTo>
                    <a:lnTo>
                      <a:pt x="5162" y="7643"/>
                    </a:lnTo>
                    <a:lnTo>
                      <a:pt x="5162" y="7643"/>
                    </a:lnTo>
                    <a:cubicBezTo>
                      <a:pt x="5162" y="7643"/>
                      <a:pt x="5495" y="14321"/>
                      <a:pt x="4924" y="16136"/>
                    </a:cubicBezTo>
                    <a:cubicBezTo>
                      <a:pt x="4281" y="18190"/>
                      <a:pt x="3283" y="20465"/>
                      <a:pt x="3283" y="20465"/>
                    </a:cubicBezTo>
                    <a:cubicBezTo>
                      <a:pt x="4851" y="20343"/>
                      <a:pt x="6493" y="20287"/>
                      <a:pt x="8197" y="20287"/>
                    </a:cubicBezTo>
                    <a:cubicBezTo>
                      <a:pt x="11453" y="20287"/>
                      <a:pt x="14936" y="20491"/>
                      <a:pt x="18567" y="20827"/>
                    </a:cubicBezTo>
                    <a:lnTo>
                      <a:pt x="14869" y="7272"/>
                    </a:lnTo>
                    <a:cubicBezTo>
                      <a:pt x="16151" y="7194"/>
                      <a:pt x="17335" y="6966"/>
                      <a:pt x="18515" y="6533"/>
                    </a:cubicBezTo>
                    <a:lnTo>
                      <a:pt x="19169" y="6402"/>
                    </a:lnTo>
                    <a:cubicBezTo>
                      <a:pt x="19169" y="6402"/>
                      <a:pt x="17743" y="1"/>
                      <a:pt x="1279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5"/>
              <p:cNvSpPr/>
              <p:nvPr/>
            </p:nvSpPr>
            <p:spPr>
              <a:xfrm>
                <a:off x="1534284" y="2016250"/>
                <a:ext cx="65727" cy="16745"/>
              </a:xfrm>
              <a:custGeom>
                <a:rect b="b" l="l" r="r" t="t"/>
                <a:pathLst>
                  <a:path extrusionOk="0" h="1054" w="4137">
                    <a:moveTo>
                      <a:pt x="10" y="1"/>
                    </a:moveTo>
                    <a:cubicBezTo>
                      <a:pt x="9" y="1"/>
                      <a:pt x="9" y="1"/>
                      <a:pt x="8" y="1"/>
                    </a:cubicBezTo>
                    <a:cubicBezTo>
                      <a:pt x="1" y="9"/>
                      <a:pt x="35" y="65"/>
                      <a:pt x="113" y="155"/>
                    </a:cubicBezTo>
                    <a:cubicBezTo>
                      <a:pt x="187" y="244"/>
                      <a:pt x="311" y="368"/>
                      <a:pt x="479" y="498"/>
                    </a:cubicBezTo>
                    <a:cubicBezTo>
                      <a:pt x="815" y="756"/>
                      <a:pt x="1372" y="1029"/>
                      <a:pt x="2033" y="1051"/>
                    </a:cubicBezTo>
                    <a:cubicBezTo>
                      <a:pt x="2067" y="1052"/>
                      <a:pt x="2101" y="1053"/>
                      <a:pt x="2135" y="1053"/>
                    </a:cubicBezTo>
                    <a:cubicBezTo>
                      <a:pt x="2753" y="1053"/>
                      <a:pt x="3288" y="834"/>
                      <a:pt x="3624" y="610"/>
                    </a:cubicBezTo>
                    <a:cubicBezTo>
                      <a:pt x="3804" y="494"/>
                      <a:pt x="3934" y="382"/>
                      <a:pt x="4016" y="296"/>
                    </a:cubicBezTo>
                    <a:cubicBezTo>
                      <a:pt x="4099" y="211"/>
                      <a:pt x="4136" y="158"/>
                      <a:pt x="4132" y="151"/>
                    </a:cubicBezTo>
                    <a:cubicBezTo>
                      <a:pt x="4131" y="150"/>
                      <a:pt x="4130" y="150"/>
                      <a:pt x="4129" y="150"/>
                    </a:cubicBezTo>
                    <a:cubicBezTo>
                      <a:pt x="4100" y="150"/>
                      <a:pt x="3921" y="334"/>
                      <a:pt x="3576" y="532"/>
                    </a:cubicBezTo>
                    <a:cubicBezTo>
                      <a:pt x="3239" y="727"/>
                      <a:pt x="2724" y="918"/>
                      <a:pt x="2136" y="918"/>
                    </a:cubicBezTo>
                    <a:cubicBezTo>
                      <a:pt x="2105" y="918"/>
                      <a:pt x="2073" y="918"/>
                      <a:pt x="2040" y="917"/>
                    </a:cubicBezTo>
                    <a:cubicBezTo>
                      <a:pt x="1409" y="894"/>
                      <a:pt x="875" y="651"/>
                      <a:pt x="535" y="420"/>
                    </a:cubicBezTo>
                    <a:cubicBezTo>
                      <a:pt x="203" y="196"/>
                      <a:pt x="35" y="1"/>
                      <a:pt x="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5"/>
              <p:cNvSpPr/>
              <p:nvPr/>
            </p:nvSpPr>
            <p:spPr>
              <a:xfrm>
                <a:off x="1596658" y="1945105"/>
                <a:ext cx="41498" cy="130166"/>
              </a:xfrm>
              <a:custGeom>
                <a:rect b="b" l="l" r="r" t="t"/>
                <a:pathLst>
                  <a:path extrusionOk="0" h="8193" w="2612">
                    <a:moveTo>
                      <a:pt x="9" y="1"/>
                    </a:moveTo>
                    <a:cubicBezTo>
                      <a:pt x="9" y="1"/>
                      <a:pt x="9" y="1"/>
                      <a:pt x="8" y="1"/>
                    </a:cubicBezTo>
                    <a:cubicBezTo>
                      <a:pt x="0" y="5"/>
                      <a:pt x="34" y="121"/>
                      <a:pt x="102" y="326"/>
                    </a:cubicBezTo>
                    <a:cubicBezTo>
                      <a:pt x="176" y="557"/>
                      <a:pt x="277" y="852"/>
                      <a:pt x="393" y="1200"/>
                    </a:cubicBezTo>
                    <a:cubicBezTo>
                      <a:pt x="640" y="1936"/>
                      <a:pt x="979" y="2955"/>
                      <a:pt x="1338" y="4084"/>
                    </a:cubicBezTo>
                    <a:cubicBezTo>
                      <a:pt x="1696" y="5215"/>
                      <a:pt x="2007" y="6243"/>
                      <a:pt x="2227" y="6989"/>
                    </a:cubicBezTo>
                    <a:cubicBezTo>
                      <a:pt x="2331" y="7341"/>
                      <a:pt x="2421" y="7636"/>
                      <a:pt x="2488" y="7871"/>
                    </a:cubicBezTo>
                    <a:cubicBezTo>
                      <a:pt x="2555" y="8080"/>
                      <a:pt x="2593" y="8192"/>
                      <a:pt x="2604" y="8192"/>
                    </a:cubicBezTo>
                    <a:cubicBezTo>
                      <a:pt x="2612" y="8189"/>
                      <a:pt x="2589" y="8069"/>
                      <a:pt x="2541" y="7856"/>
                    </a:cubicBezTo>
                    <a:cubicBezTo>
                      <a:pt x="2492" y="7647"/>
                      <a:pt x="2417" y="7341"/>
                      <a:pt x="2317" y="6963"/>
                    </a:cubicBezTo>
                    <a:cubicBezTo>
                      <a:pt x="2119" y="6213"/>
                      <a:pt x="1827" y="5178"/>
                      <a:pt x="1469" y="4046"/>
                    </a:cubicBezTo>
                    <a:cubicBezTo>
                      <a:pt x="1110" y="2911"/>
                      <a:pt x="755" y="1899"/>
                      <a:pt x="483" y="1166"/>
                    </a:cubicBezTo>
                    <a:cubicBezTo>
                      <a:pt x="345" y="804"/>
                      <a:pt x="233" y="509"/>
                      <a:pt x="150" y="307"/>
                    </a:cubicBezTo>
                    <a:cubicBezTo>
                      <a:pt x="69" y="109"/>
                      <a:pt x="17" y="1"/>
                      <a:pt x="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5"/>
              <p:cNvSpPr/>
              <p:nvPr/>
            </p:nvSpPr>
            <p:spPr>
              <a:xfrm>
                <a:off x="1592321" y="1904020"/>
                <a:ext cx="20368" cy="8754"/>
              </a:xfrm>
              <a:custGeom>
                <a:rect b="b" l="l" r="r" t="t"/>
                <a:pathLst>
                  <a:path extrusionOk="0" h="551" w="1282">
                    <a:moveTo>
                      <a:pt x="36" y="0"/>
                    </a:moveTo>
                    <a:cubicBezTo>
                      <a:pt x="27" y="0"/>
                      <a:pt x="22" y="2"/>
                      <a:pt x="20" y="6"/>
                    </a:cubicBezTo>
                    <a:cubicBezTo>
                      <a:pt x="1" y="40"/>
                      <a:pt x="255" y="216"/>
                      <a:pt x="606" y="365"/>
                    </a:cubicBezTo>
                    <a:cubicBezTo>
                      <a:pt x="888" y="486"/>
                      <a:pt x="1143" y="551"/>
                      <a:pt x="1235" y="551"/>
                    </a:cubicBezTo>
                    <a:cubicBezTo>
                      <a:pt x="1256" y="551"/>
                      <a:pt x="1269" y="547"/>
                      <a:pt x="1271" y="540"/>
                    </a:cubicBezTo>
                    <a:cubicBezTo>
                      <a:pt x="1282" y="507"/>
                      <a:pt x="1002" y="387"/>
                      <a:pt x="658" y="238"/>
                    </a:cubicBezTo>
                    <a:cubicBezTo>
                      <a:pt x="354" y="109"/>
                      <a:pt x="102" y="0"/>
                      <a:pt x="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5"/>
              <p:cNvSpPr/>
              <p:nvPr/>
            </p:nvSpPr>
            <p:spPr>
              <a:xfrm>
                <a:off x="1632198" y="1924452"/>
                <a:ext cx="8929" cy="23466"/>
              </a:xfrm>
              <a:custGeom>
                <a:rect b="b" l="l" r="r" t="t"/>
                <a:pathLst>
                  <a:path extrusionOk="0" h="1477" w="562">
                    <a:moveTo>
                      <a:pt x="522" y="1"/>
                    </a:moveTo>
                    <a:cubicBezTo>
                      <a:pt x="486" y="1"/>
                      <a:pt x="350" y="318"/>
                      <a:pt x="218" y="718"/>
                    </a:cubicBezTo>
                    <a:cubicBezTo>
                      <a:pt x="80" y="1126"/>
                      <a:pt x="1" y="1466"/>
                      <a:pt x="35" y="1476"/>
                    </a:cubicBezTo>
                    <a:cubicBezTo>
                      <a:pt x="36" y="1477"/>
                      <a:pt x="36" y="1477"/>
                      <a:pt x="37" y="1477"/>
                    </a:cubicBezTo>
                    <a:cubicBezTo>
                      <a:pt x="77" y="1477"/>
                      <a:pt x="212" y="1159"/>
                      <a:pt x="344" y="759"/>
                    </a:cubicBezTo>
                    <a:cubicBezTo>
                      <a:pt x="479" y="352"/>
                      <a:pt x="561" y="13"/>
                      <a:pt x="524" y="1"/>
                    </a:cubicBezTo>
                    <a:cubicBezTo>
                      <a:pt x="523" y="1"/>
                      <a:pt x="522" y="1"/>
                      <a:pt x="52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5"/>
              <p:cNvSpPr/>
              <p:nvPr/>
            </p:nvSpPr>
            <p:spPr>
              <a:xfrm>
                <a:off x="1561642" y="1952414"/>
                <a:ext cx="11169" cy="20860"/>
              </a:xfrm>
              <a:custGeom>
                <a:rect b="b" l="l" r="r" t="t"/>
                <a:pathLst>
                  <a:path extrusionOk="0" h="1313" w="703">
                    <a:moveTo>
                      <a:pt x="667" y="0"/>
                    </a:moveTo>
                    <a:cubicBezTo>
                      <a:pt x="626" y="0"/>
                      <a:pt x="483" y="284"/>
                      <a:pt x="311" y="639"/>
                    </a:cubicBezTo>
                    <a:cubicBezTo>
                      <a:pt x="139" y="997"/>
                      <a:pt x="1" y="1293"/>
                      <a:pt x="34" y="1311"/>
                    </a:cubicBezTo>
                    <a:cubicBezTo>
                      <a:pt x="35" y="1312"/>
                      <a:pt x="36" y="1312"/>
                      <a:pt x="38" y="1312"/>
                    </a:cubicBezTo>
                    <a:cubicBezTo>
                      <a:pt x="77" y="1312"/>
                      <a:pt x="264" y="1049"/>
                      <a:pt x="434" y="695"/>
                    </a:cubicBezTo>
                    <a:cubicBezTo>
                      <a:pt x="610" y="333"/>
                      <a:pt x="703" y="16"/>
                      <a:pt x="670" y="1"/>
                    </a:cubicBezTo>
                    <a:cubicBezTo>
                      <a:pt x="669" y="0"/>
                      <a:pt x="668" y="0"/>
                      <a:pt x="6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5"/>
              <p:cNvSpPr/>
              <p:nvPr/>
            </p:nvSpPr>
            <p:spPr>
              <a:xfrm>
                <a:off x="1532631" y="1977484"/>
                <a:ext cx="17174" cy="18175"/>
              </a:xfrm>
              <a:custGeom>
                <a:rect b="b" l="l" r="r" t="t"/>
                <a:pathLst>
                  <a:path extrusionOk="0" h="1144" w="1081">
                    <a:moveTo>
                      <a:pt x="35" y="1"/>
                    </a:moveTo>
                    <a:cubicBezTo>
                      <a:pt x="33" y="1"/>
                      <a:pt x="32" y="1"/>
                      <a:pt x="31" y="2"/>
                    </a:cubicBezTo>
                    <a:cubicBezTo>
                      <a:pt x="0" y="25"/>
                      <a:pt x="176" y="324"/>
                      <a:pt x="464" y="641"/>
                    </a:cubicBezTo>
                    <a:cubicBezTo>
                      <a:pt x="735" y="941"/>
                      <a:pt x="1000" y="1144"/>
                      <a:pt x="1047" y="1144"/>
                    </a:cubicBezTo>
                    <a:cubicBezTo>
                      <a:pt x="1050" y="1144"/>
                      <a:pt x="1052" y="1143"/>
                      <a:pt x="1053" y="1142"/>
                    </a:cubicBezTo>
                    <a:cubicBezTo>
                      <a:pt x="1080" y="1112"/>
                      <a:pt x="845" y="862"/>
                      <a:pt x="565" y="552"/>
                    </a:cubicBezTo>
                    <a:cubicBezTo>
                      <a:pt x="295" y="254"/>
                      <a:pt x="78" y="1"/>
                      <a:pt x="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5"/>
              <p:cNvSpPr/>
              <p:nvPr/>
            </p:nvSpPr>
            <p:spPr>
              <a:xfrm>
                <a:off x="1578562" y="1992212"/>
                <a:ext cx="22513" cy="22465"/>
              </a:xfrm>
              <a:custGeom>
                <a:rect b="b" l="l" r="r" t="t"/>
                <a:pathLst>
                  <a:path extrusionOk="0" h="1414" w="1417">
                    <a:moveTo>
                      <a:pt x="1382" y="1"/>
                    </a:moveTo>
                    <a:cubicBezTo>
                      <a:pt x="1337" y="1"/>
                      <a:pt x="1072" y="298"/>
                      <a:pt x="736" y="648"/>
                    </a:cubicBezTo>
                    <a:cubicBezTo>
                      <a:pt x="475" y="921"/>
                      <a:pt x="247" y="1145"/>
                      <a:pt x="153" y="1257"/>
                    </a:cubicBezTo>
                    <a:lnTo>
                      <a:pt x="154" y="1257"/>
                    </a:lnTo>
                    <a:lnTo>
                      <a:pt x="154" y="1257"/>
                    </a:lnTo>
                    <a:cubicBezTo>
                      <a:pt x="152" y="1258"/>
                      <a:pt x="151" y="1259"/>
                      <a:pt x="150" y="1261"/>
                    </a:cubicBezTo>
                    <a:lnTo>
                      <a:pt x="0" y="1414"/>
                    </a:lnTo>
                    <a:lnTo>
                      <a:pt x="191" y="1298"/>
                    </a:lnTo>
                    <a:cubicBezTo>
                      <a:pt x="314" y="1223"/>
                      <a:pt x="568" y="1018"/>
                      <a:pt x="834" y="745"/>
                    </a:cubicBezTo>
                    <a:cubicBezTo>
                      <a:pt x="1188" y="375"/>
                      <a:pt x="1416" y="24"/>
                      <a:pt x="1386" y="2"/>
                    </a:cubicBezTo>
                    <a:cubicBezTo>
                      <a:pt x="1385" y="1"/>
                      <a:pt x="1384" y="1"/>
                      <a:pt x="138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5"/>
              <p:cNvSpPr/>
              <p:nvPr/>
            </p:nvSpPr>
            <p:spPr>
              <a:xfrm>
                <a:off x="1590255" y="2053299"/>
                <a:ext cx="21496" cy="12567"/>
              </a:xfrm>
              <a:custGeom>
                <a:rect b="b" l="l" r="r" t="t"/>
                <a:pathLst>
                  <a:path extrusionOk="0" h="791" w="1353">
                    <a:moveTo>
                      <a:pt x="31" y="1"/>
                    </a:moveTo>
                    <a:cubicBezTo>
                      <a:pt x="27" y="1"/>
                      <a:pt x="24" y="2"/>
                      <a:pt x="22" y="4"/>
                    </a:cubicBezTo>
                    <a:cubicBezTo>
                      <a:pt x="0" y="34"/>
                      <a:pt x="255" y="269"/>
                      <a:pt x="624" y="489"/>
                    </a:cubicBezTo>
                    <a:cubicBezTo>
                      <a:pt x="950" y="681"/>
                      <a:pt x="1244" y="790"/>
                      <a:pt x="1319" y="790"/>
                    </a:cubicBezTo>
                    <a:cubicBezTo>
                      <a:pt x="1329" y="790"/>
                      <a:pt x="1336" y="788"/>
                      <a:pt x="1337" y="784"/>
                    </a:cubicBezTo>
                    <a:cubicBezTo>
                      <a:pt x="1353" y="751"/>
                      <a:pt x="1053" y="586"/>
                      <a:pt x="691" y="374"/>
                    </a:cubicBezTo>
                    <a:cubicBezTo>
                      <a:pt x="358" y="176"/>
                      <a:pt x="86" y="1"/>
                      <a:pt x="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5"/>
              <p:cNvSpPr/>
              <p:nvPr/>
            </p:nvSpPr>
            <p:spPr>
              <a:xfrm>
                <a:off x="1545326" y="2048946"/>
                <a:ext cx="15030" cy="20527"/>
              </a:xfrm>
              <a:custGeom>
                <a:rect b="b" l="l" r="r" t="t"/>
                <a:pathLst>
                  <a:path extrusionOk="0" h="1292" w="946">
                    <a:moveTo>
                      <a:pt x="912" y="0"/>
                    </a:moveTo>
                    <a:cubicBezTo>
                      <a:pt x="873" y="0"/>
                      <a:pt x="656" y="265"/>
                      <a:pt x="419" y="607"/>
                    </a:cubicBezTo>
                    <a:cubicBezTo>
                      <a:pt x="173" y="965"/>
                      <a:pt x="1" y="1272"/>
                      <a:pt x="30" y="1291"/>
                    </a:cubicBezTo>
                    <a:cubicBezTo>
                      <a:pt x="31" y="1291"/>
                      <a:pt x="33" y="1291"/>
                      <a:pt x="34" y="1291"/>
                    </a:cubicBezTo>
                    <a:cubicBezTo>
                      <a:pt x="78" y="1291"/>
                      <a:pt x="293" y="1028"/>
                      <a:pt x="531" y="686"/>
                    </a:cubicBezTo>
                    <a:cubicBezTo>
                      <a:pt x="774" y="331"/>
                      <a:pt x="946" y="24"/>
                      <a:pt x="916" y="2"/>
                    </a:cubicBezTo>
                    <a:cubicBezTo>
                      <a:pt x="915" y="1"/>
                      <a:pt x="914" y="0"/>
                      <a:pt x="91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5"/>
              <p:cNvSpPr/>
              <p:nvPr/>
            </p:nvSpPr>
            <p:spPr>
              <a:xfrm>
                <a:off x="1509722" y="2039763"/>
                <a:ext cx="16698" cy="12599"/>
              </a:xfrm>
              <a:custGeom>
                <a:rect b="b" l="l" r="r" t="t"/>
                <a:pathLst>
                  <a:path extrusionOk="0" h="793" w="1051">
                    <a:moveTo>
                      <a:pt x="33" y="0"/>
                    </a:moveTo>
                    <a:cubicBezTo>
                      <a:pt x="28" y="0"/>
                      <a:pt x="25" y="2"/>
                      <a:pt x="23" y="4"/>
                    </a:cubicBezTo>
                    <a:cubicBezTo>
                      <a:pt x="1" y="34"/>
                      <a:pt x="206" y="233"/>
                      <a:pt x="483" y="449"/>
                    </a:cubicBezTo>
                    <a:cubicBezTo>
                      <a:pt x="735" y="647"/>
                      <a:pt x="960" y="792"/>
                      <a:pt x="1014" y="792"/>
                    </a:cubicBezTo>
                    <a:cubicBezTo>
                      <a:pt x="1019" y="792"/>
                      <a:pt x="1022" y="791"/>
                      <a:pt x="1024" y="788"/>
                    </a:cubicBezTo>
                    <a:cubicBezTo>
                      <a:pt x="1050" y="759"/>
                      <a:pt x="845" y="561"/>
                      <a:pt x="568" y="345"/>
                    </a:cubicBezTo>
                    <a:cubicBezTo>
                      <a:pt x="312" y="146"/>
                      <a:pt x="86" y="0"/>
                      <a:pt x="3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5"/>
              <p:cNvSpPr/>
              <p:nvPr/>
            </p:nvSpPr>
            <p:spPr>
              <a:xfrm>
                <a:off x="1491674" y="2002205"/>
                <a:ext cx="16348" cy="11296"/>
              </a:xfrm>
              <a:custGeom>
                <a:rect b="b" l="l" r="r" t="t"/>
                <a:pathLst>
                  <a:path extrusionOk="0" h="711" w="1029">
                    <a:moveTo>
                      <a:pt x="995" y="0"/>
                    </a:moveTo>
                    <a:cubicBezTo>
                      <a:pt x="942" y="0"/>
                      <a:pt x="723" y="127"/>
                      <a:pt x="476" y="303"/>
                    </a:cubicBezTo>
                    <a:cubicBezTo>
                      <a:pt x="203" y="497"/>
                      <a:pt x="1" y="676"/>
                      <a:pt x="23" y="706"/>
                    </a:cubicBezTo>
                    <a:cubicBezTo>
                      <a:pt x="25" y="709"/>
                      <a:pt x="30" y="710"/>
                      <a:pt x="36" y="710"/>
                    </a:cubicBezTo>
                    <a:cubicBezTo>
                      <a:pt x="92" y="710"/>
                      <a:pt x="308" y="587"/>
                      <a:pt x="554" y="411"/>
                    </a:cubicBezTo>
                    <a:cubicBezTo>
                      <a:pt x="826" y="217"/>
                      <a:pt x="1028" y="37"/>
                      <a:pt x="1006" y="4"/>
                    </a:cubicBezTo>
                    <a:cubicBezTo>
                      <a:pt x="1004" y="1"/>
                      <a:pt x="1000" y="0"/>
                      <a:pt x="9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5"/>
              <p:cNvSpPr/>
              <p:nvPr/>
            </p:nvSpPr>
            <p:spPr>
              <a:xfrm>
                <a:off x="1488607" y="1961342"/>
                <a:ext cx="12583" cy="15379"/>
              </a:xfrm>
              <a:custGeom>
                <a:rect b="b" l="l" r="r" t="t"/>
                <a:pathLst>
                  <a:path extrusionOk="0" h="968" w="792">
                    <a:moveTo>
                      <a:pt x="36" y="1"/>
                    </a:moveTo>
                    <a:cubicBezTo>
                      <a:pt x="33" y="1"/>
                      <a:pt x="31" y="1"/>
                      <a:pt x="30" y="2"/>
                    </a:cubicBezTo>
                    <a:cubicBezTo>
                      <a:pt x="0" y="28"/>
                      <a:pt x="142" y="261"/>
                      <a:pt x="340" y="525"/>
                    </a:cubicBezTo>
                    <a:cubicBezTo>
                      <a:pt x="531" y="780"/>
                      <a:pt x="712" y="968"/>
                      <a:pt x="756" y="968"/>
                    </a:cubicBezTo>
                    <a:cubicBezTo>
                      <a:pt x="759" y="968"/>
                      <a:pt x="761" y="967"/>
                      <a:pt x="762" y="966"/>
                    </a:cubicBezTo>
                    <a:cubicBezTo>
                      <a:pt x="792" y="944"/>
                      <a:pt x="650" y="712"/>
                      <a:pt x="448" y="444"/>
                    </a:cubicBezTo>
                    <a:cubicBezTo>
                      <a:pt x="257" y="192"/>
                      <a:pt x="79" y="1"/>
                      <a:pt x="3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5"/>
              <p:cNvSpPr/>
              <p:nvPr/>
            </p:nvSpPr>
            <p:spPr>
              <a:xfrm>
                <a:off x="1573637" y="1890087"/>
                <a:ext cx="11232" cy="19033"/>
              </a:xfrm>
              <a:custGeom>
                <a:rect b="b" l="l" r="r" t="t"/>
                <a:pathLst>
                  <a:path extrusionOk="0" h="1198" w="707">
                    <a:moveTo>
                      <a:pt x="669" y="1"/>
                    </a:moveTo>
                    <a:cubicBezTo>
                      <a:pt x="627" y="1"/>
                      <a:pt x="465" y="248"/>
                      <a:pt x="292" y="566"/>
                    </a:cubicBezTo>
                    <a:cubicBezTo>
                      <a:pt x="116" y="898"/>
                      <a:pt x="1" y="1182"/>
                      <a:pt x="30" y="1197"/>
                    </a:cubicBezTo>
                    <a:cubicBezTo>
                      <a:pt x="32" y="1197"/>
                      <a:pt x="33" y="1198"/>
                      <a:pt x="34" y="1198"/>
                    </a:cubicBezTo>
                    <a:cubicBezTo>
                      <a:pt x="76" y="1198"/>
                      <a:pt x="242" y="950"/>
                      <a:pt x="411" y="629"/>
                    </a:cubicBezTo>
                    <a:cubicBezTo>
                      <a:pt x="591" y="300"/>
                      <a:pt x="706" y="17"/>
                      <a:pt x="673" y="2"/>
                    </a:cubicBezTo>
                    <a:cubicBezTo>
                      <a:pt x="672" y="1"/>
                      <a:pt x="671" y="1"/>
                      <a:pt x="66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5"/>
              <p:cNvSpPr/>
              <p:nvPr/>
            </p:nvSpPr>
            <p:spPr>
              <a:xfrm>
                <a:off x="1462075" y="1901017"/>
                <a:ext cx="20606" cy="12440"/>
              </a:xfrm>
              <a:custGeom>
                <a:rect b="b" l="l" r="r" t="t"/>
                <a:pathLst>
                  <a:path extrusionOk="0" h="783" w="1297">
                    <a:moveTo>
                      <a:pt x="30" y="1"/>
                    </a:moveTo>
                    <a:cubicBezTo>
                      <a:pt x="25" y="1"/>
                      <a:pt x="21" y="2"/>
                      <a:pt x="19" y="5"/>
                    </a:cubicBezTo>
                    <a:cubicBezTo>
                      <a:pt x="0" y="38"/>
                      <a:pt x="266" y="236"/>
                      <a:pt x="613" y="450"/>
                    </a:cubicBezTo>
                    <a:cubicBezTo>
                      <a:pt x="927" y="642"/>
                      <a:pt x="1198" y="782"/>
                      <a:pt x="1261" y="782"/>
                    </a:cubicBezTo>
                    <a:cubicBezTo>
                      <a:pt x="1268" y="782"/>
                      <a:pt x="1272" y="781"/>
                      <a:pt x="1274" y="778"/>
                    </a:cubicBezTo>
                    <a:cubicBezTo>
                      <a:pt x="1296" y="748"/>
                      <a:pt x="1027" y="550"/>
                      <a:pt x="684" y="333"/>
                    </a:cubicBezTo>
                    <a:cubicBezTo>
                      <a:pt x="367" y="139"/>
                      <a:pt x="91" y="1"/>
                      <a:pt x="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5"/>
              <p:cNvSpPr/>
              <p:nvPr/>
            </p:nvSpPr>
            <p:spPr>
              <a:xfrm>
                <a:off x="1425105" y="1901065"/>
                <a:ext cx="9691" cy="14664"/>
              </a:xfrm>
              <a:custGeom>
                <a:rect b="b" l="l" r="r" t="t"/>
                <a:pathLst>
                  <a:path extrusionOk="0" h="923" w="610">
                    <a:moveTo>
                      <a:pt x="571" y="1"/>
                    </a:moveTo>
                    <a:cubicBezTo>
                      <a:pt x="532" y="1"/>
                      <a:pt x="389" y="185"/>
                      <a:pt x="247" y="428"/>
                    </a:cubicBezTo>
                    <a:cubicBezTo>
                      <a:pt x="98" y="678"/>
                      <a:pt x="0" y="902"/>
                      <a:pt x="31" y="921"/>
                    </a:cubicBezTo>
                    <a:cubicBezTo>
                      <a:pt x="32" y="922"/>
                      <a:pt x="34" y="922"/>
                      <a:pt x="36" y="922"/>
                    </a:cubicBezTo>
                    <a:cubicBezTo>
                      <a:pt x="77" y="922"/>
                      <a:pt x="220" y="737"/>
                      <a:pt x="363" y="495"/>
                    </a:cubicBezTo>
                    <a:cubicBezTo>
                      <a:pt x="512" y="240"/>
                      <a:pt x="610" y="21"/>
                      <a:pt x="576" y="2"/>
                    </a:cubicBezTo>
                    <a:cubicBezTo>
                      <a:pt x="574" y="1"/>
                      <a:pt x="573" y="1"/>
                      <a:pt x="5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5"/>
              <p:cNvSpPr/>
              <p:nvPr/>
            </p:nvSpPr>
            <p:spPr>
              <a:xfrm>
                <a:off x="1465157" y="2166752"/>
                <a:ext cx="19415" cy="12710"/>
              </a:xfrm>
              <a:custGeom>
                <a:rect b="b" l="l" r="r" t="t"/>
                <a:pathLst>
                  <a:path extrusionOk="0" h="800" w="1222">
                    <a:moveTo>
                      <a:pt x="30" y="1"/>
                    </a:moveTo>
                    <a:cubicBezTo>
                      <a:pt x="25" y="1"/>
                      <a:pt x="21" y="2"/>
                      <a:pt x="20" y="4"/>
                    </a:cubicBezTo>
                    <a:cubicBezTo>
                      <a:pt x="1" y="39"/>
                      <a:pt x="247" y="240"/>
                      <a:pt x="572" y="456"/>
                    </a:cubicBezTo>
                    <a:cubicBezTo>
                      <a:pt x="872" y="658"/>
                      <a:pt x="1132" y="800"/>
                      <a:pt x="1192" y="800"/>
                    </a:cubicBezTo>
                    <a:cubicBezTo>
                      <a:pt x="1198" y="800"/>
                      <a:pt x="1202" y="799"/>
                      <a:pt x="1204" y="796"/>
                    </a:cubicBezTo>
                    <a:cubicBezTo>
                      <a:pt x="1222" y="766"/>
                      <a:pt x="975" y="561"/>
                      <a:pt x="647" y="344"/>
                    </a:cubicBezTo>
                    <a:cubicBezTo>
                      <a:pt x="349" y="146"/>
                      <a:pt x="89" y="1"/>
                      <a:pt x="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5"/>
              <p:cNvSpPr/>
              <p:nvPr/>
            </p:nvSpPr>
            <p:spPr>
              <a:xfrm>
                <a:off x="1606508" y="2164528"/>
                <a:ext cx="15935" cy="16396"/>
              </a:xfrm>
              <a:custGeom>
                <a:rect b="b" l="l" r="r" t="t"/>
                <a:pathLst>
                  <a:path extrusionOk="0" h="1032" w="1003">
                    <a:moveTo>
                      <a:pt x="968" y="1"/>
                    </a:moveTo>
                    <a:cubicBezTo>
                      <a:pt x="919" y="1"/>
                      <a:pt x="700" y="202"/>
                      <a:pt x="453" y="470"/>
                    </a:cubicBezTo>
                    <a:cubicBezTo>
                      <a:pt x="191" y="753"/>
                      <a:pt x="1" y="1003"/>
                      <a:pt x="30" y="1030"/>
                    </a:cubicBezTo>
                    <a:cubicBezTo>
                      <a:pt x="32" y="1031"/>
                      <a:pt x="33" y="1032"/>
                      <a:pt x="36" y="1032"/>
                    </a:cubicBezTo>
                    <a:cubicBezTo>
                      <a:pt x="80" y="1032"/>
                      <a:pt x="305" y="829"/>
                      <a:pt x="554" y="560"/>
                    </a:cubicBezTo>
                    <a:cubicBezTo>
                      <a:pt x="811" y="275"/>
                      <a:pt x="1002" y="25"/>
                      <a:pt x="975" y="3"/>
                    </a:cubicBezTo>
                    <a:cubicBezTo>
                      <a:pt x="973" y="1"/>
                      <a:pt x="971" y="1"/>
                      <a:pt x="9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5"/>
              <p:cNvSpPr/>
              <p:nvPr/>
            </p:nvSpPr>
            <p:spPr>
              <a:xfrm>
                <a:off x="1527818" y="2163495"/>
                <a:ext cx="2621" cy="16507"/>
              </a:xfrm>
              <a:custGeom>
                <a:rect b="b" l="l" r="r" t="t"/>
                <a:pathLst>
                  <a:path extrusionOk="0" h="1039" w="165">
                    <a:moveTo>
                      <a:pt x="41" y="0"/>
                    </a:moveTo>
                    <a:cubicBezTo>
                      <a:pt x="40" y="0"/>
                      <a:pt x="39" y="0"/>
                      <a:pt x="39" y="1"/>
                    </a:cubicBezTo>
                    <a:cubicBezTo>
                      <a:pt x="1" y="8"/>
                      <a:pt x="31" y="239"/>
                      <a:pt x="27" y="520"/>
                    </a:cubicBezTo>
                    <a:cubicBezTo>
                      <a:pt x="31" y="799"/>
                      <a:pt x="1" y="1028"/>
                      <a:pt x="39" y="1039"/>
                    </a:cubicBezTo>
                    <a:cubicBezTo>
                      <a:pt x="39" y="1039"/>
                      <a:pt x="40" y="1039"/>
                      <a:pt x="40" y="1039"/>
                    </a:cubicBezTo>
                    <a:cubicBezTo>
                      <a:pt x="75" y="1039"/>
                      <a:pt x="165" y="814"/>
                      <a:pt x="161" y="520"/>
                    </a:cubicBezTo>
                    <a:cubicBezTo>
                      <a:pt x="165" y="224"/>
                      <a:pt x="76" y="0"/>
                      <a:pt x="4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5"/>
              <p:cNvSpPr/>
              <p:nvPr/>
            </p:nvSpPr>
            <p:spPr>
              <a:xfrm>
                <a:off x="1557797" y="2169167"/>
                <a:ext cx="19589" cy="11693"/>
              </a:xfrm>
              <a:custGeom>
                <a:rect b="b" l="l" r="r" t="t"/>
                <a:pathLst>
                  <a:path extrusionOk="0" h="736" w="1233">
                    <a:moveTo>
                      <a:pt x="33" y="1"/>
                    </a:moveTo>
                    <a:cubicBezTo>
                      <a:pt x="25" y="1"/>
                      <a:pt x="21" y="2"/>
                      <a:pt x="19" y="6"/>
                    </a:cubicBezTo>
                    <a:cubicBezTo>
                      <a:pt x="0" y="35"/>
                      <a:pt x="250" y="226"/>
                      <a:pt x="583" y="424"/>
                    </a:cubicBezTo>
                    <a:cubicBezTo>
                      <a:pt x="878" y="605"/>
                      <a:pt x="1137" y="735"/>
                      <a:pt x="1200" y="735"/>
                    </a:cubicBezTo>
                    <a:cubicBezTo>
                      <a:pt x="1207" y="735"/>
                      <a:pt x="1212" y="734"/>
                      <a:pt x="1214" y="730"/>
                    </a:cubicBezTo>
                    <a:cubicBezTo>
                      <a:pt x="1233" y="697"/>
                      <a:pt x="983" y="510"/>
                      <a:pt x="654" y="308"/>
                    </a:cubicBezTo>
                    <a:cubicBezTo>
                      <a:pt x="355" y="131"/>
                      <a:pt x="96" y="1"/>
                      <a:pt x="3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5"/>
              <p:cNvSpPr/>
              <p:nvPr/>
            </p:nvSpPr>
            <p:spPr>
              <a:xfrm>
                <a:off x="1428664" y="2184419"/>
                <a:ext cx="242840" cy="10518"/>
              </a:xfrm>
              <a:custGeom>
                <a:rect b="b" l="l" r="r" t="t"/>
                <a:pathLst>
                  <a:path extrusionOk="0" h="662" w="15285">
                    <a:moveTo>
                      <a:pt x="6391" y="1"/>
                    </a:moveTo>
                    <a:cubicBezTo>
                      <a:pt x="4779" y="1"/>
                      <a:pt x="3339" y="59"/>
                      <a:pt x="2238" y="121"/>
                    </a:cubicBezTo>
                    <a:cubicBezTo>
                      <a:pt x="1543" y="159"/>
                      <a:pt x="986" y="199"/>
                      <a:pt x="598" y="234"/>
                    </a:cubicBezTo>
                    <a:cubicBezTo>
                      <a:pt x="419" y="249"/>
                      <a:pt x="269" y="263"/>
                      <a:pt x="153" y="275"/>
                    </a:cubicBezTo>
                    <a:cubicBezTo>
                      <a:pt x="53" y="286"/>
                      <a:pt x="0" y="294"/>
                      <a:pt x="0" y="297"/>
                    </a:cubicBezTo>
                    <a:cubicBezTo>
                      <a:pt x="0" y="301"/>
                      <a:pt x="20" y="303"/>
                      <a:pt x="56" y="303"/>
                    </a:cubicBezTo>
                    <a:cubicBezTo>
                      <a:pt x="81" y="303"/>
                      <a:pt x="115" y="302"/>
                      <a:pt x="157" y="301"/>
                    </a:cubicBezTo>
                    <a:cubicBezTo>
                      <a:pt x="274" y="297"/>
                      <a:pt x="422" y="294"/>
                      <a:pt x="602" y="286"/>
                    </a:cubicBezTo>
                    <a:cubicBezTo>
                      <a:pt x="1009" y="267"/>
                      <a:pt x="1562" y="244"/>
                      <a:pt x="2241" y="215"/>
                    </a:cubicBezTo>
                    <a:cubicBezTo>
                      <a:pt x="3300" y="175"/>
                      <a:pt x="4666" y="135"/>
                      <a:pt x="6193" y="135"/>
                    </a:cubicBezTo>
                    <a:cubicBezTo>
                      <a:pt x="6665" y="135"/>
                      <a:pt x="7152" y="139"/>
                      <a:pt x="7650" y="147"/>
                    </a:cubicBezTo>
                    <a:cubicBezTo>
                      <a:pt x="9764" y="185"/>
                      <a:pt x="11669" y="353"/>
                      <a:pt x="13051" y="473"/>
                    </a:cubicBezTo>
                    <a:cubicBezTo>
                      <a:pt x="13727" y="536"/>
                      <a:pt x="14280" y="585"/>
                      <a:pt x="14684" y="622"/>
                    </a:cubicBezTo>
                    <a:cubicBezTo>
                      <a:pt x="14867" y="633"/>
                      <a:pt x="15012" y="644"/>
                      <a:pt x="15127" y="656"/>
                    </a:cubicBezTo>
                    <a:cubicBezTo>
                      <a:pt x="15189" y="660"/>
                      <a:pt x="15232" y="662"/>
                      <a:pt x="15257" y="662"/>
                    </a:cubicBezTo>
                    <a:cubicBezTo>
                      <a:pt x="15275" y="662"/>
                      <a:pt x="15284" y="661"/>
                      <a:pt x="15284" y="659"/>
                    </a:cubicBezTo>
                    <a:cubicBezTo>
                      <a:pt x="15284" y="652"/>
                      <a:pt x="15232" y="644"/>
                      <a:pt x="15132" y="630"/>
                    </a:cubicBezTo>
                    <a:cubicBezTo>
                      <a:pt x="15015" y="611"/>
                      <a:pt x="14870" y="592"/>
                      <a:pt x="14691" y="566"/>
                    </a:cubicBezTo>
                    <a:cubicBezTo>
                      <a:pt x="14306" y="518"/>
                      <a:pt x="13750" y="454"/>
                      <a:pt x="13058" y="379"/>
                    </a:cubicBezTo>
                    <a:cubicBezTo>
                      <a:pt x="11681" y="234"/>
                      <a:pt x="9771" y="51"/>
                      <a:pt x="7654" y="13"/>
                    </a:cubicBezTo>
                    <a:cubicBezTo>
                      <a:pt x="7224" y="5"/>
                      <a:pt x="6802" y="1"/>
                      <a:pt x="639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5"/>
              <p:cNvSpPr/>
              <p:nvPr/>
            </p:nvSpPr>
            <p:spPr>
              <a:xfrm>
                <a:off x="1596785" y="1945105"/>
                <a:ext cx="41371" cy="130166"/>
              </a:xfrm>
              <a:custGeom>
                <a:rect b="b" l="l" r="r" t="t"/>
                <a:pathLst>
                  <a:path extrusionOk="0" h="8193" w="2604">
                    <a:moveTo>
                      <a:pt x="0" y="1"/>
                    </a:moveTo>
                    <a:lnTo>
                      <a:pt x="8" y="54"/>
                    </a:lnTo>
                    <a:cubicBezTo>
                      <a:pt x="23" y="106"/>
                      <a:pt x="49" y="199"/>
                      <a:pt x="94" y="326"/>
                    </a:cubicBezTo>
                    <a:cubicBezTo>
                      <a:pt x="168" y="557"/>
                      <a:pt x="269" y="852"/>
                      <a:pt x="385" y="1200"/>
                    </a:cubicBezTo>
                    <a:cubicBezTo>
                      <a:pt x="632" y="1936"/>
                      <a:pt x="971" y="2955"/>
                      <a:pt x="1330" y="4084"/>
                    </a:cubicBezTo>
                    <a:cubicBezTo>
                      <a:pt x="1688" y="5215"/>
                      <a:pt x="1999" y="6243"/>
                      <a:pt x="2219" y="6989"/>
                    </a:cubicBezTo>
                    <a:cubicBezTo>
                      <a:pt x="2323" y="7341"/>
                      <a:pt x="2413" y="7636"/>
                      <a:pt x="2480" y="7871"/>
                    </a:cubicBezTo>
                    <a:cubicBezTo>
                      <a:pt x="2547" y="8077"/>
                      <a:pt x="2585" y="8192"/>
                      <a:pt x="2596" y="8192"/>
                    </a:cubicBezTo>
                    <a:cubicBezTo>
                      <a:pt x="2604" y="8189"/>
                      <a:pt x="2581" y="8069"/>
                      <a:pt x="2533" y="7856"/>
                    </a:cubicBezTo>
                    <a:cubicBezTo>
                      <a:pt x="2499" y="7699"/>
                      <a:pt x="2447" y="7494"/>
                      <a:pt x="2383" y="7244"/>
                    </a:cubicBezTo>
                    <a:lnTo>
                      <a:pt x="0" y="1"/>
                    </a:lnTo>
                    <a:close/>
                  </a:path>
                </a:pathLst>
              </a:custGeom>
              <a:solidFill>
                <a:srgbClr val="1E2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5"/>
              <p:cNvSpPr/>
              <p:nvPr/>
            </p:nvSpPr>
            <p:spPr>
              <a:xfrm>
                <a:off x="1635408" y="2062673"/>
                <a:ext cx="4591" cy="14489"/>
              </a:xfrm>
              <a:custGeom>
                <a:rect b="b" l="l" r="r" t="t"/>
                <a:pathLst>
                  <a:path extrusionOk="0" h="912" w="289">
                    <a:moveTo>
                      <a:pt x="1" y="1"/>
                    </a:moveTo>
                    <a:lnTo>
                      <a:pt x="251" y="912"/>
                    </a:lnTo>
                    <a:cubicBezTo>
                      <a:pt x="266" y="897"/>
                      <a:pt x="277" y="882"/>
                      <a:pt x="288" y="867"/>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5"/>
              <p:cNvSpPr/>
              <p:nvPr/>
            </p:nvSpPr>
            <p:spPr>
              <a:xfrm>
                <a:off x="1596896" y="1945947"/>
                <a:ext cx="42499" cy="136204"/>
              </a:xfrm>
              <a:custGeom>
                <a:rect b="b" l="l" r="r" t="t"/>
                <a:pathLst>
                  <a:path extrusionOk="0" h="8573" w="2675">
                    <a:moveTo>
                      <a:pt x="1" y="1"/>
                    </a:moveTo>
                    <a:lnTo>
                      <a:pt x="1293" y="8572"/>
                    </a:lnTo>
                    <a:cubicBezTo>
                      <a:pt x="1293" y="8572"/>
                      <a:pt x="2383" y="8562"/>
                      <a:pt x="2675" y="8259"/>
                    </a:cubicBezTo>
                    <a:lnTo>
                      <a:pt x="2425" y="7348"/>
                    </a:lnTo>
                    <a:lnTo>
                      <a:pt x="2376" y="7191"/>
                    </a:lnTo>
                    <a:lnTo>
                      <a:pt x="2376" y="7191"/>
                    </a:lnTo>
                    <a:cubicBezTo>
                      <a:pt x="2440" y="7441"/>
                      <a:pt x="2492" y="7646"/>
                      <a:pt x="2526" y="7803"/>
                    </a:cubicBezTo>
                    <a:cubicBezTo>
                      <a:pt x="2574" y="8016"/>
                      <a:pt x="2597" y="8136"/>
                      <a:pt x="2589" y="8139"/>
                    </a:cubicBezTo>
                    <a:cubicBezTo>
                      <a:pt x="2578" y="8139"/>
                      <a:pt x="2540" y="8024"/>
                      <a:pt x="2473" y="7818"/>
                    </a:cubicBezTo>
                    <a:cubicBezTo>
                      <a:pt x="2406" y="7583"/>
                      <a:pt x="2316" y="7288"/>
                      <a:pt x="2212" y="6936"/>
                    </a:cubicBezTo>
                    <a:cubicBezTo>
                      <a:pt x="1992" y="6190"/>
                      <a:pt x="1681" y="5162"/>
                      <a:pt x="1323" y="4031"/>
                    </a:cubicBezTo>
                    <a:cubicBezTo>
                      <a:pt x="964" y="2902"/>
                      <a:pt x="625" y="1883"/>
                      <a:pt x="378" y="1147"/>
                    </a:cubicBezTo>
                    <a:cubicBezTo>
                      <a:pt x="262" y="799"/>
                      <a:pt x="161" y="504"/>
                      <a:pt x="87" y="273"/>
                    </a:cubicBezTo>
                    <a:cubicBezTo>
                      <a:pt x="42" y="146"/>
                      <a:pt x="16" y="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5"/>
              <p:cNvSpPr/>
              <p:nvPr/>
            </p:nvSpPr>
            <p:spPr>
              <a:xfrm>
                <a:off x="1273300" y="2185213"/>
                <a:ext cx="401398" cy="483536"/>
              </a:xfrm>
              <a:custGeom>
                <a:rect b="b" l="l" r="r" t="t"/>
                <a:pathLst>
                  <a:path extrusionOk="0" h="30435" w="25265">
                    <a:moveTo>
                      <a:pt x="15504" y="1"/>
                    </a:moveTo>
                    <a:cubicBezTo>
                      <a:pt x="14579" y="1"/>
                      <a:pt x="13673" y="26"/>
                      <a:pt x="12831" y="87"/>
                    </a:cubicBezTo>
                    <a:cubicBezTo>
                      <a:pt x="9779" y="322"/>
                      <a:pt x="8110" y="109"/>
                      <a:pt x="4756" y="426"/>
                    </a:cubicBezTo>
                    <a:cubicBezTo>
                      <a:pt x="2411" y="737"/>
                      <a:pt x="644" y="2704"/>
                      <a:pt x="587" y="5069"/>
                    </a:cubicBezTo>
                    <a:lnTo>
                      <a:pt x="1" y="30434"/>
                    </a:lnTo>
                    <a:lnTo>
                      <a:pt x="6171" y="30434"/>
                    </a:lnTo>
                    <a:lnTo>
                      <a:pt x="7146" y="7691"/>
                    </a:lnTo>
                    <a:lnTo>
                      <a:pt x="8965" y="7922"/>
                    </a:lnTo>
                    <a:cubicBezTo>
                      <a:pt x="8730" y="16438"/>
                      <a:pt x="9619" y="30434"/>
                      <a:pt x="9619" y="30434"/>
                    </a:cubicBezTo>
                    <a:lnTo>
                      <a:pt x="16469" y="30102"/>
                    </a:lnTo>
                    <a:lnTo>
                      <a:pt x="16081" y="8255"/>
                    </a:lnTo>
                    <a:lnTo>
                      <a:pt x="16081" y="8255"/>
                    </a:lnTo>
                    <a:cubicBezTo>
                      <a:pt x="16081" y="8255"/>
                      <a:pt x="16241" y="8266"/>
                      <a:pt x="16518" y="8266"/>
                    </a:cubicBezTo>
                    <a:cubicBezTo>
                      <a:pt x="18344" y="8266"/>
                      <a:pt x="25265" y="7793"/>
                      <a:pt x="25063" y="609"/>
                    </a:cubicBezTo>
                    <a:cubicBezTo>
                      <a:pt x="25063" y="609"/>
                      <a:pt x="20053" y="1"/>
                      <a:pt x="1550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5"/>
              <p:cNvSpPr/>
              <p:nvPr/>
            </p:nvSpPr>
            <p:spPr>
              <a:xfrm>
                <a:off x="1414842" y="2185467"/>
                <a:ext cx="91687" cy="130913"/>
              </a:xfrm>
              <a:custGeom>
                <a:rect b="b" l="l" r="r" t="t"/>
                <a:pathLst>
                  <a:path extrusionOk="0" h="8240" w="5771">
                    <a:moveTo>
                      <a:pt x="5736" y="0"/>
                    </a:moveTo>
                    <a:cubicBezTo>
                      <a:pt x="5716" y="0"/>
                      <a:pt x="5685" y="1"/>
                      <a:pt x="5644" y="3"/>
                    </a:cubicBezTo>
                    <a:cubicBezTo>
                      <a:pt x="5566" y="7"/>
                      <a:pt x="5446" y="14"/>
                      <a:pt x="5297" y="29"/>
                    </a:cubicBezTo>
                    <a:cubicBezTo>
                      <a:pt x="4990" y="59"/>
                      <a:pt x="4554" y="111"/>
                      <a:pt x="4016" y="197"/>
                    </a:cubicBezTo>
                    <a:cubicBezTo>
                      <a:pt x="3481" y="295"/>
                      <a:pt x="2824" y="362"/>
                      <a:pt x="2152" y="664"/>
                    </a:cubicBezTo>
                    <a:cubicBezTo>
                      <a:pt x="1816" y="810"/>
                      <a:pt x="1483" y="1007"/>
                      <a:pt x="1180" y="1273"/>
                    </a:cubicBezTo>
                    <a:cubicBezTo>
                      <a:pt x="882" y="1538"/>
                      <a:pt x="624" y="1874"/>
                      <a:pt x="441" y="2255"/>
                    </a:cubicBezTo>
                    <a:cubicBezTo>
                      <a:pt x="75" y="3024"/>
                      <a:pt x="1" y="3846"/>
                      <a:pt x="1" y="4567"/>
                    </a:cubicBezTo>
                    <a:cubicBezTo>
                      <a:pt x="19" y="5281"/>
                      <a:pt x="34" y="5927"/>
                      <a:pt x="49" y="6480"/>
                    </a:cubicBezTo>
                    <a:cubicBezTo>
                      <a:pt x="60" y="7022"/>
                      <a:pt x="53" y="7462"/>
                      <a:pt x="49" y="7768"/>
                    </a:cubicBezTo>
                    <a:cubicBezTo>
                      <a:pt x="45" y="8071"/>
                      <a:pt x="41" y="8239"/>
                      <a:pt x="53" y="8239"/>
                    </a:cubicBezTo>
                    <a:cubicBezTo>
                      <a:pt x="53" y="8239"/>
                      <a:pt x="53" y="8239"/>
                      <a:pt x="53" y="8239"/>
                    </a:cubicBezTo>
                    <a:cubicBezTo>
                      <a:pt x="57" y="8239"/>
                      <a:pt x="64" y="8195"/>
                      <a:pt x="71" y="8120"/>
                    </a:cubicBezTo>
                    <a:cubicBezTo>
                      <a:pt x="79" y="8041"/>
                      <a:pt x="90" y="7922"/>
                      <a:pt x="101" y="7768"/>
                    </a:cubicBezTo>
                    <a:cubicBezTo>
                      <a:pt x="120" y="7466"/>
                      <a:pt x="142" y="7025"/>
                      <a:pt x="146" y="6480"/>
                    </a:cubicBezTo>
                    <a:cubicBezTo>
                      <a:pt x="153" y="5934"/>
                      <a:pt x="131" y="5284"/>
                      <a:pt x="123" y="4567"/>
                    </a:cubicBezTo>
                    <a:cubicBezTo>
                      <a:pt x="131" y="3858"/>
                      <a:pt x="209" y="3055"/>
                      <a:pt x="564" y="2315"/>
                    </a:cubicBezTo>
                    <a:cubicBezTo>
                      <a:pt x="740" y="1949"/>
                      <a:pt x="987" y="1628"/>
                      <a:pt x="1270" y="1371"/>
                    </a:cubicBezTo>
                    <a:cubicBezTo>
                      <a:pt x="1558" y="1116"/>
                      <a:pt x="1879" y="922"/>
                      <a:pt x="2200" y="776"/>
                    </a:cubicBezTo>
                    <a:cubicBezTo>
                      <a:pt x="2847" y="481"/>
                      <a:pt x="3500" y="399"/>
                      <a:pt x="4030" y="290"/>
                    </a:cubicBezTo>
                    <a:cubicBezTo>
                      <a:pt x="4564" y="194"/>
                      <a:pt x="5002" y="126"/>
                      <a:pt x="5300" y="81"/>
                    </a:cubicBezTo>
                    <a:cubicBezTo>
                      <a:pt x="5603" y="37"/>
                      <a:pt x="5771" y="11"/>
                      <a:pt x="5767" y="3"/>
                    </a:cubicBezTo>
                    <a:cubicBezTo>
                      <a:pt x="5767" y="1"/>
                      <a:pt x="5757" y="0"/>
                      <a:pt x="573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5"/>
              <p:cNvSpPr/>
              <p:nvPr/>
            </p:nvSpPr>
            <p:spPr>
              <a:xfrm>
                <a:off x="1377522" y="2282111"/>
                <a:ext cx="9914" cy="25309"/>
              </a:xfrm>
              <a:custGeom>
                <a:rect b="b" l="l" r="r" t="t"/>
                <a:pathLst>
                  <a:path extrusionOk="0" h="1593" w="624">
                    <a:moveTo>
                      <a:pt x="42" y="1"/>
                    </a:moveTo>
                    <a:cubicBezTo>
                      <a:pt x="42" y="1"/>
                      <a:pt x="41" y="1"/>
                      <a:pt x="41" y="1"/>
                    </a:cubicBezTo>
                    <a:cubicBezTo>
                      <a:pt x="0" y="8"/>
                      <a:pt x="71" y="393"/>
                      <a:pt x="250" y="823"/>
                    </a:cubicBezTo>
                    <a:cubicBezTo>
                      <a:pt x="428" y="1248"/>
                      <a:pt x="550" y="1592"/>
                      <a:pt x="585" y="1592"/>
                    </a:cubicBezTo>
                    <a:cubicBezTo>
                      <a:pt x="586" y="1592"/>
                      <a:pt x="586" y="1592"/>
                      <a:pt x="586" y="1592"/>
                    </a:cubicBezTo>
                    <a:cubicBezTo>
                      <a:pt x="624" y="1585"/>
                      <a:pt x="557" y="1204"/>
                      <a:pt x="377" y="774"/>
                    </a:cubicBezTo>
                    <a:cubicBezTo>
                      <a:pt x="199" y="346"/>
                      <a:pt x="76" y="1"/>
                      <a:pt x="4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5"/>
              <p:cNvSpPr/>
              <p:nvPr/>
            </p:nvSpPr>
            <p:spPr>
              <a:xfrm>
                <a:off x="1385402" y="2274104"/>
                <a:ext cx="4051" cy="33316"/>
              </a:xfrm>
              <a:custGeom>
                <a:rect b="b" l="l" r="r" t="t"/>
                <a:pathLst>
                  <a:path extrusionOk="0" h="2097" w="255">
                    <a:moveTo>
                      <a:pt x="46" y="0"/>
                    </a:moveTo>
                    <a:cubicBezTo>
                      <a:pt x="46" y="0"/>
                      <a:pt x="46" y="0"/>
                      <a:pt x="46" y="0"/>
                    </a:cubicBezTo>
                    <a:cubicBezTo>
                      <a:pt x="1" y="5"/>
                      <a:pt x="56" y="475"/>
                      <a:pt x="90" y="1050"/>
                    </a:cubicBezTo>
                    <a:cubicBezTo>
                      <a:pt x="120" y="1625"/>
                      <a:pt x="49" y="2089"/>
                      <a:pt x="90" y="2096"/>
                    </a:cubicBezTo>
                    <a:cubicBezTo>
                      <a:pt x="91" y="2096"/>
                      <a:pt x="91" y="2096"/>
                      <a:pt x="91" y="2096"/>
                    </a:cubicBezTo>
                    <a:cubicBezTo>
                      <a:pt x="122" y="2096"/>
                      <a:pt x="254" y="1632"/>
                      <a:pt x="225" y="1043"/>
                    </a:cubicBezTo>
                    <a:cubicBezTo>
                      <a:pt x="191" y="459"/>
                      <a:pt x="76" y="0"/>
                      <a:pt x="4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5"/>
              <p:cNvSpPr/>
              <p:nvPr/>
            </p:nvSpPr>
            <p:spPr>
              <a:xfrm>
                <a:off x="1520811" y="2281698"/>
                <a:ext cx="8516" cy="34682"/>
              </a:xfrm>
              <a:custGeom>
                <a:rect b="b" l="l" r="r" t="t"/>
                <a:pathLst>
                  <a:path extrusionOk="0" h="2183" w="536">
                    <a:moveTo>
                      <a:pt x="36" y="1"/>
                    </a:moveTo>
                    <a:cubicBezTo>
                      <a:pt x="36" y="1"/>
                      <a:pt x="35" y="1"/>
                      <a:pt x="35" y="1"/>
                    </a:cubicBezTo>
                    <a:cubicBezTo>
                      <a:pt x="1" y="8"/>
                      <a:pt x="91" y="498"/>
                      <a:pt x="199" y="1103"/>
                    </a:cubicBezTo>
                    <a:cubicBezTo>
                      <a:pt x="310" y="1704"/>
                      <a:pt x="461" y="2182"/>
                      <a:pt x="501" y="2182"/>
                    </a:cubicBezTo>
                    <a:cubicBezTo>
                      <a:pt x="501" y="2182"/>
                      <a:pt x="502" y="2182"/>
                      <a:pt x="502" y="2182"/>
                    </a:cubicBezTo>
                    <a:cubicBezTo>
                      <a:pt x="535" y="2175"/>
                      <a:pt x="442" y="1685"/>
                      <a:pt x="334" y="1080"/>
                    </a:cubicBezTo>
                    <a:cubicBezTo>
                      <a:pt x="226" y="479"/>
                      <a:pt x="75" y="1"/>
                      <a:pt x="3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5"/>
              <p:cNvSpPr/>
              <p:nvPr/>
            </p:nvSpPr>
            <p:spPr>
              <a:xfrm>
                <a:off x="1528644" y="2281650"/>
                <a:ext cx="4417" cy="34730"/>
              </a:xfrm>
              <a:custGeom>
                <a:rect b="b" l="l" r="r" t="t"/>
                <a:pathLst>
                  <a:path extrusionOk="0" h="2186" w="278">
                    <a:moveTo>
                      <a:pt x="159" y="0"/>
                    </a:moveTo>
                    <a:cubicBezTo>
                      <a:pt x="158" y="0"/>
                      <a:pt x="158" y="0"/>
                      <a:pt x="158" y="0"/>
                    </a:cubicBezTo>
                    <a:cubicBezTo>
                      <a:pt x="121" y="4"/>
                      <a:pt x="144" y="493"/>
                      <a:pt x="109" y="1094"/>
                    </a:cubicBezTo>
                    <a:cubicBezTo>
                      <a:pt x="76" y="1696"/>
                      <a:pt x="1" y="2178"/>
                      <a:pt x="39" y="2185"/>
                    </a:cubicBezTo>
                    <a:cubicBezTo>
                      <a:pt x="39" y="2185"/>
                      <a:pt x="39" y="2185"/>
                      <a:pt x="40" y="2185"/>
                    </a:cubicBezTo>
                    <a:cubicBezTo>
                      <a:pt x="75" y="2185"/>
                      <a:pt x="211" y="1707"/>
                      <a:pt x="244" y="1102"/>
                    </a:cubicBezTo>
                    <a:cubicBezTo>
                      <a:pt x="278" y="490"/>
                      <a:pt x="193" y="0"/>
                      <a:pt x="15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5"/>
              <p:cNvSpPr/>
              <p:nvPr/>
            </p:nvSpPr>
            <p:spPr>
              <a:xfrm>
                <a:off x="1272887" y="2644108"/>
                <a:ext cx="95913" cy="2145"/>
              </a:xfrm>
              <a:custGeom>
                <a:rect b="b" l="l" r="r" t="t"/>
                <a:pathLst>
                  <a:path extrusionOk="0" h="135" w="6037">
                    <a:moveTo>
                      <a:pt x="3019" y="0"/>
                    </a:moveTo>
                    <a:cubicBezTo>
                      <a:pt x="1353" y="0"/>
                      <a:pt x="1" y="30"/>
                      <a:pt x="1" y="68"/>
                    </a:cubicBezTo>
                    <a:cubicBezTo>
                      <a:pt x="1" y="104"/>
                      <a:pt x="1353" y="135"/>
                      <a:pt x="3019" y="135"/>
                    </a:cubicBezTo>
                    <a:cubicBezTo>
                      <a:pt x="4685" y="135"/>
                      <a:pt x="6037" y="104"/>
                      <a:pt x="6037" y="68"/>
                    </a:cubicBezTo>
                    <a:cubicBezTo>
                      <a:pt x="6037" y="30"/>
                      <a:pt x="4685" y="0"/>
                      <a:pt x="301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5"/>
              <p:cNvSpPr/>
              <p:nvPr/>
            </p:nvSpPr>
            <p:spPr>
              <a:xfrm>
                <a:off x="1424517" y="2642328"/>
                <a:ext cx="109131" cy="2145"/>
              </a:xfrm>
              <a:custGeom>
                <a:rect b="b" l="l" r="r" t="t"/>
                <a:pathLst>
                  <a:path extrusionOk="0" h="135" w="6869">
                    <a:moveTo>
                      <a:pt x="3436" y="0"/>
                    </a:moveTo>
                    <a:cubicBezTo>
                      <a:pt x="1539" y="0"/>
                      <a:pt x="0" y="30"/>
                      <a:pt x="0" y="68"/>
                    </a:cubicBezTo>
                    <a:cubicBezTo>
                      <a:pt x="0" y="104"/>
                      <a:pt x="1539" y="135"/>
                      <a:pt x="3436" y="135"/>
                    </a:cubicBezTo>
                    <a:cubicBezTo>
                      <a:pt x="5330" y="135"/>
                      <a:pt x="6869" y="104"/>
                      <a:pt x="6869" y="68"/>
                    </a:cubicBezTo>
                    <a:cubicBezTo>
                      <a:pt x="6869" y="30"/>
                      <a:pt x="5330" y="0"/>
                      <a:pt x="343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5"/>
              <p:cNvSpPr/>
              <p:nvPr/>
            </p:nvSpPr>
            <p:spPr>
              <a:xfrm>
                <a:off x="1489672" y="2254228"/>
                <a:ext cx="168836" cy="387337"/>
              </a:xfrm>
              <a:custGeom>
                <a:rect b="b" l="l" r="r" t="t"/>
                <a:pathLst>
                  <a:path extrusionOk="0" h="24380" w="10627">
                    <a:moveTo>
                      <a:pt x="3164" y="1"/>
                    </a:moveTo>
                    <a:cubicBezTo>
                      <a:pt x="2716" y="8"/>
                      <a:pt x="2242" y="34"/>
                      <a:pt x="1767" y="153"/>
                    </a:cubicBezTo>
                    <a:cubicBezTo>
                      <a:pt x="1300" y="273"/>
                      <a:pt x="818" y="516"/>
                      <a:pt x="501" y="938"/>
                    </a:cubicBezTo>
                    <a:cubicBezTo>
                      <a:pt x="172" y="1356"/>
                      <a:pt x="52" y="1901"/>
                      <a:pt x="26" y="2432"/>
                    </a:cubicBezTo>
                    <a:cubicBezTo>
                      <a:pt x="0" y="2970"/>
                      <a:pt x="56" y="3511"/>
                      <a:pt x="75" y="4057"/>
                    </a:cubicBezTo>
                    <a:cubicBezTo>
                      <a:pt x="104" y="5159"/>
                      <a:pt x="135" y="6298"/>
                      <a:pt x="164" y="7467"/>
                    </a:cubicBezTo>
                    <a:cubicBezTo>
                      <a:pt x="295" y="12136"/>
                      <a:pt x="418" y="16364"/>
                      <a:pt x="482" y="19426"/>
                    </a:cubicBezTo>
                    <a:cubicBezTo>
                      <a:pt x="512" y="20950"/>
                      <a:pt x="535" y="22187"/>
                      <a:pt x="553" y="23050"/>
                    </a:cubicBezTo>
                    <a:cubicBezTo>
                      <a:pt x="561" y="23472"/>
                      <a:pt x="564" y="23805"/>
                      <a:pt x="571" y="24036"/>
                    </a:cubicBezTo>
                    <a:cubicBezTo>
                      <a:pt x="575" y="24144"/>
                      <a:pt x="575" y="24230"/>
                      <a:pt x="580" y="24294"/>
                    </a:cubicBezTo>
                    <a:cubicBezTo>
                      <a:pt x="580" y="24350"/>
                      <a:pt x="583" y="24379"/>
                      <a:pt x="587" y="24379"/>
                    </a:cubicBezTo>
                    <a:cubicBezTo>
                      <a:pt x="587" y="24379"/>
                      <a:pt x="590" y="24350"/>
                      <a:pt x="590" y="24294"/>
                    </a:cubicBezTo>
                    <a:cubicBezTo>
                      <a:pt x="594" y="24230"/>
                      <a:pt x="594" y="24144"/>
                      <a:pt x="597" y="24036"/>
                    </a:cubicBezTo>
                    <a:cubicBezTo>
                      <a:pt x="597" y="23805"/>
                      <a:pt x="602" y="23472"/>
                      <a:pt x="606" y="23050"/>
                    </a:cubicBezTo>
                    <a:cubicBezTo>
                      <a:pt x="606" y="22195"/>
                      <a:pt x="597" y="20955"/>
                      <a:pt x="580" y="19426"/>
                    </a:cubicBezTo>
                    <a:cubicBezTo>
                      <a:pt x="538" y="16364"/>
                      <a:pt x="430" y="12132"/>
                      <a:pt x="299" y="7464"/>
                    </a:cubicBezTo>
                    <a:cubicBezTo>
                      <a:pt x="269" y="6294"/>
                      <a:pt x="235" y="5155"/>
                      <a:pt x="206" y="4053"/>
                    </a:cubicBezTo>
                    <a:cubicBezTo>
                      <a:pt x="187" y="3500"/>
                      <a:pt x="131" y="2963"/>
                      <a:pt x="157" y="2439"/>
                    </a:cubicBezTo>
                    <a:cubicBezTo>
                      <a:pt x="180" y="1920"/>
                      <a:pt x="295" y="1405"/>
                      <a:pt x="597" y="1013"/>
                    </a:cubicBezTo>
                    <a:cubicBezTo>
                      <a:pt x="897" y="620"/>
                      <a:pt x="1345" y="389"/>
                      <a:pt x="1800" y="270"/>
                    </a:cubicBezTo>
                    <a:cubicBezTo>
                      <a:pt x="2256" y="150"/>
                      <a:pt x="2719" y="124"/>
                      <a:pt x="3168" y="113"/>
                    </a:cubicBezTo>
                    <a:cubicBezTo>
                      <a:pt x="4068" y="108"/>
                      <a:pt x="4905" y="105"/>
                      <a:pt x="5670" y="105"/>
                    </a:cubicBezTo>
                    <a:cubicBezTo>
                      <a:pt x="7194" y="98"/>
                      <a:pt x="8430" y="90"/>
                      <a:pt x="9297" y="86"/>
                    </a:cubicBezTo>
                    <a:cubicBezTo>
                      <a:pt x="9719" y="82"/>
                      <a:pt x="10048" y="75"/>
                      <a:pt x="10283" y="75"/>
                    </a:cubicBezTo>
                    <a:cubicBezTo>
                      <a:pt x="10391" y="72"/>
                      <a:pt x="10473" y="68"/>
                      <a:pt x="10541" y="68"/>
                    </a:cubicBezTo>
                    <a:cubicBezTo>
                      <a:pt x="10597" y="64"/>
                      <a:pt x="10627" y="64"/>
                      <a:pt x="10627" y="60"/>
                    </a:cubicBezTo>
                    <a:cubicBezTo>
                      <a:pt x="10627" y="60"/>
                      <a:pt x="10597" y="56"/>
                      <a:pt x="10541" y="53"/>
                    </a:cubicBezTo>
                    <a:cubicBezTo>
                      <a:pt x="10473" y="53"/>
                      <a:pt x="10391" y="49"/>
                      <a:pt x="10283" y="46"/>
                    </a:cubicBezTo>
                    <a:cubicBezTo>
                      <a:pt x="10048" y="46"/>
                      <a:pt x="9719" y="38"/>
                      <a:pt x="9297" y="34"/>
                    </a:cubicBezTo>
                    <a:cubicBezTo>
                      <a:pt x="8430" y="27"/>
                      <a:pt x="7194" y="19"/>
                      <a:pt x="5670" y="8"/>
                    </a:cubicBezTo>
                    <a:cubicBezTo>
                      <a:pt x="4905" y="4"/>
                      <a:pt x="4064" y="4"/>
                      <a:pt x="316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5"/>
              <p:cNvSpPr/>
              <p:nvPr/>
            </p:nvSpPr>
            <p:spPr>
              <a:xfrm>
                <a:off x="1404086" y="2309596"/>
                <a:ext cx="11487" cy="1430"/>
              </a:xfrm>
              <a:custGeom>
                <a:rect b="b" l="l" r="r" t="t"/>
                <a:pathLst>
                  <a:path extrusionOk="0" h="90" w="723">
                    <a:moveTo>
                      <a:pt x="1" y="0"/>
                    </a:moveTo>
                    <a:lnTo>
                      <a:pt x="1" y="0"/>
                    </a:lnTo>
                    <a:lnTo>
                      <a:pt x="722" y="90"/>
                    </a:lnTo>
                    <a:lnTo>
                      <a:pt x="722" y="90"/>
                    </a:lnTo>
                    <a:close/>
                  </a:path>
                </a:pathLst>
              </a:custGeom>
              <a:solidFill>
                <a:srgbClr val="3748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5"/>
              <p:cNvSpPr/>
              <p:nvPr/>
            </p:nvSpPr>
            <p:spPr>
              <a:xfrm>
                <a:off x="1400527" y="2235116"/>
                <a:ext cx="17826" cy="75910"/>
              </a:xfrm>
              <a:custGeom>
                <a:rect b="b" l="l" r="r" t="t"/>
                <a:pathLst>
                  <a:path extrusionOk="0" h="4778" w="1122">
                    <a:moveTo>
                      <a:pt x="1121" y="280"/>
                    </a:moveTo>
                    <a:lnTo>
                      <a:pt x="1121" y="280"/>
                    </a:lnTo>
                    <a:cubicBezTo>
                      <a:pt x="1050" y="677"/>
                      <a:pt x="1028" y="1073"/>
                      <a:pt x="1024" y="1442"/>
                    </a:cubicBezTo>
                    <a:cubicBezTo>
                      <a:pt x="1028" y="1809"/>
                      <a:pt x="1036" y="2156"/>
                      <a:pt x="1043" y="2481"/>
                    </a:cubicBezTo>
                    <a:lnTo>
                      <a:pt x="1121" y="280"/>
                    </a:lnTo>
                    <a:close/>
                    <a:moveTo>
                      <a:pt x="1043" y="1"/>
                    </a:moveTo>
                    <a:cubicBezTo>
                      <a:pt x="1" y="1782"/>
                      <a:pt x="225" y="4677"/>
                      <a:pt x="225" y="4688"/>
                    </a:cubicBezTo>
                    <a:lnTo>
                      <a:pt x="946" y="4778"/>
                    </a:lnTo>
                    <a:cubicBezTo>
                      <a:pt x="946" y="4737"/>
                      <a:pt x="950" y="4692"/>
                      <a:pt x="950" y="4643"/>
                    </a:cubicBezTo>
                    <a:cubicBezTo>
                      <a:pt x="954" y="4337"/>
                      <a:pt x="961" y="3897"/>
                      <a:pt x="950" y="3355"/>
                    </a:cubicBezTo>
                    <a:cubicBezTo>
                      <a:pt x="935" y="2802"/>
                      <a:pt x="920" y="2156"/>
                      <a:pt x="902" y="1442"/>
                    </a:cubicBezTo>
                    <a:cubicBezTo>
                      <a:pt x="902" y="987"/>
                      <a:pt x="931" y="494"/>
                      <a:pt x="1043" y="1"/>
                    </a:cubicBezTo>
                    <a:close/>
                  </a:path>
                </a:pathLst>
              </a:custGeom>
              <a:solidFill>
                <a:srgbClr val="1E2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5"/>
              <p:cNvSpPr/>
              <p:nvPr/>
            </p:nvSpPr>
            <p:spPr>
              <a:xfrm>
                <a:off x="1414842" y="2232685"/>
                <a:ext cx="3813" cy="78405"/>
              </a:xfrm>
              <a:custGeom>
                <a:rect b="b" l="l" r="r" t="t"/>
                <a:pathLst>
                  <a:path extrusionOk="0" h="4935" w="240">
                    <a:moveTo>
                      <a:pt x="239" y="0"/>
                    </a:moveTo>
                    <a:lnTo>
                      <a:pt x="239" y="0"/>
                    </a:lnTo>
                    <a:cubicBezTo>
                      <a:pt x="206" y="49"/>
                      <a:pt x="172" y="102"/>
                      <a:pt x="142" y="154"/>
                    </a:cubicBezTo>
                    <a:cubicBezTo>
                      <a:pt x="30" y="647"/>
                      <a:pt x="1" y="1140"/>
                      <a:pt x="1" y="1595"/>
                    </a:cubicBezTo>
                    <a:cubicBezTo>
                      <a:pt x="19" y="2309"/>
                      <a:pt x="34" y="2955"/>
                      <a:pt x="49" y="3508"/>
                    </a:cubicBezTo>
                    <a:cubicBezTo>
                      <a:pt x="60" y="4050"/>
                      <a:pt x="53" y="4490"/>
                      <a:pt x="49" y="4796"/>
                    </a:cubicBezTo>
                    <a:cubicBezTo>
                      <a:pt x="49" y="4845"/>
                      <a:pt x="45" y="4890"/>
                      <a:pt x="45" y="4931"/>
                    </a:cubicBezTo>
                    <a:lnTo>
                      <a:pt x="56" y="4934"/>
                    </a:lnTo>
                    <a:lnTo>
                      <a:pt x="142" y="2634"/>
                    </a:lnTo>
                    <a:cubicBezTo>
                      <a:pt x="135" y="2309"/>
                      <a:pt x="127" y="1962"/>
                      <a:pt x="123" y="1595"/>
                    </a:cubicBezTo>
                    <a:cubicBezTo>
                      <a:pt x="127" y="1226"/>
                      <a:pt x="149" y="830"/>
                      <a:pt x="220" y="433"/>
                    </a:cubicBezTo>
                    <a:lnTo>
                      <a:pt x="239" y="0"/>
                    </a:lnTo>
                    <a:close/>
                  </a:path>
                </a:pathLst>
              </a:custGeom>
              <a:solidFill>
                <a:srgbClr val="3748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5"/>
              <p:cNvSpPr/>
              <p:nvPr/>
            </p:nvSpPr>
            <p:spPr>
              <a:xfrm>
                <a:off x="1341425" y="2259058"/>
                <a:ext cx="70588" cy="383921"/>
              </a:xfrm>
              <a:custGeom>
                <a:rect b="b" l="l" r="r" t="t"/>
                <a:pathLst>
                  <a:path extrusionOk="0" h="24165" w="4443">
                    <a:moveTo>
                      <a:pt x="2872" y="1"/>
                    </a:moveTo>
                    <a:cubicBezTo>
                      <a:pt x="2649" y="1"/>
                      <a:pt x="2406" y="23"/>
                      <a:pt x="2148" y="88"/>
                    </a:cubicBezTo>
                    <a:cubicBezTo>
                      <a:pt x="1910" y="152"/>
                      <a:pt x="1659" y="249"/>
                      <a:pt x="1431" y="417"/>
                    </a:cubicBezTo>
                    <a:cubicBezTo>
                      <a:pt x="1200" y="578"/>
                      <a:pt x="1002" y="813"/>
                      <a:pt x="864" y="1097"/>
                    </a:cubicBezTo>
                    <a:cubicBezTo>
                      <a:pt x="580" y="1664"/>
                      <a:pt x="550" y="2364"/>
                      <a:pt x="531" y="3076"/>
                    </a:cubicBezTo>
                    <a:cubicBezTo>
                      <a:pt x="509" y="3798"/>
                      <a:pt x="486" y="4563"/>
                      <a:pt x="460" y="5374"/>
                    </a:cubicBezTo>
                    <a:cubicBezTo>
                      <a:pt x="416" y="6991"/>
                      <a:pt x="364" y="8773"/>
                      <a:pt x="311" y="10637"/>
                    </a:cubicBezTo>
                    <a:cubicBezTo>
                      <a:pt x="217" y="14368"/>
                      <a:pt x="131" y="17748"/>
                      <a:pt x="68" y="20206"/>
                    </a:cubicBezTo>
                    <a:cubicBezTo>
                      <a:pt x="42" y="21420"/>
                      <a:pt x="23" y="22410"/>
                      <a:pt x="9" y="23104"/>
                    </a:cubicBezTo>
                    <a:cubicBezTo>
                      <a:pt x="5" y="23437"/>
                      <a:pt x="1" y="23702"/>
                      <a:pt x="1" y="23892"/>
                    </a:cubicBezTo>
                    <a:lnTo>
                      <a:pt x="1" y="24098"/>
                    </a:lnTo>
                    <a:cubicBezTo>
                      <a:pt x="1" y="24142"/>
                      <a:pt x="5" y="24165"/>
                      <a:pt x="5" y="24165"/>
                    </a:cubicBezTo>
                    <a:cubicBezTo>
                      <a:pt x="9" y="24165"/>
                      <a:pt x="12" y="24142"/>
                      <a:pt x="16" y="24098"/>
                    </a:cubicBezTo>
                    <a:cubicBezTo>
                      <a:pt x="19" y="24042"/>
                      <a:pt x="23" y="23975"/>
                      <a:pt x="27" y="23892"/>
                    </a:cubicBezTo>
                    <a:cubicBezTo>
                      <a:pt x="35" y="23702"/>
                      <a:pt x="45" y="23440"/>
                      <a:pt x="61" y="23104"/>
                    </a:cubicBezTo>
                    <a:cubicBezTo>
                      <a:pt x="87" y="22410"/>
                      <a:pt x="121" y="21423"/>
                      <a:pt x="162" y="20206"/>
                    </a:cubicBezTo>
                    <a:cubicBezTo>
                      <a:pt x="236" y="17748"/>
                      <a:pt x="337" y="14371"/>
                      <a:pt x="445" y="10640"/>
                    </a:cubicBezTo>
                    <a:cubicBezTo>
                      <a:pt x="494" y="8777"/>
                      <a:pt x="543" y="6995"/>
                      <a:pt x="588" y="5377"/>
                    </a:cubicBezTo>
                    <a:cubicBezTo>
                      <a:pt x="606" y="4567"/>
                      <a:pt x="624" y="3801"/>
                      <a:pt x="643" y="3081"/>
                    </a:cubicBezTo>
                    <a:cubicBezTo>
                      <a:pt x="659" y="2364"/>
                      <a:pt x="685" y="1683"/>
                      <a:pt x="950" y="1138"/>
                    </a:cubicBezTo>
                    <a:cubicBezTo>
                      <a:pt x="1076" y="869"/>
                      <a:pt x="1264" y="642"/>
                      <a:pt x="1480" y="485"/>
                    </a:cubicBezTo>
                    <a:cubicBezTo>
                      <a:pt x="1700" y="324"/>
                      <a:pt x="1939" y="227"/>
                      <a:pt x="2167" y="163"/>
                    </a:cubicBezTo>
                    <a:cubicBezTo>
                      <a:pt x="2443" y="88"/>
                      <a:pt x="2703" y="65"/>
                      <a:pt x="2940" y="65"/>
                    </a:cubicBezTo>
                    <a:cubicBezTo>
                      <a:pt x="3104" y="65"/>
                      <a:pt x="3257" y="76"/>
                      <a:pt x="3396" y="88"/>
                    </a:cubicBezTo>
                    <a:cubicBezTo>
                      <a:pt x="3732" y="126"/>
                      <a:pt x="3994" y="182"/>
                      <a:pt x="4173" y="212"/>
                    </a:cubicBezTo>
                    <a:cubicBezTo>
                      <a:pt x="4255" y="227"/>
                      <a:pt x="4319" y="238"/>
                      <a:pt x="4375" y="249"/>
                    </a:cubicBezTo>
                    <a:cubicBezTo>
                      <a:pt x="4408" y="255"/>
                      <a:pt x="4429" y="258"/>
                      <a:pt x="4438" y="258"/>
                    </a:cubicBezTo>
                    <a:cubicBezTo>
                      <a:pt x="4441" y="258"/>
                      <a:pt x="4442" y="258"/>
                      <a:pt x="4442" y="257"/>
                    </a:cubicBezTo>
                    <a:cubicBezTo>
                      <a:pt x="4442" y="257"/>
                      <a:pt x="4420" y="249"/>
                      <a:pt x="4375" y="235"/>
                    </a:cubicBezTo>
                    <a:cubicBezTo>
                      <a:pt x="4322" y="223"/>
                      <a:pt x="4259" y="208"/>
                      <a:pt x="4177" y="185"/>
                    </a:cubicBezTo>
                    <a:cubicBezTo>
                      <a:pt x="4001" y="145"/>
                      <a:pt x="3743" y="85"/>
                      <a:pt x="3400" y="36"/>
                    </a:cubicBezTo>
                    <a:cubicBezTo>
                      <a:pt x="3242" y="17"/>
                      <a:pt x="3065" y="1"/>
                      <a:pt x="287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5"/>
              <p:cNvSpPr/>
              <p:nvPr/>
            </p:nvSpPr>
            <p:spPr>
              <a:xfrm>
                <a:off x="1264355" y="1952366"/>
                <a:ext cx="267339" cy="186265"/>
              </a:xfrm>
              <a:custGeom>
                <a:rect b="b" l="l" r="r" t="t"/>
                <a:pathLst>
                  <a:path extrusionOk="0" h="11724" w="16827">
                    <a:moveTo>
                      <a:pt x="8818" y="0"/>
                    </a:moveTo>
                    <a:cubicBezTo>
                      <a:pt x="8818" y="0"/>
                      <a:pt x="2305" y="6529"/>
                      <a:pt x="1061" y="7993"/>
                    </a:cubicBezTo>
                    <a:cubicBezTo>
                      <a:pt x="0" y="9240"/>
                      <a:pt x="691" y="11594"/>
                      <a:pt x="1580" y="11695"/>
                    </a:cubicBezTo>
                    <a:cubicBezTo>
                      <a:pt x="1762" y="11715"/>
                      <a:pt x="2511" y="11724"/>
                      <a:pt x="3587" y="11724"/>
                    </a:cubicBezTo>
                    <a:cubicBezTo>
                      <a:pt x="7755" y="11724"/>
                      <a:pt x="16827" y="11601"/>
                      <a:pt x="16827" y="11601"/>
                    </a:cubicBezTo>
                    <a:lnTo>
                      <a:pt x="16636" y="8661"/>
                    </a:lnTo>
                    <a:cubicBezTo>
                      <a:pt x="16636" y="8661"/>
                      <a:pt x="15625" y="8666"/>
                      <a:pt x="14259" y="8666"/>
                    </a:cubicBezTo>
                    <a:cubicBezTo>
                      <a:pt x="11484" y="8666"/>
                      <a:pt x="7246" y="8647"/>
                      <a:pt x="7063" y="8535"/>
                    </a:cubicBezTo>
                    <a:cubicBezTo>
                      <a:pt x="6790" y="8363"/>
                      <a:pt x="12442" y="2648"/>
                      <a:pt x="12442" y="2648"/>
                    </a:cubicBezTo>
                    <a:lnTo>
                      <a:pt x="8818" y="0"/>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5"/>
              <p:cNvSpPr/>
              <p:nvPr/>
            </p:nvSpPr>
            <p:spPr>
              <a:xfrm>
                <a:off x="1448539" y="1965886"/>
                <a:ext cx="288056" cy="171267"/>
              </a:xfrm>
              <a:custGeom>
                <a:rect b="b" l="l" r="r" t="t"/>
                <a:pathLst>
                  <a:path extrusionOk="0" h="10780" w="18131">
                    <a:moveTo>
                      <a:pt x="14445" y="1"/>
                    </a:moveTo>
                    <a:lnTo>
                      <a:pt x="10209" y="894"/>
                    </a:lnTo>
                    <a:cubicBezTo>
                      <a:pt x="10209" y="894"/>
                      <a:pt x="11987" y="6312"/>
                      <a:pt x="12050" y="6959"/>
                    </a:cubicBezTo>
                    <a:cubicBezTo>
                      <a:pt x="12110" y="7605"/>
                      <a:pt x="1" y="7635"/>
                      <a:pt x="1" y="7635"/>
                    </a:cubicBezTo>
                    <a:lnTo>
                      <a:pt x="935" y="10668"/>
                    </a:lnTo>
                    <a:cubicBezTo>
                      <a:pt x="935" y="10668"/>
                      <a:pt x="6502" y="10779"/>
                      <a:pt x="10906" y="10779"/>
                    </a:cubicBezTo>
                    <a:cubicBezTo>
                      <a:pt x="13108" y="10779"/>
                      <a:pt x="15018" y="10752"/>
                      <a:pt x="15797" y="10668"/>
                    </a:cubicBezTo>
                    <a:cubicBezTo>
                      <a:pt x="18131" y="10418"/>
                      <a:pt x="16902" y="7419"/>
                      <a:pt x="16663" y="6709"/>
                    </a:cubicBezTo>
                    <a:cubicBezTo>
                      <a:pt x="16424" y="5999"/>
                      <a:pt x="14445" y="1"/>
                      <a:pt x="14445"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5"/>
              <p:cNvSpPr/>
              <p:nvPr/>
            </p:nvSpPr>
            <p:spPr>
              <a:xfrm>
                <a:off x="1258000" y="1933126"/>
                <a:ext cx="400619" cy="201136"/>
              </a:xfrm>
              <a:custGeom>
                <a:rect b="b" l="l" r="r" t="t"/>
                <a:pathLst>
                  <a:path extrusionOk="0" h="12660" w="25216">
                    <a:moveTo>
                      <a:pt x="13473" y="1"/>
                    </a:moveTo>
                    <a:lnTo>
                      <a:pt x="0" y="191"/>
                    </a:lnTo>
                    <a:lnTo>
                      <a:pt x="4501" y="12659"/>
                    </a:lnTo>
                    <a:lnTo>
                      <a:pt x="25216" y="12648"/>
                    </a:lnTo>
                    <a:lnTo>
                      <a:pt x="25074" y="12039"/>
                    </a:lnTo>
                    <a:lnTo>
                      <a:pt x="17301" y="11755"/>
                    </a:lnTo>
                    <a:lnTo>
                      <a:pt x="13473"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5"/>
              <p:cNvSpPr/>
              <p:nvPr/>
            </p:nvSpPr>
            <p:spPr>
              <a:xfrm>
                <a:off x="1380715" y="2014931"/>
                <a:ext cx="25293" cy="26850"/>
              </a:xfrm>
              <a:custGeom>
                <a:rect b="b" l="l" r="r" t="t"/>
                <a:pathLst>
                  <a:path extrusionOk="0" h="1690" w="1592">
                    <a:moveTo>
                      <a:pt x="761" y="0"/>
                    </a:moveTo>
                    <a:cubicBezTo>
                      <a:pt x="724" y="0"/>
                      <a:pt x="687" y="3"/>
                      <a:pt x="651" y="10"/>
                    </a:cubicBezTo>
                    <a:cubicBezTo>
                      <a:pt x="254" y="81"/>
                      <a:pt x="1" y="510"/>
                      <a:pt x="82" y="970"/>
                    </a:cubicBezTo>
                    <a:cubicBezTo>
                      <a:pt x="157" y="1389"/>
                      <a:pt x="482" y="1689"/>
                      <a:pt x="834" y="1689"/>
                    </a:cubicBezTo>
                    <a:cubicBezTo>
                      <a:pt x="871" y="1689"/>
                      <a:pt x="908" y="1686"/>
                      <a:pt x="946" y="1679"/>
                    </a:cubicBezTo>
                    <a:cubicBezTo>
                      <a:pt x="1337" y="1608"/>
                      <a:pt x="1592" y="1179"/>
                      <a:pt x="1509" y="720"/>
                    </a:cubicBezTo>
                    <a:cubicBezTo>
                      <a:pt x="1435" y="300"/>
                      <a:pt x="1112" y="0"/>
                      <a:pt x="7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6" name="Google Shape;686;p35"/>
            <p:cNvSpPr/>
            <p:nvPr/>
          </p:nvSpPr>
          <p:spPr>
            <a:xfrm>
              <a:off x="1034447" y="2129893"/>
              <a:ext cx="993096" cy="568995"/>
            </a:xfrm>
            <a:custGeom>
              <a:rect b="b" l="l" r="r" t="t"/>
              <a:pathLst>
                <a:path extrusionOk="0" h="35814" w="62508">
                  <a:moveTo>
                    <a:pt x="1" y="1"/>
                  </a:moveTo>
                  <a:lnTo>
                    <a:pt x="1" y="35787"/>
                  </a:lnTo>
                  <a:lnTo>
                    <a:pt x="1066" y="35787"/>
                  </a:lnTo>
                  <a:lnTo>
                    <a:pt x="1066" y="2108"/>
                  </a:lnTo>
                  <a:lnTo>
                    <a:pt x="50003" y="2108"/>
                  </a:lnTo>
                  <a:lnTo>
                    <a:pt x="50003" y="35813"/>
                  </a:lnTo>
                  <a:lnTo>
                    <a:pt x="62508" y="35813"/>
                  </a:lnTo>
                  <a:lnTo>
                    <a:pt x="62508" y="2108"/>
                  </a:lnTo>
                  <a:lnTo>
                    <a:pt x="6250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5"/>
            <p:cNvSpPr/>
            <p:nvPr/>
          </p:nvSpPr>
          <p:spPr>
            <a:xfrm>
              <a:off x="795372" y="2633241"/>
              <a:ext cx="141589" cy="66028"/>
            </a:xfrm>
            <a:custGeom>
              <a:rect b="b" l="l" r="r" t="t"/>
              <a:pathLst>
                <a:path extrusionOk="0" h="4156" w="8912">
                  <a:moveTo>
                    <a:pt x="42" y="1"/>
                  </a:moveTo>
                  <a:lnTo>
                    <a:pt x="1" y="4005"/>
                  </a:lnTo>
                  <a:lnTo>
                    <a:pt x="299" y="4027"/>
                  </a:lnTo>
                  <a:cubicBezTo>
                    <a:pt x="1076" y="4078"/>
                    <a:pt x="3267" y="4155"/>
                    <a:pt x="5122" y="4155"/>
                  </a:cubicBezTo>
                  <a:cubicBezTo>
                    <a:pt x="6422" y="4155"/>
                    <a:pt x="7558" y="4117"/>
                    <a:pt x="7922" y="4005"/>
                  </a:cubicBezTo>
                  <a:cubicBezTo>
                    <a:pt x="8912" y="3698"/>
                    <a:pt x="4841" y="2709"/>
                    <a:pt x="4841" y="2709"/>
                  </a:cubicBezTo>
                  <a:lnTo>
                    <a:pt x="4841" y="30"/>
                  </a:lnTo>
                  <a:lnTo>
                    <a:pt x="4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5"/>
            <p:cNvSpPr/>
            <p:nvPr/>
          </p:nvSpPr>
          <p:spPr>
            <a:xfrm>
              <a:off x="795594" y="2691627"/>
              <a:ext cx="127434" cy="2621"/>
            </a:xfrm>
            <a:custGeom>
              <a:rect b="b" l="l" r="r" t="t"/>
              <a:pathLst>
                <a:path extrusionOk="0" h="165" w="8021">
                  <a:moveTo>
                    <a:pt x="4012" y="1"/>
                  </a:moveTo>
                  <a:cubicBezTo>
                    <a:pt x="1798" y="1"/>
                    <a:pt x="1" y="39"/>
                    <a:pt x="1" y="83"/>
                  </a:cubicBezTo>
                  <a:cubicBezTo>
                    <a:pt x="1" y="128"/>
                    <a:pt x="1798" y="165"/>
                    <a:pt x="4012" y="165"/>
                  </a:cubicBezTo>
                  <a:cubicBezTo>
                    <a:pt x="6228" y="165"/>
                    <a:pt x="8020" y="128"/>
                    <a:pt x="8020" y="83"/>
                  </a:cubicBezTo>
                  <a:cubicBezTo>
                    <a:pt x="8020" y="39"/>
                    <a:pt x="6228" y="1"/>
                    <a:pt x="401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5"/>
            <p:cNvSpPr/>
            <p:nvPr/>
          </p:nvSpPr>
          <p:spPr>
            <a:xfrm>
              <a:off x="872998" y="2677154"/>
              <a:ext cx="6768" cy="7880"/>
            </a:xfrm>
            <a:custGeom>
              <a:rect b="b" l="l" r="r" t="t"/>
              <a:pathLst>
                <a:path extrusionOk="0" h="496" w="426">
                  <a:moveTo>
                    <a:pt x="373" y="0"/>
                  </a:moveTo>
                  <a:cubicBezTo>
                    <a:pt x="323" y="0"/>
                    <a:pt x="222" y="72"/>
                    <a:pt x="135" y="191"/>
                  </a:cubicBezTo>
                  <a:cubicBezTo>
                    <a:pt x="33" y="329"/>
                    <a:pt x="0" y="471"/>
                    <a:pt x="37" y="493"/>
                  </a:cubicBezTo>
                  <a:cubicBezTo>
                    <a:pt x="40" y="495"/>
                    <a:pt x="44" y="496"/>
                    <a:pt x="48" y="496"/>
                  </a:cubicBezTo>
                  <a:cubicBezTo>
                    <a:pt x="94" y="496"/>
                    <a:pt x="180" y="405"/>
                    <a:pt x="269" y="288"/>
                  </a:cubicBezTo>
                  <a:cubicBezTo>
                    <a:pt x="362" y="157"/>
                    <a:pt x="426" y="41"/>
                    <a:pt x="395" y="8"/>
                  </a:cubicBezTo>
                  <a:cubicBezTo>
                    <a:pt x="390" y="3"/>
                    <a:pt x="382" y="0"/>
                    <a:pt x="37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5"/>
            <p:cNvSpPr/>
            <p:nvPr/>
          </p:nvSpPr>
          <p:spPr>
            <a:xfrm>
              <a:off x="877796" y="2678456"/>
              <a:ext cx="6482" cy="9358"/>
            </a:xfrm>
            <a:custGeom>
              <a:rect b="b" l="l" r="r" t="t"/>
              <a:pathLst>
                <a:path extrusionOk="0" h="589" w="408">
                  <a:moveTo>
                    <a:pt x="357" y="0"/>
                  </a:moveTo>
                  <a:cubicBezTo>
                    <a:pt x="310" y="0"/>
                    <a:pt x="200" y="97"/>
                    <a:pt x="116" y="247"/>
                  </a:cubicBezTo>
                  <a:cubicBezTo>
                    <a:pt x="23" y="411"/>
                    <a:pt x="0" y="573"/>
                    <a:pt x="41" y="587"/>
                  </a:cubicBezTo>
                  <a:cubicBezTo>
                    <a:pt x="44" y="588"/>
                    <a:pt x="47" y="588"/>
                    <a:pt x="49" y="588"/>
                  </a:cubicBezTo>
                  <a:cubicBezTo>
                    <a:pt x="96" y="588"/>
                    <a:pt x="177" y="470"/>
                    <a:pt x="258" y="326"/>
                  </a:cubicBezTo>
                  <a:cubicBezTo>
                    <a:pt x="344" y="169"/>
                    <a:pt x="407" y="35"/>
                    <a:pt x="370" y="4"/>
                  </a:cubicBezTo>
                  <a:cubicBezTo>
                    <a:pt x="367" y="2"/>
                    <a:pt x="362" y="0"/>
                    <a:pt x="35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5"/>
            <p:cNvSpPr/>
            <p:nvPr/>
          </p:nvSpPr>
          <p:spPr>
            <a:xfrm>
              <a:off x="796500" y="2677726"/>
              <a:ext cx="22385" cy="14966"/>
            </a:xfrm>
            <a:custGeom>
              <a:rect b="b" l="l" r="r" t="t"/>
              <a:pathLst>
                <a:path extrusionOk="0" h="942" w="1409">
                  <a:moveTo>
                    <a:pt x="300" y="1"/>
                  </a:moveTo>
                  <a:cubicBezTo>
                    <a:pt x="287" y="1"/>
                    <a:pt x="274" y="1"/>
                    <a:pt x="262" y="2"/>
                  </a:cubicBezTo>
                  <a:cubicBezTo>
                    <a:pt x="86" y="13"/>
                    <a:pt x="0" y="76"/>
                    <a:pt x="8" y="95"/>
                  </a:cubicBezTo>
                  <a:cubicBezTo>
                    <a:pt x="12" y="106"/>
                    <a:pt x="38" y="106"/>
                    <a:pt x="81" y="106"/>
                  </a:cubicBezTo>
                  <a:cubicBezTo>
                    <a:pt x="125" y="106"/>
                    <a:pt x="185" y="106"/>
                    <a:pt x="258" y="117"/>
                  </a:cubicBezTo>
                  <a:cubicBezTo>
                    <a:pt x="404" y="133"/>
                    <a:pt x="598" y="204"/>
                    <a:pt x="778" y="342"/>
                  </a:cubicBezTo>
                  <a:cubicBezTo>
                    <a:pt x="957" y="484"/>
                    <a:pt x="1091" y="648"/>
                    <a:pt x="1195" y="764"/>
                  </a:cubicBezTo>
                  <a:cubicBezTo>
                    <a:pt x="1291" y="872"/>
                    <a:pt x="1358" y="942"/>
                    <a:pt x="1384" y="942"/>
                  </a:cubicBezTo>
                  <a:cubicBezTo>
                    <a:pt x="1386" y="942"/>
                    <a:pt x="1388" y="941"/>
                    <a:pt x="1390" y="940"/>
                  </a:cubicBezTo>
                  <a:cubicBezTo>
                    <a:pt x="1409" y="928"/>
                    <a:pt x="1371" y="835"/>
                    <a:pt x="1289" y="697"/>
                  </a:cubicBezTo>
                  <a:cubicBezTo>
                    <a:pt x="1207" y="562"/>
                    <a:pt x="1080" y="372"/>
                    <a:pt x="874" y="215"/>
                  </a:cubicBezTo>
                  <a:cubicBezTo>
                    <a:pt x="687" y="65"/>
                    <a:pt x="465" y="1"/>
                    <a:pt x="30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5"/>
            <p:cNvSpPr/>
            <p:nvPr/>
          </p:nvSpPr>
          <p:spPr>
            <a:xfrm>
              <a:off x="866342" y="2676645"/>
              <a:ext cx="7848" cy="3702"/>
            </a:xfrm>
            <a:custGeom>
              <a:rect b="b" l="l" r="r" t="t"/>
              <a:pathLst>
                <a:path extrusionOk="0" h="233" w="494">
                  <a:moveTo>
                    <a:pt x="418" y="1"/>
                  </a:moveTo>
                  <a:cubicBezTo>
                    <a:pt x="370" y="1"/>
                    <a:pt x="298" y="21"/>
                    <a:pt x="221" y="47"/>
                  </a:cubicBezTo>
                  <a:cubicBezTo>
                    <a:pt x="97" y="92"/>
                    <a:pt x="0" y="144"/>
                    <a:pt x="8" y="189"/>
                  </a:cubicBezTo>
                  <a:cubicBezTo>
                    <a:pt x="12" y="215"/>
                    <a:pt x="55" y="232"/>
                    <a:pt x="117" y="232"/>
                  </a:cubicBezTo>
                  <a:cubicBezTo>
                    <a:pt x="162" y="232"/>
                    <a:pt x="218" y="223"/>
                    <a:pt x="277" y="201"/>
                  </a:cubicBezTo>
                  <a:cubicBezTo>
                    <a:pt x="411" y="152"/>
                    <a:pt x="494" y="59"/>
                    <a:pt x="471" y="21"/>
                  </a:cubicBezTo>
                  <a:cubicBezTo>
                    <a:pt x="463" y="7"/>
                    <a:pt x="444" y="1"/>
                    <a:pt x="4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5"/>
            <p:cNvSpPr/>
            <p:nvPr/>
          </p:nvSpPr>
          <p:spPr>
            <a:xfrm>
              <a:off x="863498" y="2671641"/>
              <a:ext cx="9215" cy="2558"/>
            </a:xfrm>
            <a:custGeom>
              <a:rect b="b" l="l" r="r" t="t"/>
              <a:pathLst>
                <a:path extrusionOk="0" h="161" w="580">
                  <a:moveTo>
                    <a:pt x="309" y="0"/>
                  </a:moveTo>
                  <a:cubicBezTo>
                    <a:pt x="302" y="0"/>
                    <a:pt x="295" y="0"/>
                    <a:pt x="288" y="0"/>
                  </a:cubicBezTo>
                  <a:cubicBezTo>
                    <a:pt x="131" y="0"/>
                    <a:pt x="4" y="42"/>
                    <a:pt x="0" y="86"/>
                  </a:cubicBezTo>
                  <a:cubicBezTo>
                    <a:pt x="0" y="129"/>
                    <a:pt x="115" y="161"/>
                    <a:pt x="267" y="161"/>
                  </a:cubicBezTo>
                  <a:cubicBezTo>
                    <a:pt x="275" y="161"/>
                    <a:pt x="283" y="161"/>
                    <a:pt x="292" y="161"/>
                  </a:cubicBezTo>
                  <a:cubicBezTo>
                    <a:pt x="452" y="161"/>
                    <a:pt x="579" y="123"/>
                    <a:pt x="576" y="75"/>
                  </a:cubicBezTo>
                  <a:cubicBezTo>
                    <a:pt x="572" y="35"/>
                    <a:pt x="453" y="0"/>
                    <a:pt x="30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5"/>
            <p:cNvSpPr/>
            <p:nvPr/>
          </p:nvSpPr>
          <p:spPr>
            <a:xfrm>
              <a:off x="1085653" y="1323507"/>
              <a:ext cx="76641" cy="106653"/>
            </a:xfrm>
            <a:custGeom>
              <a:rect b="b" l="l" r="r" t="t"/>
              <a:pathLst>
                <a:path extrusionOk="0" h="6713" w="4824">
                  <a:moveTo>
                    <a:pt x="476" y="5196"/>
                  </a:moveTo>
                  <a:lnTo>
                    <a:pt x="491" y="5241"/>
                  </a:lnTo>
                  <a:lnTo>
                    <a:pt x="493" y="5210"/>
                  </a:lnTo>
                  <a:lnTo>
                    <a:pt x="476" y="5196"/>
                  </a:lnTo>
                  <a:close/>
                  <a:moveTo>
                    <a:pt x="3414" y="0"/>
                  </a:moveTo>
                  <a:cubicBezTo>
                    <a:pt x="3392" y="0"/>
                    <a:pt x="3369" y="3"/>
                    <a:pt x="3344" y="8"/>
                  </a:cubicBezTo>
                  <a:cubicBezTo>
                    <a:pt x="3161" y="53"/>
                    <a:pt x="2459" y="1360"/>
                    <a:pt x="2254" y="1794"/>
                  </a:cubicBezTo>
                  <a:cubicBezTo>
                    <a:pt x="2095" y="2122"/>
                    <a:pt x="1744" y="2890"/>
                    <a:pt x="1492" y="2890"/>
                  </a:cubicBezTo>
                  <a:cubicBezTo>
                    <a:pt x="1411" y="2890"/>
                    <a:pt x="1341" y="2811"/>
                    <a:pt x="1291" y="2615"/>
                  </a:cubicBezTo>
                  <a:cubicBezTo>
                    <a:pt x="1077" y="1808"/>
                    <a:pt x="610" y="1263"/>
                    <a:pt x="382" y="1207"/>
                  </a:cubicBezTo>
                  <a:cubicBezTo>
                    <a:pt x="362" y="1202"/>
                    <a:pt x="342" y="1199"/>
                    <a:pt x="323" y="1199"/>
                  </a:cubicBezTo>
                  <a:cubicBezTo>
                    <a:pt x="125" y="1199"/>
                    <a:pt x="1" y="1464"/>
                    <a:pt x="151" y="1644"/>
                  </a:cubicBezTo>
                  <a:cubicBezTo>
                    <a:pt x="286" y="1808"/>
                    <a:pt x="424" y="2145"/>
                    <a:pt x="517" y="2406"/>
                  </a:cubicBezTo>
                  <a:cubicBezTo>
                    <a:pt x="596" y="2619"/>
                    <a:pt x="636" y="2843"/>
                    <a:pt x="636" y="3071"/>
                  </a:cubicBezTo>
                  <a:cubicBezTo>
                    <a:pt x="641" y="3945"/>
                    <a:pt x="536" y="4430"/>
                    <a:pt x="536" y="4430"/>
                  </a:cubicBezTo>
                  <a:lnTo>
                    <a:pt x="493" y="5210"/>
                  </a:lnTo>
                  <a:lnTo>
                    <a:pt x="2362" y="6713"/>
                  </a:lnTo>
                  <a:cubicBezTo>
                    <a:pt x="2362" y="6713"/>
                    <a:pt x="3841" y="5070"/>
                    <a:pt x="4525" y="3994"/>
                  </a:cubicBezTo>
                  <a:cubicBezTo>
                    <a:pt x="4525" y="3994"/>
                    <a:pt x="4823" y="3613"/>
                    <a:pt x="4547" y="3430"/>
                  </a:cubicBezTo>
                  <a:cubicBezTo>
                    <a:pt x="4511" y="3407"/>
                    <a:pt x="4466" y="3399"/>
                    <a:pt x="4420" y="3399"/>
                  </a:cubicBezTo>
                  <a:cubicBezTo>
                    <a:pt x="4299" y="3399"/>
                    <a:pt x="4170" y="3456"/>
                    <a:pt x="4170" y="3456"/>
                  </a:cubicBezTo>
                  <a:cubicBezTo>
                    <a:pt x="4170" y="3456"/>
                    <a:pt x="4147" y="3142"/>
                    <a:pt x="4065" y="3004"/>
                  </a:cubicBezTo>
                  <a:cubicBezTo>
                    <a:pt x="4034" y="2950"/>
                    <a:pt x="3963" y="2934"/>
                    <a:pt x="3890" y="2934"/>
                  </a:cubicBezTo>
                  <a:cubicBezTo>
                    <a:pt x="3781" y="2934"/>
                    <a:pt x="3666" y="2970"/>
                    <a:pt x="3666" y="2970"/>
                  </a:cubicBezTo>
                  <a:cubicBezTo>
                    <a:pt x="3666" y="2970"/>
                    <a:pt x="3613" y="2836"/>
                    <a:pt x="3587" y="2601"/>
                  </a:cubicBezTo>
                  <a:cubicBezTo>
                    <a:pt x="3584" y="2541"/>
                    <a:pt x="3542" y="2503"/>
                    <a:pt x="3482" y="2484"/>
                  </a:cubicBezTo>
                  <a:cubicBezTo>
                    <a:pt x="3436" y="2469"/>
                    <a:pt x="3378" y="2463"/>
                    <a:pt x="3318" y="2463"/>
                  </a:cubicBezTo>
                  <a:cubicBezTo>
                    <a:pt x="3152" y="2463"/>
                    <a:pt x="2971" y="2507"/>
                    <a:pt x="2971" y="2507"/>
                  </a:cubicBezTo>
                  <a:cubicBezTo>
                    <a:pt x="2736" y="2410"/>
                    <a:pt x="3292" y="1088"/>
                    <a:pt x="3513" y="655"/>
                  </a:cubicBezTo>
                  <a:cubicBezTo>
                    <a:pt x="3709" y="264"/>
                    <a:pt x="3632" y="0"/>
                    <a:pt x="3414"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5"/>
            <p:cNvSpPr/>
            <p:nvPr/>
          </p:nvSpPr>
          <p:spPr>
            <a:xfrm>
              <a:off x="726595" y="1385691"/>
              <a:ext cx="108194" cy="187965"/>
            </a:xfrm>
            <a:custGeom>
              <a:rect b="b" l="l" r="r" t="t"/>
              <a:pathLst>
                <a:path extrusionOk="0" h="11831" w="6810">
                  <a:moveTo>
                    <a:pt x="6742" y="1"/>
                  </a:moveTo>
                  <a:lnTo>
                    <a:pt x="30" y="1275"/>
                  </a:lnTo>
                  <a:lnTo>
                    <a:pt x="1" y="11621"/>
                  </a:lnTo>
                  <a:lnTo>
                    <a:pt x="4438" y="11830"/>
                  </a:lnTo>
                  <a:lnTo>
                    <a:pt x="4564" y="9317"/>
                  </a:lnTo>
                  <a:cubicBezTo>
                    <a:pt x="4564" y="9317"/>
                    <a:pt x="4706" y="9345"/>
                    <a:pt x="4916" y="9345"/>
                  </a:cubicBezTo>
                  <a:cubicBezTo>
                    <a:pt x="5405" y="9345"/>
                    <a:pt x="6263" y="9191"/>
                    <a:pt x="6548" y="8167"/>
                  </a:cubicBezTo>
                  <a:cubicBezTo>
                    <a:pt x="6809" y="7229"/>
                    <a:pt x="6742" y="1"/>
                    <a:pt x="6742"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5"/>
            <p:cNvSpPr/>
            <p:nvPr/>
          </p:nvSpPr>
          <p:spPr>
            <a:xfrm>
              <a:off x="695614" y="1359397"/>
              <a:ext cx="155539" cy="162466"/>
            </a:xfrm>
            <a:custGeom>
              <a:rect b="b" l="l" r="r" t="t"/>
              <a:pathLst>
                <a:path extrusionOk="0" h="10226" w="9790">
                  <a:moveTo>
                    <a:pt x="8748" y="1"/>
                  </a:moveTo>
                  <a:cubicBezTo>
                    <a:pt x="8654" y="1"/>
                    <a:pt x="8551" y="18"/>
                    <a:pt x="8438" y="54"/>
                  </a:cubicBezTo>
                  <a:cubicBezTo>
                    <a:pt x="7090" y="491"/>
                    <a:pt x="6761" y="637"/>
                    <a:pt x="6156" y="685"/>
                  </a:cubicBezTo>
                  <a:cubicBezTo>
                    <a:pt x="5577" y="730"/>
                    <a:pt x="1442" y="734"/>
                    <a:pt x="1065" y="3053"/>
                  </a:cubicBezTo>
                  <a:cubicBezTo>
                    <a:pt x="1024" y="2959"/>
                    <a:pt x="979" y="2844"/>
                    <a:pt x="949" y="2713"/>
                  </a:cubicBezTo>
                  <a:cubicBezTo>
                    <a:pt x="860" y="2347"/>
                    <a:pt x="938" y="2037"/>
                    <a:pt x="897" y="2030"/>
                  </a:cubicBezTo>
                  <a:cubicBezTo>
                    <a:pt x="897" y="2029"/>
                    <a:pt x="896" y="2029"/>
                    <a:pt x="895" y="2029"/>
                  </a:cubicBezTo>
                  <a:cubicBezTo>
                    <a:pt x="859" y="2029"/>
                    <a:pt x="724" y="2348"/>
                    <a:pt x="819" y="2743"/>
                  </a:cubicBezTo>
                  <a:cubicBezTo>
                    <a:pt x="830" y="2795"/>
                    <a:pt x="845" y="2847"/>
                    <a:pt x="863" y="2892"/>
                  </a:cubicBezTo>
                  <a:cubicBezTo>
                    <a:pt x="834" y="2866"/>
                    <a:pt x="808" y="2837"/>
                    <a:pt x="777" y="2811"/>
                  </a:cubicBezTo>
                  <a:cubicBezTo>
                    <a:pt x="602" y="2657"/>
                    <a:pt x="400" y="2568"/>
                    <a:pt x="255" y="2530"/>
                  </a:cubicBezTo>
                  <a:cubicBezTo>
                    <a:pt x="177" y="2513"/>
                    <a:pt x="114" y="2506"/>
                    <a:pt x="71" y="2506"/>
                  </a:cubicBezTo>
                  <a:cubicBezTo>
                    <a:pt x="31" y="2506"/>
                    <a:pt x="8" y="2512"/>
                    <a:pt x="8" y="2519"/>
                  </a:cubicBezTo>
                  <a:cubicBezTo>
                    <a:pt x="1" y="2560"/>
                    <a:pt x="363" y="2623"/>
                    <a:pt x="691" y="2911"/>
                  </a:cubicBezTo>
                  <a:cubicBezTo>
                    <a:pt x="853" y="3049"/>
                    <a:pt x="965" y="3206"/>
                    <a:pt x="1039" y="3326"/>
                  </a:cubicBezTo>
                  <a:cubicBezTo>
                    <a:pt x="1039" y="3337"/>
                    <a:pt x="1035" y="3348"/>
                    <a:pt x="1035" y="3359"/>
                  </a:cubicBezTo>
                  <a:cubicBezTo>
                    <a:pt x="1035" y="3359"/>
                    <a:pt x="941" y="3317"/>
                    <a:pt x="821" y="3317"/>
                  </a:cubicBezTo>
                  <a:cubicBezTo>
                    <a:pt x="577" y="3317"/>
                    <a:pt x="230" y="3494"/>
                    <a:pt x="386" y="4573"/>
                  </a:cubicBezTo>
                  <a:cubicBezTo>
                    <a:pt x="617" y="6176"/>
                    <a:pt x="1667" y="7536"/>
                    <a:pt x="1794" y="10161"/>
                  </a:cubicBezTo>
                  <a:cubicBezTo>
                    <a:pt x="1794" y="10161"/>
                    <a:pt x="2330" y="10225"/>
                    <a:pt x="3030" y="10225"/>
                  </a:cubicBezTo>
                  <a:cubicBezTo>
                    <a:pt x="4157" y="10225"/>
                    <a:pt x="5708" y="10059"/>
                    <a:pt x="6111" y="9190"/>
                  </a:cubicBezTo>
                  <a:lnTo>
                    <a:pt x="6661" y="7572"/>
                  </a:lnTo>
                  <a:cubicBezTo>
                    <a:pt x="6661" y="7572"/>
                    <a:pt x="5775" y="7427"/>
                    <a:pt x="5880" y="6721"/>
                  </a:cubicBezTo>
                  <a:cubicBezTo>
                    <a:pt x="5966" y="6122"/>
                    <a:pt x="6279" y="5879"/>
                    <a:pt x="6636" y="5879"/>
                  </a:cubicBezTo>
                  <a:cubicBezTo>
                    <a:pt x="6865" y="5879"/>
                    <a:pt x="7112" y="5979"/>
                    <a:pt x="7329" y="6150"/>
                  </a:cubicBezTo>
                  <a:lnTo>
                    <a:pt x="7971" y="4428"/>
                  </a:lnTo>
                  <a:cubicBezTo>
                    <a:pt x="7971" y="4428"/>
                    <a:pt x="9604" y="3359"/>
                    <a:pt x="9697" y="2676"/>
                  </a:cubicBezTo>
                  <a:cubicBezTo>
                    <a:pt x="9782" y="2052"/>
                    <a:pt x="9789" y="1"/>
                    <a:pt x="874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5"/>
            <p:cNvSpPr/>
            <p:nvPr/>
          </p:nvSpPr>
          <p:spPr>
            <a:xfrm>
              <a:off x="521678" y="2644457"/>
              <a:ext cx="73782" cy="54780"/>
            </a:xfrm>
            <a:custGeom>
              <a:rect b="b" l="l" r="r" t="t"/>
              <a:pathLst>
                <a:path extrusionOk="0" h="3448" w="4644">
                  <a:moveTo>
                    <a:pt x="651" y="1"/>
                  </a:moveTo>
                  <a:lnTo>
                    <a:pt x="1" y="2895"/>
                  </a:lnTo>
                  <a:lnTo>
                    <a:pt x="4483" y="3448"/>
                  </a:lnTo>
                  <a:lnTo>
                    <a:pt x="4644" y="584"/>
                  </a:lnTo>
                  <a:lnTo>
                    <a:pt x="6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5"/>
            <p:cNvSpPr/>
            <p:nvPr/>
          </p:nvSpPr>
          <p:spPr>
            <a:xfrm>
              <a:off x="556758" y="2646713"/>
              <a:ext cx="8023" cy="41911"/>
            </a:xfrm>
            <a:custGeom>
              <a:rect b="b" l="l" r="r" t="t"/>
              <a:pathLst>
                <a:path extrusionOk="0" h="2638" w="505">
                  <a:moveTo>
                    <a:pt x="467" y="1"/>
                  </a:moveTo>
                  <a:cubicBezTo>
                    <a:pt x="429" y="1"/>
                    <a:pt x="303" y="582"/>
                    <a:pt x="187" y="1308"/>
                  </a:cubicBezTo>
                  <a:cubicBezTo>
                    <a:pt x="68" y="2036"/>
                    <a:pt x="1" y="2630"/>
                    <a:pt x="38" y="2638"/>
                  </a:cubicBezTo>
                  <a:cubicBezTo>
                    <a:pt x="38" y="2638"/>
                    <a:pt x="38" y="2638"/>
                    <a:pt x="38" y="2638"/>
                  </a:cubicBezTo>
                  <a:cubicBezTo>
                    <a:pt x="76" y="2638"/>
                    <a:pt x="203" y="2056"/>
                    <a:pt x="318" y="1330"/>
                  </a:cubicBezTo>
                  <a:cubicBezTo>
                    <a:pt x="437" y="602"/>
                    <a:pt x="505" y="8"/>
                    <a:pt x="467" y="1"/>
                  </a:cubicBezTo>
                  <a:cubicBezTo>
                    <a:pt x="467" y="1"/>
                    <a:pt x="467" y="1"/>
                    <a:pt x="46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5"/>
            <p:cNvSpPr/>
            <p:nvPr/>
          </p:nvSpPr>
          <p:spPr>
            <a:xfrm>
              <a:off x="523457" y="2681459"/>
              <a:ext cx="69810" cy="12869"/>
            </a:xfrm>
            <a:custGeom>
              <a:rect b="b" l="l" r="r" t="t"/>
              <a:pathLst>
                <a:path extrusionOk="0" h="810" w="4394">
                  <a:moveTo>
                    <a:pt x="32" y="1"/>
                  </a:moveTo>
                  <a:cubicBezTo>
                    <a:pt x="15" y="1"/>
                    <a:pt x="5" y="3"/>
                    <a:pt x="5" y="6"/>
                  </a:cubicBezTo>
                  <a:cubicBezTo>
                    <a:pt x="1" y="21"/>
                    <a:pt x="240" y="92"/>
                    <a:pt x="636" y="182"/>
                  </a:cubicBezTo>
                  <a:cubicBezTo>
                    <a:pt x="1028" y="267"/>
                    <a:pt x="1577" y="368"/>
                    <a:pt x="2186" y="473"/>
                  </a:cubicBezTo>
                  <a:cubicBezTo>
                    <a:pt x="2765" y="566"/>
                    <a:pt x="3292" y="653"/>
                    <a:pt x="3740" y="723"/>
                  </a:cubicBezTo>
                  <a:cubicBezTo>
                    <a:pt x="4066" y="776"/>
                    <a:pt x="4290" y="810"/>
                    <a:pt x="4362" y="810"/>
                  </a:cubicBezTo>
                  <a:cubicBezTo>
                    <a:pt x="4377" y="810"/>
                    <a:pt x="4386" y="808"/>
                    <a:pt x="4386" y="805"/>
                  </a:cubicBezTo>
                  <a:cubicBezTo>
                    <a:pt x="4393" y="787"/>
                    <a:pt x="4151" y="715"/>
                    <a:pt x="3759" y="630"/>
                  </a:cubicBezTo>
                  <a:cubicBezTo>
                    <a:pt x="3363" y="540"/>
                    <a:pt x="2814" y="439"/>
                    <a:pt x="2209" y="339"/>
                  </a:cubicBezTo>
                  <a:cubicBezTo>
                    <a:pt x="1626" y="245"/>
                    <a:pt x="1099" y="159"/>
                    <a:pt x="651" y="84"/>
                  </a:cubicBezTo>
                  <a:cubicBezTo>
                    <a:pt x="329" y="33"/>
                    <a:pt x="106" y="1"/>
                    <a:pt x="3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5"/>
            <p:cNvSpPr/>
            <p:nvPr/>
          </p:nvSpPr>
          <p:spPr>
            <a:xfrm>
              <a:off x="505854" y="1912234"/>
              <a:ext cx="388386" cy="756213"/>
            </a:xfrm>
            <a:custGeom>
              <a:rect b="b" l="l" r="r" t="t"/>
              <a:pathLst>
                <a:path extrusionOk="0" h="47598" w="24446">
                  <a:moveTo>
                    <a:pt x="23475" y="1"/>
                  </a:moveTo>
                  <a:lnTo>
                    <a:pt x="23475" y="1"/>
                  </a:lnTo>
                  <a:cubicBezTo>
                    <a:pt x="23475" y="1"/>
                    <a:pt x="23475" y="1"/>
                    <a:pt x="23475" y="1"/>
                  </a:cubicBezTo>
                  <a:lnTo>
                    <a:pt x="23475" y="1"/>
                  </a:lnTo>
                  <a:cubicBezTo>
                    <a:pt x="23475" y="1"/>
                    <a:pt x="23475" y="1"/>
                    <a:pt x="23475" y="1"/>
                  </a:cubicBezTo>
                  <a:close/>
                  <a:moveTo>
                    <a:pt x="23475" y="1"/>
                  </a:moveTo>
                  <a:lnTo>
                    <a:pt x="23475" y="1"/>
                  </a:lnTo>
                  <a:cubicBezTo>
                    <a:pt x="23453" y="2"/>
                    <a:pt x="8292" y="595"/>
                    <a:pt x="8292" y="595"/>
                  </a:cubicBezTo>
                  <a:lnTo>
                    <a:pt x="0" y="47194"/>
                  </a:lnTo>
                  <a:lnTo>
                    <a:pt x="7100" y="47598"/>
                  </a:lnTo>
                  <a:cubicBezTo>
                    <a:pt x="7100" y="47598"/>
                    <a:pt x="14645" y="7430"/>
                    <a:pt x="15750" y="7329"/>
                  </a:cubicBezTo>
                  <a:cubicBezTo>
                    <a:pt x="15751" y="7329"/>
                    <a:pt x="15751" y="7329"/>
                    <a:pt x="15751" y="7329"/>
                  </a:cubicBezTo>
                  <a:cubicBezTo>
                    <a:pt x="16213" y="7329"/>
                    <a:pt x="16400" y="47194"/>
                    <a:pt x="16773" y="47194"/>
                  </a:cubicBezTo>
                  <a:cubicBezTo>
                    <a:pt x="16773" y="47194"/>
                    <a:pt x="16774" y="47194"/>
                    <a:pt x="16774" y="47194"/>
                  </a:cubicBezTo>
                  <a:cubicBezTo>
                    <a:pt x="16835" y="47181"/>
                    <a:pt x="17077" y="47175"/>
                    <a:pt x="17440" y="47175"/>
                  </a:cubicBezTo>
                  <a:cubicBezTo>
                    <a:pt x="19320" y="47175"/>
                    <a:pt x="24446" y="47325"/>
                    <a:pt x="24446" y="47325"/>
                  </a:cubicBezTo>
                  <a:cubicBezTo>
                    <a:pt x="24446" y="47325"/>
                    <a:pt x="23460" y="15"/>
                    <a:pt x="234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5"/>
            <p:cNvSpPr/>
            <p:nvPr/>
          </p:nvSpPr>
          <p:spPr>
            <a:xfrm>
              <a:off x="716332" y="2013056"/>
              <a:ext cx="88080" cy="18779"/>
            </a:xfrm>
            <a:custGeom>
              <a:rect b="b" l="l" r="r" t="t"/>
              <a:pathLst>
                <a:path extrusionOk="0" h="1182" w="5544">
                  <a:moveTo>
                    <a:pt x="5513" y="0"/>
                  </a:moveTo>
                  <a:cubicBezTo>
                    <a:pt x="5351" y="0"/>
                    <a:pt x="4179" y="225"/>
                    <a:pt x="2757" y="528"/>
                  </a:cubicBezTo>
                  <a:cubicBezTo>
                    <a:pt x="1233" y="849"/>
                    <a:pt x="0" y="1144"/>
                    <a:pt x="8" y="1178"/>
                  </a:cubicBezTo>
                  <a:cubicBezTo>
                    <a:pt x="8" y="1180"/>
                    <a:pt x="15" y="1181"/>
                    <a:pt x="27" y="1181"/>
                  </a:cubicBezTo>
                  <a:cubicBezTo>
                    <a:pt x="191" y="1181"/>
                    <a:pt x="1366" y="960"/>
                    <a:pt x="2786" y="659"/>
                  </a:cubicBezTo>
                  <a:cubicBezTo>
                    <a:pt x="4310" y="333"/>
                    <a:pt x="5543" y="42"/>
                    <a:pt x="5532" y="4"/>
                  </a:cubicBezTo>
                  <a:cubicBezTo>
                    <a:pt x="5532" y="2"/>
                    <a:pt x="5525" y="0"/>
                    <a:pt x="551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5"/>
            <p:cNvSpPr/>
            <p:nvPr/>
          </p:nvSpPr>
          <p:spPr>
            <a:xfrm>
              <a:off x="513019" y="2621134"/>
              <a:ext cx="113897" cy="4163"/>
            </a:xfrm>
            <a:custGeom>
              <a:rect b="b" l="l" r="r" t="t"/>
              <a:pathLst>
                <a:path extrusionOk="0" h="262" w="7169">
                  <a:moveTo>
                    <a:pt x="497" y="1"/>
                  </a:moveTo>
                  <a:cubicBezTo>
                    <a:pt x="184" y="1"/>
                    <a:pt x="4" y="7"/>
                    <a:pt x="4" y="19"/>
                  </a:cubicBezTo>
                  <a:cubicBezTo>
                    <a:pt x="1" y="57"/>
                    <a:pt x="1603" y="139"/>
                    <a:pt x="3583" y="199"/>
                  </a:cubicBezTo>
                  <a:cubicBezTo>
                    <a:pt x="4901" y="239"/>
                    <a:pt x="6053" y="262"/>
                    <a:pt x="6676" y="262"/>
                  </a:cubicBezTo>
                  <a:cubicBezTo>
                    <a:pt x="6989" y="262"/>
                    <a:pt x="7169" y="256"/>
                    <a:pt x="7169" y="243"/>
                  </a:cubicBezTo>
                  <a:cubicBezTo>
                    <a:pt x="7169" y="206"/>
                    <a:pt x="5566" y="124"/>
                    <a:pt x="3587" y="64"/>
                  </a:cubicBezTo>
                  <a:cubicBezTo>
                    <a:pt x="2271" y="24"/>
                    <a:pt x="1120" y="1"/>
                    <a:pt x="4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5"/>
            <p:cNvSpPr/>
            <p:nvPr/>
          </p:nvSpPr>
          <p:spPr>
            <a:xfrm>
              <a:off x="770445" y="2621087"/>
              <a:ext cx="122969" cy="4274"/>
            </a:xfrm>
            <a:custGeom>
              <a:rect b="b" l="l" r="r" t="t"/>
              <a:pathLst>
                <a:path extrusionOk="0" h="269" w="7740">
                  <a:moveTo>
                    <a:pt x="523" y="0"/>
                  </a:moveTo>
                  <a:cubicBezTo>
                    <a:pt x="192" y="0"/>
                    <a:pt x="2" y="6"/>
                    <a:pt x="1" y="19"/>
                  </a:cubicBezTo>
                  <a:cubicBezTo>
                    <a:pt x="1" y="56"/>
                    <a:pt x="1730" y="138"/>
                    <a:pt x="3866" y="202"/>
                  </a:cubicBezTo>
                  <a:cubicBezTo>
                    <a:pt x="5297" y="244"/>
                    <a:pt x="6546" y="268"/>
                    <a:pt x="7217" y="268"/>
                  </a:cubicBezTo>
                  <a:cubicBezTo>
                    <a:pt x="7548" y="268"/>
                    <a:pt x="7739" y="263"/>
                    <a:pt x="7740" y="250"/>
                  </a:cubicBezTo>
                  <a:cubicBezTo>
                    <a:pt x="7740" y="212"/>
                    <a:pt x="6007" y="131"/>
                    <a:pt x="3874" y="67"/>
                  </a:cubicBezTo>
                  <a:cubicBezTo>
                    <a:pt x="2441" y="25"/>
                    <a:pt x="1193" y="0"/>
                    <a:pt x="5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5"/>
            <p:cNvSpPr/>
            <p:nvPr/>
          </p:nvSpPr>
          <p:spPr>
            <a:xfrm>
              <a:off x="566497" y="2033599"/>
              <a:ext cx="127942" cy="589569"/>
            </a:xfrm>
            <a:custGeom>
              <a:rect b="b" l="l" r="r" t="t"/>
              <a:pathLst>
                <a:path extrusionOk="0" h="37109" w="8053">
                  <a:moveTo>
                    <a:pt x="8016" y="0"/>
                  </a:moveTo>
                  <a:cubicBezTo>
                    <a:pt x="7980" y="0"/>
                    <a:pt x="6162" y="8300"/>
                    <a:pt x="3963" y="18538"/>
                  </a:cubicBezTo>
                  <a:cubicBezTo>
                    <a:pt x="1759" y="28786"/>
                    <a:pt x="0" y="37097"/>
                    <a:pt x="38" y="37109"/>
                  </a:cubicBezTo>
                  <a:cubicBezTo>
                    <a:pt x="38" y="37109"/>
                    <a:pt x="38" y="37109"/>
                    <a:pt x="38" y="37109"/>
                  </a:cubicBezTo>
                  <a:cubicBezTo>
                    <a:pt x="76" y="37109"/>
                    <a:pt x="1891" y="28812"/>
                    <a:pt x="4094" y="18567"/>
                  </a:cubicBezTo>
                  <a:cubicBezTo>
                    <a:pt x="6297" y="8322"/>
                    <a:pt x="8053" y="11"/>
                    <a:pt x="8016" y="0"/>
                  </a:cubicBezTo>
                  <a:cubicBezTo>
                    <a:pt x="8016" y="0"/>
                    <a:pt x="8016" y="0"/>
                    <a:pt x="80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5"/>
            <p:cNvSpPr/>
            <p:nvPr/>
          </p:nvSpPr>
          <p:spPr>
            <a:xfrm>
              <a:off x="825225" y="2030453"/>
              <a:ext cx="7245" cy="592779"/>
            </a:xfrm>
            <a:custGeom>
              <a:rect b="b" l="l" r="r" t="t"/>
              <a:pathLst>
                <a:path extrusionOk="0" h="37311" w="456">
                  <a:moveTo>
                    <a:pt x="273" y="0"/>
                  </a:moveTo>
                  <a:cubicBezTo>
                    <a:pt x="269" y="0"/>
                    <a:pt x="269" y="34"/>
                    <a:pt x="265" y="97"/>
                  </a:cubicBezTo>
                  <a:cubicBezTo>
                    <a:pt x="261" y="169"/>
                    <a:pt x="258" y="262"/>
                    <a:pt x="251" y="378"/>
                  </a:cubicBezTo>
                  <a:cubicBezTo>
                    <a:pt x="243" y="635"/>
                    <a:pt x="232" y="1001"/>
                    <a:pt x="213" y="1464"/>
                  </a:cubicBezTo>
                  <a:cubicBezTo>
                    <a:pt x="187" y="2410"/>
                    <a:pt x="153" y="3777"/>
                    <a:pt x="120" y="5461"/>
                  </a:cubicBezTo>
                  <a:cubicBezTo>
                    <a:pt x="52" y="8837"/>
                    <a:pt x="0" y="13503"/>
                    <a:pt x="26" y="18658"/>
                  </a:cubicBezTo>
                  <a:cubicBezTo>
                    <a:pt x="52" y="23808"/>
                    <a:pt x="146" y="28473"/>
                    <a:pt x="247" y="31849"/>
                  </a:cubicBezTo>
                  <a:cubicBezTo>
                    <a:pt x="295" y="33534"/>
                    <a:pt x="340" y="34901"/>
                    <a:pt x="381" y="35847"/>
                  </a:cubicBezTo>
                  <a:cubicBezTo>
                    <a:pt x="399" y="36309"/>
                    <a:pt x="415" y="36676"/>
                    <a:pt x="426" y="36929"/>
                  </a:cubicBezTo>
                  <a:cubicBezTo>
                    <a:pt x="433" y="37049"/>
                    <a:pt x="437" y="37142"/>
                    <a:pt x="441" y="37214"/>
                  </a:cubicBezTo>
                  <a:cubicBezTo>
                    <a:pt x="449" y="37276"/>
                    <a:pt x="449" y="37310"/>
                    <a:pt x="452" y="37310"/>
                  </a:cubicBezTo>
                  <a:cubicBezTo>
                    <a:pt x="456" y="37310"/>
                    <a:pt x="456" y="37276"/>
                    <a:pt x="456" y="37214"/>
                  </a:cubicBezTo>
                  <a:lnTo>
                    <a:pt x="456" y="36929"/>
                  </a:lnTo>
                  <a:cubicBezTo>
                    <a:pt x="449" y="36676"/>
                    <a:pt x="441" y="36309"/>
                    <a:pt x="433" y="35842"/>
                  </a:cubicBezTo>
                  <a:cubicBezTo>
                    <a:pt x="411" y="34890"/>
                    <a:pt x="381" y="33527"/>
                    <a:pt x="340" y="31846"/>
                  </a:cubicBezTo>
                  <a:cubicBezTo>
                    <a:pt x="269" y="28469"/>
                    <a:pt x="187" y="23808"/>
                    <a:pt x="161" y="18658"/>
                  </a:cubicBezTo>
                  <a:cubicBezTo>
                    <a:pt x="135" y="13503"/>
                    <a:pt x="172" y="8842"/>
                    <a:pt x="213" y="5465"/>
                  </a:cubicBezTo>
                  <a:cubicBezTo>
                    <a:pt x="235" y="3780"/>
                    <a:pt x="254" y="2417"/>
                    <a:pt x="269" y="1469"/>
                  </a:cubicBezTo>
                  <a:cubicBezTo>
                    <a:pt x="273" y="1001"/>
                    <a:pt x="277" y="635"/>
                    <a:pt x="277" y="378"/>
                  </a:cubicBezTo>
                  <a:lnTo>
                    <a:pt x="277" y="97"/>
                  </a:lnTo>
                  <a:cubicBezTo>
                    <a:pt x="277" y="34"/>
                    <a:pt x="277" y="0"/>
                    <a:pt x="2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5"/>
            <p:cNvSpPr/>
            <p:nvPr/>
          </p:nvSpPr>
          <p:spPr>
            <a:xfrm>
              <a:off x="528923" y="1403087"/>
              <a:ext cx="609159" cy="525082"/>
            </a:xfrm>
            <a:custGeom>
              <a:rect b="b" l="l" r="r" t="t"/>
              <a:pathLst>
                <a:path extrusionOk="0" h="33050" w="38342">
                  <a:moveTo>
                    <a:pt x="34797" y="0"/>
                  </a:moveTo>
                  <a:cubicBezTo>
                    <a:pt x="34797" y="0"/>
                    <a:pt x="29299" y="8292"/>
                    <a:pt x="28836" y="8759"/>
                  </a:cubicBezTo>
                  <a:cubicBezTo>
                    <a:pt x="28369" y="9227"/>
                    <a:pt x="19756" y="10130"/>
                    <a:pt x="19756" y="10130"/>
                  </a:cubicBezTo>
                  <a:cubicBezTo>
                    <a:pt x="18806" y="9917"/>
                    <a:pt x="17092" y="9805"/>
                    <a:pt x="15211" y="9805"/>
                  </a:cubicBezTo>
                  <a:cubicBezTo>
                    <a:pt x="11862" y="9805"/>
                    <a:pt x="7985" y="10159"/>
                    <a:pt x="6952" y="10922"/>
                  </a:cubicBezTo>
                  <a:cubicBezTo>
                    <a:pt x="5555" y="11695"/>
                    <a:pt x="3855" y="13503"/>
                    <a:pt x="2981" y="17802"/>
                  </a:cubicBezTo>
                  <a:cubicBezTo>
                    <a:pt x="1491" y="25135"/>
                    <a:pt x="0" y="27838"/>
                    <a:pt x="2981" y="28862"/>
                  </a:cubicBezTo>
                  <a:cubicBezTo>
                    <a:pt x="4360" y="29336"/>
                    <a:pt x="5656" y="29590"/>
                    <a:pt x="6653" y="29729"/>
                  </a:cubicBezTo>
                  <a:lnTo>
                    <a:pt x="6571" y="33049"/>
                  </a:lnTo>
                  <a:lnTo>
                    <a:pt x="22026" y="32089"/>
                  </a:lnTo>
                  <a:lnTo>
                    <a:pt x="21235" y="23845"/>
                  </a:lnTo>
                  <a:cubicBezTo>
                    <a:pt x="21142" y="21530"/>
                    <a:pt x="21100" y="19117"/>
                    <a:pt x="21044" y="16981"/>
                  </a:cubicBezTo>
                  <a:cubicBezTo>
                    <a:pt x="22008" y="16614"/>
                    <a:pt x="30999" y="13212"/>
                    <a:pt x="31615" y="13122"/>
                  </a:cubicBezTo>
                  <a:cubicBezTo>
                    <a:pt x="32268" y="13028"/>
                    <a:pt x="38155" y="2145"/>
                    <a:pt x="38155" y="2145"/>
                  </a:cubicBezTo>
                  <a:cubicBezTo>
                    <a:pt x="38341" y="837"/>
                    <a:pt x="34797" y="0"/>
                    <a:pt x="347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5"/>
            <p:cNvSpPr/>
            <p:nvPr/>
          </p:nvSpPr>
          <p:spPr>
            <a:xfrm>
              <a:off x="632716" y="1641591"/>
              <a:ext cx="9215" cy="286579"/>
            </a:xfrm>
            <a:custGeom>
              <a:rect b="b" l="l" r="r" t="t"/>
              <a:pathLst>
                <a:path extrusionOk="0" h="18038" w="580">
                  <a:moveTo>
                    <a:pt x="542" y="0"/>
                  </a:moveTo>
                  <a:cubicBezTo>
                    <a:pt x="504" y="0"/>
                    <a:pt x="363" y="4036"/>
                    <a:pt x="221" y="9016"/>
                  </a:cubicBezTo>
                  <a:cubicBezTo>
                    <a:pt x="83" y="13995"/>
                    <a:pt x="0" y="18037"/>
                    <a:pt x="38" y="18037"/>
                  </a:cubicBezTo>
                  <a:cubicBezTo>
                    <a:pt x="75" y="18037"/>
                    <a:pt x="217" y="14000"/>
                    <a:pt x="359" y="9020"/>
                  </a:cubicBezTo>
                  <a:cubicBezTo>
                    <a:pt x="497" y="4038"/>
                    <a:pt x="580" y="0"/>
                    <a:pt x="542" y="0"/>
                  </a:cubicBezTo>
                  <a:cubicBezTo>
                    <a:pt x="542" y="0"/>
                    <a:pt x="542" y="0"/>
                    <a:pt x="54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5"/>
            <p:cNvSpPr/>
            <p:nvPr/>
          </p:nvSpPr>
          <p:spPr>
            <a:xfrm>
              <a:off x="986578" y="1542230"/>
              <a:ext cx="13234" cy="29710"/>
            </a:xfrm>
            <a:custGeom>
              <a:rect b="b" l="l" r="r" t="t"/>
              <a:pathLst>
                <a:path extrusionOk="0" h="1870" w="833">
                  <a:moveTo>
                    <a:pt x="32" y="1"/>
                  </a:moveTo>
                  <a:cubicBezTo>
                    <a:pt x="31" y="1"/>
                    <a:pt x="30" y="1"/>
                    <a:pt x="30" y="1"/>
                  </a:cubicBezTo>
                  <a:cubicBezTo>
                    <a:pt x="0" y="20"/>
                    <a:pt x="164" y="434"/>
                    <a:pt x="351" y="962"/>
                  </a:cubicBezTo>
                  <a:cubicBezTo>
                    <a:pt x="533" y="1474"/>
                    <a:pt x="754" y="1870"/>
                    <a:pt x="800" y="1870"/>
                  </a:cubicBezTo>
                  <a:cubicBezTo>
                    <a:pt x="801" y="1870"/>
                    <a:pt x="802" y="1869"/>
                    <a:pt x="803" y="1869"/>
                  </a:cubicBezTo>
                  <a:cubicBezTo>
                    <a:pt x="833" y="1854"/>
                    <a:pt x="664" y="1439"/>
                    <a:pt x="478" y="913"/>
                  </a:cubicBezTo>
                  <a:cubicBezTo>
                    <a:pt x="296" y="398"/>
                    <a:pt x="74" y="1"/>
                    <a:pt x="3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5"/>
            <p:cNvSpPr/>
            <p:nvPr/>
          </p:nvSpPr>
          <p:spPr>
            <a:xfrm>
              <a:off x="986578" y="1542230"/>
              <a:ext cx="23021" cy="18509"/>
            </a:xfrm>
            <a:custGeom>
              <a:rect b="b" l="l" r="r" t="t"/>
              <a:pathLst>
                <a:path extrusionOk="0" h="1165" w="1449">
                  <a:moveTo>
                    <a:pt x="34" y="0"/>
                  </a:moveTo>
                  <a:cubicBezTo>
                    <a:pt x="32" y="0"/>
                    <a:pt x="31" y="1"/>
                    <a:pt x="30" y="1"/>
                  </a:cubicBezTo>
                  <a:cubicBezTo>
                    <a:pt x="0" y="31"/>
                    <a:pt x="283" y="330"/>
                    <a:pt x="683" y="636"/>
                  </a:cubicBezTo>
                  <a:cubicBezTo>
                    <a:pt x="1063" y="926"/>
                    <a:pt x="1366" y="1165"/>
                    <a:pt x="1414" y="1165"/>
                  </a:cubicBezTo>
                  <a:cubicBezTo>
                    <a:pt x="1416" y="1165"/>
                    <a:pt x="1418" y="1164"/>
                    <a:pt x="1419" y="1163"/>
                  </a:cubicBezTo>
                  <a:cubicBezTo>
                    <a:pt x="1449" y="1137"/>
                    <a:pt x="1162" y="834"/>
                    <a:pt x="766" y="528"/>
                  </a:cubicBezTo>
                  <a:cubicBezTo>
                    <a:pt x="386" y="238"/>
                    <a:pt x="79" y="0"/>
                    <a:pt x="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5"/>
            <p:cNvSpPr/>
            <p:nvPr/>
          </p:nvSpPr>
          <p:spPr>
            <a:xfrm>
              <a:off x="1072387" y="1416465"/>
              <a:ext cx="58164" cy="31044"/>
            </a:xfrm>
            <a:custGeom>
              <a:rect b="b" l="l" r="r" t="t"/>
              <a:pathLst>
                <a:path extrusionOk="0" h="1954" w="3661">
                  <a:moveTo>
                    <a:pt x="16" y="1"/>
                  </a:moveTo>
                  <a:cubicBezTo>
                    <a:pt x="11" y="1"/>
                    <a:pt x="8" y="1"/>
                    <a:pt x="7" y="3"/>
                  </a:cubicBezTo>
                  <a:cubicBezTo>
                    <a:pt x="0" y="22"/>
                    <a:pt x="213" y="111"/>
                    <a:pt x="557" y="264"/>
                  </a:cubicBezTo>
                  <a:cubicBezTo>
                    <a:pt x="900" y="413"/>
                    <a:pt x="1367" y="630"/>
                    <a:pt x="1871" y="899"/>
                  </a:cubicBezTo>
                  <a:cubicBezTo>
                    <a:pt x="2372" y="1168"/>
                    <a:pt x="2812" y="1437"/>
                    <a:pt x="3126" y="1639"/>
                  </a:cubicBezTo>
                  <a:cubicBezTo>
                    <a:pt x="3427" y="1830"/>
                    <a:pt x="3617" y="1954"/>
                    <a:pt x="3646" y="1954"/>
                  </a:cubicBezTo>
                  <a:cubicBezTo>
                    <a:pt x="3648" y="1954"/>
                    <a:pt x="3649" y="1953"/>
                    <a:pt x="3649" y="1953"/>
                  </a:cubicBezTo>
                  <a:cubicBezTo>
                    <a:pt x="3660" y="1937"/>
                    <a:pt x="3485" y="1784"/>
                    <a:pt x="3182" y="1560"/>
                  </a:cubicBezTo>
                  <a:cubicBezTo>
                    <a:pt x="2876" y="1336"/>
                    <a:pt x="2443" y="1053"/>
                    <a:pt x="1935" y="779"/>
                  </a:cubicBezTo>
                  <a:cubicBezTo>
                    <a:pt x="1426" y="510"/>
                    <a:pt x="945" y="305"/>
                    <a:pt x="594" y="174"/>
                  </a:cubicBezTo>
                  <a:cubicBezTo>
                    <a:pt x="276" y="58"/>
                    <a:pt x="61" y="1"/>
                    <a:pt x="1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5"/>
            <p:cNvSpPr/>
            <p:nvPr/>
          </p:nvSpPr>
          <p:spPr>
            <a:xfrm>
              <a:off x="608503" y="1778954"/>
              <a:ext cx="29980" cy="6768"/>
            </a:xfrm>
            <a:custGeom>
              <a:rect b="b" l="l" r="r" t="t"/>
              <a:pathLst>
                <a:path extrusionOk="0" h="426" w="1887">
                  <a:moveTo>
                    <a:pt x="40" y="1"/>
                  </a:moveTo>
                  <a:cubicBezTo>
                    <a:pt x="23" y="1"/>
                    <a:pt x="13" y="3"/>
                    <a:pt x="11" y="8"/>
                  </a:cubicBezTo>
                  <a:cubicBezTo>
                    <a:pt x="1" y="42"/>
                    <a:pt x="404" y="210"/>
                    <a:pt x="927" y="315"/>
                  </a:cubicBezTo>
                  <a:cubicBezTo>
                    <a:pt x="1306" y="391"/>
                    <a:pt x="1637" y="426"/>
                    <a:pt x="1791" y="426"/>
                  </a:cubicBezTo>
                  <a:cubicBezTo>
                    <a:pt x="1848" y="426"/>
                    <a:pt x="1881" y="421"/>
                    <a:pt x="1883" y="412"/>
                  </a:cubicBezTo>
                  <a:cubicBezTo>
                    <a:pt x="1887" y="370"/>
                    <a:pt x="1464" y="289"/>
                    <a:pt x="953" y="184"/>
                  </a:cubicBezTo>
                  <a:cubicBezTo>
                    <a:pt x="509" y="94"/>
                    <a:pt x="142" y="1"/>
                    <a:pt x="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5"/>
            <p:cNvSpPr/>
            <p:nvPr/>
          </p:nvSpPr>
          <p:spPr>
            <a:xfrm>
              <a:off x="814961" y="1562010"/>
              <a:ext cx="50332" cy="65949"/>
            </a:xfrm>
            <a:custGeom>
              <a:rect b="b" l="l" r="r" t="t"/>
              <a:pathLst>
                <a:path extrusionOk="0" h="4151" w="3168">
                  <a:moveTo>
                    <a:pt x="3047" y="1"/>
                  </a:moveTo>
                  <a:cubicBezTo>
                    <a:pt x="3015" y="1"/>
                    <a:pt x="2976" y="2"/>
                    <a:pt x="2932" y="4"/>
                  </a:cubicBezTo>
                  <a:cubicBezTo>
                    <a:pt x="2783" y="11"/>
                    <a:pt x="2566" y="41"/>
                    <a:pt x="2308" y="116"/>
                  </a:cubicBezTo>
                  <a:cubicBezTo>
                    <a:pt x="1793" y="258"/>
                    <a:pt x="1098" y="635"/>
                    <a:pt x="612" y="1315"/>
                  </a:cubicBezTo>
                  <a:cubicBezTo>
                    <a:pt x="127" y="1994"/>
                    <a:pt x="0" y="2775"/>
                    <a:pt x="30" y="3306"/>
                  </a:cubicBezTo>
                  <a:cubicBezTo>
                    <a:pt x="45" y="3575"/>
                    <a:pt x="86" y="3792"/>
                    <a:pt x="127" y="3933"/>
                  </a:cubicBezTo>
                  <a:cubicBezTo>
                    <a:pt x="167" y="4075"/>
                    <a:pt x="200" y="4150"/>
                    <a:pt x="212" y="4150"/>
                  </a:cubicBezTo>
                  <a:cubicBezTo>
                    <a:pt x="212" y="4150"/>
                    <a:pt x="212" y="4150"/>
                    <a:pt x="213" y="4150"/>
                  </a:cubicBezTo>
                  <a:cubicBezTo>
                    <a:pt x="235" y="4146"/>
                    <a:pt x="127" y="3828"/>
                    <a:pt x="127" y="3306"/>
                  </a:cubicBezTo>
                  <a:cubicBezTo>
                    <a:pt x="119" y="2787"/>
                    <a:pt x="261" y="2044"/>
                    <a:pt x="721" y="1394"/>
                  </a:cubicBezTo>
                  <a:cubicBezTo>
                    <a:pt x="1188" y="744"/>
                    <a:pt x="1845" y="370"/>
                    <a:pt x="2334" y="206"/>
                  </a:cubicBezTo>
                  <a:cubicBezTo>
                    <a:pt x="2831" y="37"/>
                    <a:pt x="3167" y="37"/>
                    <a:pt x="3164" y="11"/>
                  </a:cubicBezTo>
                  <a:cubicBezTo>
                    <a:pt x="3164" y="6"/>
                    <a:pt x="3123" y="1"/>
                    <a:pt x="30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5"/>
            <p:cNvSpPr/>
            <p:nvPr/>
          </p:nvSpPr>
          <p:spPr>
            <a:xfrm>
              <a:off x="633240" y="1912822"/>
              <a:ext cx="245700" cy="15411"/>
            </a:xfrm>
            <a:custGeom>
              <a:rect b="b" l="l" r="r" t="t"/>
              <a:pathLst>
                <a:path extrusionOk="0" h="970" w="15465">
                  <a:moveTo>
                    <a:pt x="15382" y="0"/>
                  </a:moveTo>
                  <a:cubicBezTo>
                    <a:pt x="14846" y="0"/>
                    <a:pt x="11624" y="174"/>
                    <a:pt x="7729" y="416"/>
                  </a:cubicBezTo>
                  <a:cubicBezTo>
                    <a:pt x="3460" y="681"/>
                    <a:pt x="1" y="927"/>
                    <a:pt x="5" y="965"/>
                  </a:cubicBezTo>
                  <a:cubicBezTo>
                    <a:pt x="5" y="968"/>
                    <a:pt x="30" y="970"/>
                    <a:pt x="79" y="970"/>
                  </a:cubicBezTo>
                  <a:cubicBezTo>
                    <a:pt x="600" y="970"/>
                    <a:pt x="3829" y="793"/>
                    <a:pt x="7737" y="550"/>
                  </a:cubicBezTo>
                  <a:cubicBezTo>
                    <a:pt x="12006" y="285"/>
                    <a:pt x="15464" y="43"/>
                    <a:pt x="15460" y="5"/>
                  </a:cubicBezTo>
                  <a:cubicBezTo>
                    <a:pt x="15460" y="2"/>
                    <a:pt x="15434" y="0"/>
                    <a:pt x="1538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5"/>
            <p:cNvSpPr/>
            <p:nvPr/>
          </p:nvSpPr>
          <p:spPr>
            <a:xfrm>
              <a:off x="575982" y="1559579"/>
              <a:ext cx="207475" cy="162609"/>
            </a:xfrm>
            <a:custGeom>
              <a:rect b="b" l="l" r="r" t="t"/>
              <a:pathLst>
                <a:path extrusionOk="0" h="10235" w="13059">
                  <a:moveTo>
                    <a:pt x="12910" y="0"/>
                  </a:moveTo>
                  <a:lnTo>
                    <a:pt x="12910" y="0"/>
                  </a:lnTo>
                  <a:cubicBezTo>
                    <a:pt x="12905" y="4"/>
                    <a:pt x="12910" y="71"/>
                    <a:pt x="12927" y="198"/>
                  </a:cubicBezTo>
                  <a:cubicBezTo>
                    <a:pt x="12936" y="261"/>
                    <a:pt x="12950" y="340"/>
                    <a:pt x="12958" y="433"/>
                  </a:cubicBezTo>
                  <a:cubicBezTo>
                    <a:pt x="12962" y="530"/>
                    <a:pt x="12969" y="639"/>
                    <a:pt x="12972" y="758"/>
                  </a:cubicBezTo>
                  <a:cubicBezTo>
                    <a:pt x="12988" y="1244"/>
                    <a:pt x="12920" y="1961"/>
                    <a:pt x="12603" y="2775"/>
                  </a:cubicBezTo>
                  <a:cubicBezTo>
                    <a:pt x="12278" y="3571"/>
                    <a:pt x="11688" y="4490"/>
                    <a:pt x="10702" y="5088"/>
                  </a:cubicBezTo>
                  <a:cubicBezTo>
                    <a:pt x="10582" y="5169"/>
                    <a:pt x="10452" y="5226"/>
                    <a:pt x="10321" y="5293"/>
                  </a:cubicBezTo>
                  <a:cubicBezTo>
                    <a:pt x="10190" y="5360"/>
                    <a:pt x="10048" y="5409"/>
                    <a:pt x="9907" y="5461"/>
                  </a:cubicBezTo>
                  <a:cubicBezTo>
                    <a:pt x="9619" y="5554"/>
                    <a:pt x="9324" y="5655"/>
                    <a:pt x="9024" y="5752"/>
                  </a:cubicBezTo>
                  <a:cubicBezTo>
                    <a:pt x="8726" y="5857"/>
                    <a:pt x="8423" y="5984"/>
                    <a:pt x="8140" y="6167"/>
                  </a:cubicBezTo>
                  <a:cubicBezTo>
                    <a:pt x="7863" y="6353"/>
                    <a:pt x="7613" y="6589"/>
                    <a:pt x="7404" y="6858"/>
                  </a:cubicBezTo>
                  <a:cubicBezTo>
                    <a:pt x="6985" y="7396"/>
                    <a:pt x="6709" y="7997"/>
                    <a:pt x="6376" y="8527"/>
                  </a:cubicBezTo>
                  <a:cubicBezTo>
                    <a:pt x="6055" y="9062"/>
                    <a:pt x="5663" y="9539"/>
                    <a:pt x="5163" y="9808"/>
                  </a:cubicBezTo>
                  <a:cubicBezTo>
                    <a:pt x="4748" y="10031"/>
                    <a:pt x="4291" y="10118"/>
                    <a:pt x="3859" y="10118"/>
                  </a:cubicBezTo>
                  <a:cubicBezTo>
                    <a:pt x="3771" y="10118"/>
                    <a:pt x="3683" y="10115"/>
                    <a:pt x="3597" y="10108"/>
                  </a:cubicBezTo>
                  <a:cubicBezTo>
                    <a:pt x="3089" y="10070"/>
                    <a:pt x="2630" y="9924"/>
                    <a:pt x="2238" y="9737"/>
                  </a:cubicBezTo>
                  <a:cubicBezTo>
                    <a:pt x="1450" y="9364"/>
                    <a:pt x="920" y="8879"/>
                    <a:pt x="557" y="8550"/>
                  </a:cubicBezTo>
                  <a:cubicBezTo>
                    <a:pt x="389" y="8389"/>
                    <a:pt x="255" y="8258"/>
                    <a:pt x="150" y="8162"/>
                  </a:cubicBezTo>
                  <a:cubicBezTo>
                    <a:pt x="60" y="8072"/>
                    <a:pt x="12" y="8027"/>
                    <a:pt x="5" y="8027"/>
                  </a:cubicBezTo>
                  <a:cubicBezTo>
                    <a:pt x="5" y="8027"/>
                    <a:pt x="5" y="8027"/>
                    <a:pt x="5" y="8027"/>
                  </a:cubicBezTo>
                  <a:cubicBezTo>
                    <a:pt x="1" y="8031"/>
                    <a:pt x="46" y="8083"/>
                    <a:pt x="131" y="8180"/>
                  </a:cubicBezTo>
                  <a:cubicBezTo>
                    <a:pt x="217" y="8274"/>
                    <a:pt x="348" y="8415"/>
                    <a:pt x="524" y="8587"/>
                  </a:cubicBezTo>
                  <a:cubicBezTo>
                    <a:pt x="871" y="8931"/>
                    <a:pt x="1398" y="9431"/>
                    <a:pt x="2197" y="9824"/>
                  </a:cubicBezTo>
                  <a:cubicBezTo>
                    <a:pt x="2593" y="10022"/>
                    <a:pt x="3067" y="10175"/>
                    <a:pt x="3590" y="10220"/>
                  </a:cubicBezTo>
                  <a:cubicBezTo>
                    <a:pt x="3691" y="10229"/>
                    <a:pt x="3794" y="10234"/>
                    <a:pt x="3898" y="10234"/>
                  </a:cubicBezTo>
                  <a:cubicBezTo>
                    <a:pt x="4333" y="10234"/>
                    <a:pt x="4794" y="10147"/>
                    <a:pt x="5218" y="9920"/>
                  </a:cubicBezTo>
                  <a:cubicBezTo>
                    <a:pt x="5749" y="9637"/>
                    <a:pt x="6164" y="9140"/>
                    <a:pt x="6488" y="8598"/>
                  </a:cubicBezTo>
                  <a:cubicBezTo>
                    <a:pt x="6825" y="8057"/>
                    <a:pt x="7105" y="7463"/>
                    <a:pt x="7512" y="6940"/>
                  </a:cubicBezTo>
                  <a:cubicBezTo>
                    <a:pt x="7714" y="6682"/>
                    <a:pt x="7949" y="6455"/>
                    <a:pt x="8214" y="6279"/>
                  </a:cubicBezTo>
                  <a:cubicBezTo>
                    <a:pt x="8479" y="6103"/>
                    <a:pt x="8774" y="5980"/>
                    <a:pt x="9069" y="5879"/>
                  </a:cubicBezTo>
                  <a:cubicBezTo>
                    <a:pt x="9364" y="5774"/>
                    <a:pt x="9664" y="5685"/>
                    <a:pt x="9951" y="5581"/>
                  </a:cubicBezTo>
                  <a:cubicBezTo>
                    <a:pt x="10093" y="5528"/>
                    <a:pt x="10238" y="5476"/>
                    <a:pt x="10373" y="5405"/>
                  </a:cubicBezTo>
                  <a:cubicBezTo>
                    <a:pt x="10507" y="5341"/>
                    <a:pt x="10646" y="5278"/>
                    <a:pt x="10765" y="5195"/>
                  </a:cubicBezTo>
                  <a:cubicBezTo>
                    <a:pt x="11777" y="4572"/>
                    <a:pt x="12372" y="3627"/>
                    <a:pt x="12693" y="2809"/>
                  </a:cubicBezTo>
                  <a:cubicBezTo>
                    <a:pt x="13003" y="1976"/>
                    <a:pt x="13058" y="1247"/>
                    <a:pt x="13025" y="758"/>
                  </a:cubicBezTo>
                  <a:cubicBezTo>
                    <a:pt x="13014" y="635"/>
                    <a:pt x="13006" y="527"/>
                    <a:pt x="12995" y="430"/>
                  </a:cubicBezTo>
                  <a:cubicBezTo>
                    <a:pt x="12984" y="337"/>
                    <a:pt x="12965" y="258"/>
                    <a:pt x="12954" y="194"/>
                  </a:cubicBezTo>
                  <a:cubicBezTo>
                    <a:pt x="12927" y="68"/>
                    <a:pt x="12913" y="0"/>
                    <a:pt x="1291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5"/>
            <p:cNvSpPr/>
            <p:nvPr/>
          </p:nvSpPr>
          <p:spPr>
            <a:xfrm>
              <a:off x="751586" y="1698801"/>
              <a:ext cx="122493" cy="163800"/>
            </a:xfrm>
            <a:custGeom>
              <a:rect b="b" l="l" r="r" t="t"/>
              <a:pathLst>
                <a:path extrusionOk="0" h="10310" w="7710">
                  <a:moveTo>
                    <a:pt x="7070" y="0"/>
                  </a:moveTo>
                  <a:cubicBezTo>
                    <a:pt x="7063" y="0"/>
                    <a:pt x="7063" y="71"/>
                    <a:pt x="7048" y="205"/>
                  </a:cubicBezTo>
                  <a:cubicBezTo>
                    <a:pt x="7029" y="336"/>
                    <a:pt x="7003" y="533"/>
                    <a:pt x="6887" y="762"/>
                  </a:cubicBezTo>
                  <a:cubicBezTo>
                    <a:pt x="6678" y="1210"/>
                    <a:pt x="6062" y="1748"/>
                    <a:pt x="5155" y="1841"/>
                  </a:cubicBezTo>
                  <a:cubicBezTo>
                    <a:pt x="4883" y="1880"/>
                    <a:pt x="4592" y="1885"/>
                    <a:pt x="4284" y="1885"/>
                  </a:cubicBezTo>
                  <a:cubicBezTo>
                    <a:pt x="4167" y="1885"/>
                    <a:pt x="4047" y="1884"/>
                    <a:pt x="3926" y="1884"/>
                  </a:cubicBezTo>
                  <a:cubicBezTo>
                    <a:pt x="3839" y="1884"/>
                    <a:pt x="3752" y="1885"/>
                    <a:pt x="3664" y="1886"/>
                  </a:cubicBezTo>
                  <a:cubicBezTo>
                    <a:pt x="3395" y="1890"/>
                    <a:pt x="3115" y="1900"/>
                    <a:pt x="2827" y="1953"/>
                  </a:cubicBezTo>
                  <a:cubicBezTo>
                    <a:pt x="2540" y="2009"/>
                    <a:pt x="2252" y="2099"/>
                    <a:pt x="1976" y="2237"/>
                  </a:cubicBezTo>
                  <a:cubicBezTo>
                    <a:pt x="1423" y="2510"/>
                    <a:pt x="922" y="2954"/>
                    <a:pt x="564" y="3519"/>
                  </a:cubicBezTo>
                  <a:cubicBezTo>
                    <a:pt x="198" y="4082"/>
                    <a:pt x="0" y="4777"/>
                    <a:pt x="7" y="5486"/>
                  </a:cubicBezTo>
                  <a:cubicBezTo>
                    <a:pt x="7" y="6200"/>
                    <a:pt x="205" y="6884"/>
                    <a:pt x="526" y="7466"/>
                  </a:cubicBezTo>
                  <a:cubicBezTo>
                    <a:pt x="852" y="8056"/>
                    <a:pt x="1303" y="8534"/>
                    <a:pt x="1800" y="8889"/>
                  </a:cubicBezTo>
                  <a:cubicBezTo>
                    <a:pt x="2297" y="9248"/>
                    <a:pt x="2835" y="9491"/>
                    <a:pt x="3358" y="9640"/>
                  </a:cubicBezTo>
                  <a:cubicBezTo>
                    <a:pt x="3881" y="9794"/>
                    <a:pt x="4389" y="9830"/>
                    <a:pt x="4848" y="9849"/>
                  </a:cubicBezTo>
                  <a:cubicBezTo>
                    <a:pt x="5303" y="9864"/>
                    <a:pt x="5718" y="9868"/>
                    <a:pt x="6077" y="9898"/>
                  </a:cubicBezTo>
                  <a:cubicBezTo>
                    <a:pt x="6443" y="9924"/>
                    <a:pt x="6753" y="9924"/>
                    <a:pt x="6999" y="9980"/>
                  </a:cubicBezTo>
                  <a:cubicBezTo>
                    <a:pt x="7249" y="10028"/>
                    <a:pt x="7422" y="10130"/>
                    <a:pt x="7537" y="10197"/>
                  </a:cubicBezTo>
                  <a:cubicBezTo>
                    <a:pt x="7645" y="10265"/>
                    <a:pt x="7701" y="10309"/>
                    <a:pt x="7709" y="10309"/>
                  </a:cubicBezTo>
                  <a:cubicBezTo>
                    <a:pt x="7709" y="10309"/>
                    <a:pt x="7709" y="10309"/>
                    <a:pt x="7709" y="10309"/>
                  </a:cubicBezTo>
                  <a:cubicBezTo>
                    <a:pt x="7709" y="10309"/>
                    <a:pt x="7698" y="10294"/>
                    <a:pt x="7672" y="10271"/>
                  </a:cubicBezTo>
                  <a:cubicBezTo>
                    <a:pt x="7646" y="10249"/>
                    <a:pt x="7608" y="10215"/>
                    <a:pt x="7552" y="10175"/>
                  </a:cubicBezTo>
                  <a:cubicBezTo>
                    <a:pt x="7440" y="10096"/>
                    <a:pt x="7265" y="9987"/>
                    <a:pt x="7015" y="9928"/>
                  </a:cubicBezTo>
                  <a:cubicBezTo>
                    <a:pt x="6760" y="9864"/>
                    <a:pt x="6443" y="9856"/>
                    <a:pt x="6084" y="9823"/>
                  </a:cubicBezTo>
                  <a:cubicBezTo>
                    <a:pt x="5722" y="9785"/>
                    <a:pt x="5308" y="9775"/>
                    <a:pt x="4852" y="9752"/>
                  </a:cubicBezTo>
                  <a:cubicBezTo>
                    <a:pt x="4396" y="9730"/>
                    <a:pt x="3900" y="9685"/>
                    <a:pt x="3388" y="9532"/>
                  </a:cubicBezTo>
                  <a:cubicBezTo>
                    <a:pt x="2879" y="9382"/>
                    <a:pt x="2357" y="9144"/>
                    <a:pt x="1874" y="8789"/>
                  </a:cubicBezTo>
                  <a:cubicBezTo>
                    <a:pt x="1393" y="8437"/>
                    <a:pt x="952" y="7974"/>
                    <a:pt x="642" y="7403"/>
                  </a:cubicBezTo>
                  <a:cubicBezTo>
                    <a:pt x="333" y="6839"/>
                    <a:pt x="142" y="6174"/>
                    <a:pt x="142" y="5486"/>
                  </a:cubicBezTo>
                  <a:cubicBezTo>
                    <a:pt x="135" y="4800"/>
                    <a:pt x="325" y="4134"/>
                    <a:pt x="676" y="3589"/>
                  </a:cubicBezTo>
                  <a:cubicBezTo>
                    <a:pt x="1019" y="3043"/>
                    <a:pt x="1502" y="2614"/>
                    <a:pt x="2031" y="2349"/>
                  </a:cubicBezTo>
                  <a:cubicBezTo>
                    <a:pt x="2297" y="2214"/>
                    <a:pt x="2574" y="2125"/>
                    <a:pt x="2850" y="2069"/>
                  </a:cubicBezTo>
                  <a:cubicBezTo>
                    <a:pt x="3126" y="2021"/>
                    <a:pt x="3398" y="2002"/>
                    <a:pt x="3667" y="1998"/>
                  </a:cubicBezTo>
                  <a:cubicBezTo>
                    <a:pt x="4202" y="1987"/>
                    <a:pt x="4706" y="2005"/>
                    <a:pt x="5165" y="1935"/>
                  </a:cubicBezTo>
                  <a:cubicBezTo>
                    <a:pt x="5625" y="1871"/>
                    <a:pt x="6032" y="1718"/>
                    <a:pt x="6327" y="1497"/>
                  </a:cubicBezTo>
                  <a:cubicBezTo>
                    <a:pt x="6626" y="1281"/>
                    <a:pt x="6827" y="1019"/>
                    <a:pt x="6936" y="784"/>
                  </a:cubicBezTo>
                  <a:cubicBezTo>
                    <a:pt x="7044" y="545"/>
                    <a:pt x="7067" y="340"/>
                    <a:pt x="7074" y="209"/>
                  </a:cubicBezTo>
                  <a:cubicBezTo>
                    <a:pt x="7082" y="138"/>
                    <a:pt x="7078" y="90"/>
                    <a:pt x="7074" y="52"/>
                  </a:cubicBezTo>
                  <a:cubicBezTo>
                    <a:pt x="7074" y="18"/>
                    <a:pt x="7070" y="0"/>
                    <a:pt x="70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5"/>
            <p:cNvSpPr/>
            <p:nvPr/>
          </p:nvSpPr>
          <p:spPr>
            <a:xfrm>
              <a:off x="639595" y="1767451"/>
              <a:ext cx="98773" cy="155491"/>
            </a:xfrm>
            <a:custGeom>
              <a:rect b="b" l="l" r="r" t="t"/>
              <a:pathLst>
                <a:path extrusionOk="0" h="9787" w="6217">
                  <a:moveTo>
                    <a:pt x="861" y="0"/>
                  </a:moveTo>
                  <a:cubicBezTo>
                    <a:pt x="736" y="0"/>
                    <a:pt x="624" y="12"/>
                    <a:pt x="528" y="30"/>
                  </a:cubicBezTo>
                  <a:cubicBezTo>
                    <a:pt x="165" y="101"/>
                    <a:pt x="0" y="232"/>
                    <a:pt x="0" y="232"/>
                  </a:cubicBezTo>
                  <a:cubicBezTo>
                    <a:pt x="1" y="233"/>
                    <a:pt x="1" y="233"/>
                    <a:pt x="3" y="233"/>
                  </a:cubicBezTo>
                  <a:cubicBezTo>
                    <a:pt x="26" y="233"/>
                    <a:pt x="201" y="131"/>
                    <a:pt x="535" y="82"/>
                  </a:cubicBezTo>
                  <a:cubicBezTo>
                    <a:pt x="612" y="71"/>
                    <a:pt x="700" y="64"/>
                    <a:pt x="795" y="64"/>
                  </a:cubicBezTo>
                  <a:cubicBezTo>
                    <a:pt x="1128" y="64"/>
                    <a:pt x="1554" y="151"/>
                    <a:pt x="1958" y="444"/>
                  </a:cubicBezTo>
                  <a:cubicBezTo>
                    <a:pt x="2212" y="632"/>
                    <a:pt x="2436" y="908"/>
                    <a:pt x="2559" y="1259"/>
                  </a:cubicBezTo>
                  <a:cubicBezTo>
                    <a:pt x="2683" y="1610"/>
                    <a:pt x="2709" y="2013"/>
                    <a:pt x="2664" y="2432"/>
                  </a:cubicBezTo>
                  <a:cubicBezTo>
                    <a:pt x="2589" y="3280"/>
                    <a:pt x="2148" y="4139"/>
                    <a:pt x="2007" y="5136"/>
                  </a:cubicBezTo>
                  <a:cubicBezTo>
                    <a:pt x="1931" y="5633"/>
                    <a:pt x="1984" y="6145"/>
                    <a:pt x="2174" y="6585"/>
                  </a:cubicBezTo>
                  <a:cubicBezTo>
                    <a:pt x="2272" y="6806"/>
                    <a:pt x="2402" y="7007"/>
                    <a:pt x="2570" y="7171"/>
                  </a:cubicBezTo>
                  <a:cubicBezTo>
                    <a:pt x="2738" y="7336"/>
                    <a:pt x="2940" y="7452"/>
                    <a:pt x="3150" y="7523"/>
                  </a:cubicBezTo>
                  <a:cubicBezTo>
                    <a:pt x="3575" y="7661"/>
                    <a:pt x="3993" y="7646"/>
                    <a:pt x="4367" y="7687"/>
                  </a:cubicBezTo>
                  <a:cubicBezTo>
                    <a:pt x="4553" y="7706"/>
                    <a:pt x="4733" y="7736"/>
                    <a:pt x="4898" y="7788"/>
                  </a:cubicBezTo>
                  <a:cubicBezTo>
                    <a:pt x="5058" y="7840"/>
                    <a:pt x="5208" y="7915"/>
                    <a:pt x="5338" y="8000"/>
                  </a:cubicBezTo>
                  <a:cubicBezTo>
                    <a:pt x="5865" y="8367"/>
                    <a:pt x="6074" y="8890"/>
                    <a:pt x="6137" y="9229"/>
                  </a:cubicBezTo>
                  <a:cubicBezTo>
                    <a:pt x="6205" y="9584"/>
                    <a:pt x="6149" y="9786"/>
                    <a:pt x="6167" y="9786"/>
                  </a:cubicBezTo>
                  <a:cubicBezTo>
                    <a:pt x="6171" y="9786"/>
                    <a:pt x="6182" y="9738"/>
                    <a:pt x="6197" y="9644"/>
                  </a:cubicBezTo>
                  <a:cubicBezTo>
                    <a:pt x="6208" y="9547"/>
                    <a:pt x="6216" y="9405"/>
                    <a:pt x="6189" y="9222"/>
                  </a:cubicBezTo>
                  <a:cubicBezTo>
                    <a:pt x="6137" y="8867"/>
                    <a:pt x="5939" y="8319"/>
                    <a:pt x="5394" y="7922"/>
                  </a:cubicBezTo>
                  <a:cubicBezTo>
                    <a:pt x="5256" y="7829"/>
                    <a:pt x="5103" y="7747"/>
                    <a:pt x="4927" y="7687"/>
                  </a:cubicBezTo>
                  <a:cubicBezTo>
                    <a:pt x="4755" y="7631"/>
                    <a:pt x="4569" y="7597"/>
                    <a:pt x="4379" y="7575"/>
                  </a:cubicBezTo>
                  <a:cubicBezTo>
                    <a:pt x="3998" y="7530"/>
                    <a:pt x="3586" y="7538"/>
                    <a:pt x="3191" y="7407"/>
                  </a:cubicBezTo>
                  <a:cubicBezTo>
                    <a:pt x="2996" y="7340"/>
                    <a:pt x="2813" y="7231"/>
                    <a:pt x="2660" y="7078"/>
                  </a:cubicBezTo>
                  <a:cubicBezTo>
                    <a:pt x="2507" y="6929"/>
                    <a:pt x="2388" y="6738"/>
                    <a:pt x="2294" y="6533"/>
                  </a:cubicBezTo>
                  <a:cubicBezTo>
                    <a:pt x="2119" y="6114"/>
                    <a:pt x="2070" y="5633"/>
                    <a:pt x="2141" y="5154"/>
                  </a:cubicBezTo>
                  <a:cubicBezTo>
                    <a:pt x="2276" y="4187"/>
                    <a:pt x="2712" y="3321"/>
                    <a:pt x="2787" y="2447"/>
                  </a:cubicBezTo>
                  <a:cubicBezTo>
                    <a:pt x="2832" y="2013"/>
                    <a:pt x="2802" y="1587"/>
                    <a:pt x="2664" y="1222"/>
                  </a:cubicBezTo>
                  <a:cubicBezTo>
                    <a:pt x="2533" y="851"/>
                    <a:pt x="2283" y="557"/>
                    <a:pt x="2014" y="366"/>
                  </a:cubicBezTo>
                  <a:cubicBezTo>
                    <a:pt x="1611" y="86"/>
                    <a:pt x="1194" y="0"/>
                    <a:pt x="86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5"/>
            <p:cNvSpPr/>
            <p:nvPr/>
          </p:nvSpPr>
          <p:spPr>
            <a:xfrm>
              <a:off x="722258" y="1692923"/>
              <a:ext cx="27787" cy="27231"/>
            </a:xfrm>
            <a:custGeom>
              <a:rect b="b" l="l" r="r" t="t"/>
              <a:pathLst>
                <a:path extrusionOk="0" h="1714" w="1749">
                  <a:moveTo>
                    <a:pt x="844" y="0"/>
                  </a:moveTo>
                  <a:cubicBezTo>
                    <a:pt x="760" y="0"/>
                    <a:pt x="686" y="13"/>
                    <a:pt x="628" y="29"/>
                  </a:cubicBezTo>
                  <a:cubicBezTo>
                    <a:pt x="501" y="71"/>
                    <a:pt x="441" y="119"/>
                    <a:pt x="445" y="124"/>
                  </a:cubicBezTo>
                  <a:cubicBezTo>
                    <a:pt x="446" y="125"/>
                    <a:pt x="448" y="126"/>
                    <a:pt x="452" y="126"/>
                  </a:cubicBezTo>
                  <a:cubicBezTo>
                    <a:pt x="473" y="126"/>
                    <a:pt x="534" y="101"/>
                    <a:pt x="639" y="82"/>
                  </a:cubicBezTo>
                  <a:cubicBezTo>
                    <a:pt x="678" y="76"/>
                    <a:pt x="722" y="72"/>
                    <a:pt x="772" y="72"/>
                  </a:cubicBezTo>
                  <a:cubicBezTo>
                    <a:pt x="881" y="72"/>
                    <a:pt x="1015" y="92"/>
                    <a:pt x="1151" y="157"/>
                  </a:cubicBezTo>
                  <a:cubicBezTo>
                    <a:pt x="1349" y="243"/>
                    <a:pt x="1555" y="448"/>
                    <a:pt x="1581" y="732"/>
                  </a:cubicBezTo>
                  <a:cubicBezTo>
                    <a:pt x="1614" y="1012"/>
                    <a:pt x="1479" y="1352"/>
                    <a:pt x="1193" y="1505"/>
                  </a:cubicBezTo>
                  <a:cubicBezTo>
                    <a:pt x="1092" y="1557"/>
                    <a:pt x="983" y="1580"/>
                    <a:pt x="875" y="1580"/>
                  </a:cubicBezTo>
                  <a:cubicBezTo>
                    <a:pt x="673" y="1580"/>
                    <a:pt x="475" y="1500"/>
                    <a:pt x="341" y="1379"/>
                  </a:cubicBezTo>
                  <a:cubicBezTo>
                    <a:pt x="124" y="1188"/>
                    <a:pt x="86" y="900"/>
                    <a:pt x="139" y="691"/>
                  </a:cubicBezTo>
                  <a:cubicBezTo>
                    <a:pt x="191" y="478"/>
                    <a:pt x="307" y="332"/>
                    <a:pt x="400" y="250"/>
                  </a:cubicBezTo>
                  <a:cubicBezTo>
                    <a:pt x="498" y="168"/>
                    <a:pt x="565" y="141"/>
                    <a:pt x="561" y="131"/>
                  </a:cubicBezTo>
                  <a:cubicBezTo>
                    <a:pt x="560" y="130"/>
                    <a:pt x="557" y="129"/>
                    <a:pt x="553" y="129"/>
                  </a:cubicBezTo>
                  <a:cubicBezTo>
                    <a:pt x="531" y="129"/>
                    <a:pt x="464" y="147"/>
                    <a:pt x="371" y="209"/>
                  </a:cubicBezTo>
                  <a:cubicBezTo>
                    <a:pt x="258" y="280"/>
                    <a:pt x="117" y="433"/>
                    <a:pt x="45" y="669"/>
                  </a:cubicBezTo>
                  <a:cubicBezTo>
                    <a:pt x="12" y="784"/>
                    <a:pt x="0" y="922"/>
                    <a:pt x="27" y="1068"/>
                  </a:cubicBezTo>
                  <a:cubicBezTo>
                    <a:pt x="57" y="1210"/>
                    <a:pt x="135" y="1360"/>
                    <a:pt x="258" y="1468"/>
                  </a:cubicBezTo>
                  <a:cubicBezTo>
                    <a:pt x="413" y="1615"/>
                    <a:pt x="641" y="1714"/>
                    <a:pt x="880" y="1714"/>
                  </a:cubicBezTo>
                  <a:cubicBezTo>
                    <a:pt x="1005" y="1714"/>
                    <a:pt x="1133" y="1687"/>
                    <a:pt x="1255" y="1625"/>
                  </a:cubicBezTo>
                  <a:cubicBezTo>
                    <a:pt x="1603" y="1438"/>
                    <a:pt x="1748" y="1038"/>
                    <a:pt x="1704" y="717"/>
                  </a:cubicBezTo>
                  <a:cubicBezTo>
                    <a:pt x="1686" y="553"/>
                    <a:pt x="1610" y="407"/>
                    <a:pt x="1517" y="298"/>
                  </a:cubicBezTo>
                  <a:cubicBezTo>
                    <a:pt x="1420" y="186"/>
                    <a:pt x="1300" y="115"/>
                    <a:pt x="1188" y="67"/>
                  </a:cubicBezTo>
                  <a:cubicBezTo>
                    <a:pt x="1064" y="18"/>
                    <a:pt x="946" y="0"/>
                    <a:pt x="84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5"/>
            <p:cNvSpPr/>
            <p:nvPr/>
          </p:nvSpPr>
          <p:spPr>
            <a:xfrm>
              <a:off x="560602" y="1755567"/>
              <a:ext cx="49045" cy="115026"/>
            </a:xfrm>
            <a:custGeom>
              <a:rect b="b" l="l" r="r" t="t"/>
              <a:pathLst>
                <a:path extrusionOk="0" h="7240" w="3087">
                  <a:moveTo>
                    <a:pt x="21" y="1"/>
                  </a:moveTo>
                  <a:cubicBezTo>
                    <a:pt x="20" y="1"/>
                    <a:pt x="20" y="1"/>
                    <a:pt x="20" y="1"/>
                  </a:cubicBezTo>
                  <a:cubicBezTo>
                    <a:pt x="1" y="24"/>
                    <a:pt x="397" y="270"/>
                    <a:pt x="920" y="797"/>
                  </a:cubicBezTo>
                  <a:cubicBezTo>
                    <a:pt x="1051" y="932"/>
                    <a:pt x="1189" y="1077"/>
                    <a:pt x="1323" y="1249"/>
                  </a:cubicBezTo>
                  <a:cubicBezTo>
                    <a:pt x="1469" y="1409"/>
                    <a:pt x="1600" y="1604"/>
                    <a:pt x="1742" y="1801"/>
                  </a:cubicBezTo>
                  <a:cubicBezTo>
                    <a:pt x="2011" y="2213"/>
                    <a:pt x="2272" y="2687"/>
                    <a:pt x="2481" y="3209"/>
                  </a:cubicBezTo>
                  <a:cubicBezTo>
                    <a:pt x="2683" y="3737"/>
                    <a:pt x="2814" y="4263"/>
                    <a:pt x="2892" y="4745"/>
                  </a:cubicBezTo>
                  <a:cubicBezTo>
                    <a:pt x="2922" y="4988"/>
                    <a:pt x="2955" y="5219"/>
                    <a:pt x="2959" y="5436"/>
                  </a:cubicBezTo>
                  <a:cubicBezTo>
                    <a:pt x="2978" y="5652"/>
                    <a:pt x="2974" y="5857"/>
                    <a:pt x="2967" y="6041"/>
                  </a:cubicBezTo>
                  <a:cubicBezTo>
                    <a:pt x="2941" y="6784"/>
                    <a:pt x="2817" y="7233"/>
                    <a:pt x="2847" y="7240"/>
                  </a:cubicBezTo>
                  <a:cubicBezTo>
                    <a:pt x="2847" y="7240"/>
                    <a:pt x="2847" y="7240"/>
                    <a:pt x="2847" y="7240"/>
                  </a:cubicBezTo>
                  <a:cubicBezTo>
                    <a:pt x="2856" y="7240"/>
                    <a:pt x="2889" y="7128"/>
                    <a:pt x="2937" y="6926"/>
                  </a:cubicBezTo>
                  <a:cubicBezTo>
                    <a:pt x="2964" y="6826"/>
                    <a:pt x="2993" y="6698"/>
                    <a:pt x="3008" y="6552"/>
                  </a:cubicBezTo>
                  <a:cubicBezTo>
                    <a:pt x="3026" y="6403"/>
                    <a:pt x="3060" y="6235"/>
                    <a:pt x="3064" y="6048"/>
                  </a:cubicBezTo>
                  <a:cubicBezTo>
                    <a:pt x="3076" y="5857"/>
                    <a:pt x="3086" y="5652"/>
                    <a:pt x="3071" y="5432"/>
                  </a:cubicBezTo>
                  <a:cubicBezTo>
                    <a:pt x="3076" y="5208"/>
                    <a:pt x="3042" y="4976"/>
                    <a:pt x="3016" y="4726"/>
                  </a:cubicBezTo>
                  <a:cubicBezTo>
                    <a:pt x="2941" y="4233"/>
                    <a:pt x="2814" y="3699"/>
                    <a:pt x="2609" y="3161"/>
                  </a:cubicBezTo>
                  <a:cubicBezTo>
                    <a:pt x="2395" y="2627"/>
                    <a:pt x="2126" y="2145"/>
                    <a:pt x="1847" y="1734"/>
                  </a:cubicBezTo>
                  <a:cubicBezTo>
                    <a:pt x="1697" y="1532"/>
                    <a:pt x="1562" y="1339"/>
                    <a:pt x="1409" y="1174"/>
                  </a:cubicBezTo>
                  <a:cubicBezTo>
                    <a:pt x="1271" y="1006"/>
                    <a:pt x="1121" y="860"/>
                    <a:pt x="987" y="730"/>
                  </a:cubicBezTo>
                  <a:cubicBezTo>
                    <a:pt x="857" y="595"/>
                    <a:pt x="718" y="491"/>
                    <a:pt x="602" y="397"/>
                  </a:cubicBezTo>
                  <a:cubicBezTo>
                    <a:pt x="490" y="300"/>
                    <a:pt x="386" y="225"/>
                    <a:pt x="297" y="170"/>
                  </a:cubicBezTo>
                  <a:cubicBezTo>
                    <a:pt x="131" y="59"/>
                    <a:pt x="34" y="1"/>
                    <a:pt x="2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5"/>
            <p:cNvSpPr/>
            <p:nvPr/>
          </p:nvSpPr>
          <p:spPr>
            <a:xfrm>
              <a:off x="904551" y="1590480"/>
              <a:ext cx="128848" cy="65965"/>
            </a:xfrm>
            <a:custGeom>
              <a:rect b="b" l="l" r="r" t="t"/>
              <a:pathLst>
                <a:path extrusionOk="0" h="4152" w="8110">
                  <a:moveTo>
                    <a:pt x="4215" y="1"/>
                  </a:moveTo>
                  <a:cubicBezTo>
                    <a:pt x="3803" y="1"/>
                    <a:pt x="3373" y="46"/>
                    <a:pt x="2941" y="154"/>
                  </a:cubicBezTo>
                  <a:cubicBezTo>
                    <a:pt x="2212" y="337"/>
                    <a:pt x="1562" y="692"/>
                    <a:pt x="1088" y="1144"/>
                  </a:cubicBezTo>
                  <a:cubicBezTo>
                    <a:pt x="614" y="1596"/>
                    <a:pt x="304" y="2119"/>
                    <a:pt x="157" y="2590"/>
                  </a:cubicBezTo>
                  <a:cubicBezTo>
                    <a:pt x="5" y="3060"/>
                    <a:pt x="1" y="3467"/>
                    <a:pt x="38" y="3740"/>
                  </a:cubicBezTo>
                  <a:cubicBezTo>
                    <a:pt x="61" y="3874"/>
                    <a:pt x="79" y="3979"/>
                    <a:pt x="102" y="4050"/>
                  </a:cubicBezTo>
                  <a:cubicBezTo>
                    <a:pt x="123" y="4114"/>
                    <a:pt x="134" y="4151"/>
                    <a:pt x="139" y="4151"/>
                  </a:cubicBezTo>
                  <a:cubicBezTo>
                    <a:pt x="139" y="4151"/>
                    <a:pt x="139" y="4151"/>
                    <a:pt x="140" y="4151"/>
                  </a:cubicBezTo>
                  <a:cubicBezTo>
                    <a:pt x="154" y="4147"/>
                    <a:pt x="113" y="4005"/>
                    <a:pt x="90" y="3736"/>
                  </a:cubicBezTo>
                  <a:cubicBezTo>
                    <a:pt x="72" y="3467"/>
                    <a:pt x="90" y="3071"/>
                    <a:pt x="247" y="2619"/>
                  </a:cubicBezTo>
                  <a:cubicBezTo>
                    <a:pt x="400" y="2167"/>
                    <a:pt x="711" y="1667"/>
                    <a:pt x="1174" y="1238"/>
                  </a:cubicBezTo>
                  <a:cubicBezTo>
                    <a:pt x="1637" y="804"/>
                    <a:pt x="2264" y="464"/>
                    <a:pt x="2974" y="285"/>
                  </a:cubicBezTo>
                  <a:cubicBezTo>
                    <a:pt x="3403" y="176"/>
                    <a:pt x="3832" y="131"/>
                    <a:pt x="4244" y="131"/>
                  </a:cubicBezTo>
                  <a:cubicBezTo>
                    <a:pt x="4513" y="131"/>
                    <a:pt x="4775" y="150"/>
                    <a:pt x="5025" y="184"/>
                  </a:cubicBezTo>
                  <a:cubicBezTo>
                    <a:pt x="5656" y="270"/>
                    <a:pt x="6208" y="438"/>
                    <a:pt x="6665" y="599"/>
                  </a:cubicBezTo>
                  <a:cubicBezTo>
                    <a:pt x="7120" y="767"/>
                    <a:pt x="7475" y="928"/>
                    <a:pt x="7722" y="1043"/>
                  </a:cubicBezTo>
                  <a:cubicBezTo>
                    <a:pt x="7955" y="1153"/>
                    <a:pt x="8089" y="1216"/>
                    <a:pt x="8108" y="1216"/>
                  </a:cubicBezTo>
                  <a:cubicBezTo>
                    <a:pt x="8109" y="1216"/>
                    <a:pt x="8109" y="1216"/>
                    <a:pt x="8110" y="1215"/>
                  </a:cubicBezTo>
                  <a:cubicBezTo>
                    <a:pt x="8110" y="1211"/>
                    <a:pt x="8080" y="1188"/>
                    <a:pt x="8016" y="1152"/>
                  </a:cubicBezTo>
                  <a:cubicBezTo>
                    <a:pt x="7956" y="1114"/>
                    <a:pt x="7863" y="1062"/>
                    <a:pt x="7744" y="995"/>
                  </a:cubicBezTo>
                  <a:cubicBezTo>
                    <a:pt x="7505" y="868"/>
                    <a:pt x="7154" y="688"/>
                    <a:pt x="6698" y="509"/>
                  </a:cubicBezTo>
                  <a:cubicBezTo>
                    <a:pt x="6242" y="333"/>
                    <a:pt x="5686" y="154"/>
                    <a:pt x="5039" y="61"/>
                  </a:cubicBezTo>
                  <a:cubicBezTo>
                    <a:pt x="4778" y="23"/>
                    <a:pt x="4501" y="1"/>
                    <a:pt x="421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5"/>
            <p:cNvSpPr/>
            <p:nvPr/>
          </p:nvSpPr>
          <p:spPr>
            <a:xfrm>
              <a:off x="1008344" y="1425155"/>
              <a:ext cx="74131" cy="92036"/>
            </a:xfrm>
            <a:custGeom>
              <a:rect b="b" l="l" r="r" t="t"/>
              <a:pathLst>
                <a:path extrusionOk="0" h="5793" w="4666">
                  <a:moveTo>
                    <a:pt x="3700" y="1"/>
                  </a:moveTo>
                  <a:cubicBezTo>
                    <a:pt x="3699" y="1"/>
                    <a:pt x="3699" y="1"/>
                    <a:pt x="3699" y="1"/>
                  </a:cubicBezTo>
                  <a:cubicBezTo>
                    <a:pt x="3669" y="20"/>
                    <a:pt x="4072" y="375"/>
                    <a:pt x="4337" y="1147"/>
                  </a:cubicBezTo>
                  <a:cubicBezTo>
                    <a:pt x="4471" y="1528"/>
                    <a:pt x="4550" y="2014"/>
                    <a:pt x="4509" y="2549"/>
                  </a:cubicBezTo>
                  <a:cubicBezTo>
                    <a:pt x="4468" y="3078"/>
                    <a:pt x="4296" y="3657"/>
                    <a:pt x="3956" y="4173"/>
                  </a:cubicBezTo>
                  <a:cubicBezTo>
                    <a:pt x="3616" y="4685"/>
                    <a:pt x="3145" y="5066"/>
                    <a:pt x="2668" y="5305"/>
                  </a:cubicBezTo>
                  <a:cubicBezTo>
                    <a:pt x="2193" y="5548"/>
                    <a:pt x="1715" y="5660"/>
                    <a:pt x="1311" y="5693"/>
                  </a:cubicBezTo>
                  <a:cubicBezTo>
                    <a:pt x="1200" y="5702"/>
                    <a:pt x="1096" y="5706"/>
                    <a:pt x="997" y="5706"/>
                  </a:cubicBezTo>
                  <a:cubicBezTo>
                    <a:pt x="424" y="5706"/>
                    <a:pt x="71" y="5574"/>
                    <a:pt x="10" y="5574"/>
                  </a:cubicBezTo>
                  <a:cubicBezTo>
                    <a:pt x="4" y="5574"/>
                    <a:pt x="1" y="5575"/>
                    <a:pt x="1" y="5578"/>
                  </a:cubicBezTo>
                  <a:cubicBezTo>
                    <a:pt x="1" y="5581"/>
                    <a:pt x="30" y="5596"/>
                    <a:pt x="87" y="5619"/>
                  </a:cubicBezTo>
                  <a:cubicBezTo>
                    <a:pt x="142" y="5638"/>
                    <a:pt x="228" y="5674"/>
                    <a:pt x="341" y="5697"/>
                  </a:cubicBezTo>
                  <a:cubicBezTo>
                    <a:pt x="527" y="5750"/>
                    <a:pt x="790" y="5792"/>
                    <a:pt x="1112" y="5792"/>
                  </a:cubicBezTo>
                  <a:cubicBezTo>
                    <a:pt x="1177" y="5792"/>
                    <a:pt x="1245" y="5790"/>
                    <a:pt x="1316" y="5787"/>
                  </a:cubicBezTo>
                  <a:cubicBezTo>
                    <a:pt x="1734" y="5768"/>
                    <a:pt x="2227" y="5660"/>
                    <a:pt x="2723" y="5414"/>
                  </a:cubicBezTo>
                  <a:cubicBezTo>
                    <a:pt x="3221" y="5174"/>
                    <a:pt x="3714" y="4782"/>
                    <a:pt x="4068" y="4248"/>
                  </a:cubicBezTo>
                  <a:cubicBezTo>
                    <a:pt x="4423" y="3710"/>
                    <a:pt x="4595" y="3109"/>
                    <a:pt x="4633" y="2556"/>
                  </a:cubicBezTo>
                  <a:cubicBezTo>
                    <a:pt x="4666" y="2003"/>
                    <a:pt x="4576" y="1502"/>
                    <a:pt x="4426" y="1114"/>
                  </a:cubicBezTo>
                  <a:cubicBezTo>
                    <a:pt x="4281" y="725"/>
                    <a:pt x="4095" y="438"/>
                    <a:pt x="3949" y="259"/>
                  </a:cubicBezTo>
                  <a:cubicBezTo>
                    <a:pt x="3878" y="165"/>
                    <a:pt x="3811" y="106"/>
                    <a:pt x="3769" y="61"/>
                  </a:cubicBezTo>
                  <a:cubicBezTo>
                    <a:pt x="3728" y="23"/>
                    <a:pt x="3705" y="1"/>
                    <a:pt x="370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5"/>
            <p:cNvSpPr/>
            <p:nvPr/>
          </p:nvSpPr>
          <p:spPr>
            <a:xfrm>
              <a:off x="726468" y="1558213"/>
              <a:ext cx="71589" cy="2224"/>
            </a:xfrm>
            <a:custGeom>
              <a:rect b="b" l="l" r="r" t="t"/>
              <a:pathLst>
                <a:path extrusionOk="0" h="140" w="4506">
                  <a:moveTo>
                    <a:pt x="2897" y="1"/>
                  </a:moveTo>
                  <a:cubicBezTo>
                    <a:pt x="2693" y="1"/>
                    <a:pt x="2477" y="2"/>
                    <a:pt x="2253" y="4"/>
                  </a:cubicBezTo>
                  <a:cubicBezTo>
                    <a:pt x="1009" y="11"/>
                    <a:pt x="1" y="49"/>
                    <a:pt x="1" y="86"/>
                  </a:cubicBezTo>
                  <a:cubicBezTo>
                    <a:pt x="1" y="119"/>
                    <a:pt x="772" y="140"/>
                    <a:pt x="1798" y="140"/>
                  </a:cubicBezTo>
                  <a:cubicBezTo>
                    <a:pt x="1945" y="140"/>
                    <a:pt x="2098" y="139"/>
                    <a:pt x="2253" y="138"/>
                  </a:cubicBezTo>
                  <a:cubicBezTo>
                    <a:pt x="3497" y="127"/>
                    <a:pt x="4505" y="90"/>
                    <a:pt x="4505" y="52"/>
                  </a:cubicBezTo>
                  <a:cubicBezTo>
                    <a:pt x="4505" y="22"/>
                    <a:pt x="3827" y="1"/>
                    <a:pt x="289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36"/>
          <p:cNvSpPr txBox="1"/>
          <p:nvPr>
            <p:ph type="ctrTitle"/>
          </p:nvPr>
        </p:nvSpPr>
        <p:spPr>
          <a:xfrm>
            <a:off x="3562700" y="457300"/>
            <a:ext cx="55812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who is working and earning money?</a:t>
            </a:r>
            <a:endParaRPr/>
          </a:p>
        </p:txBody>
      </p:sp>
      <p:sp>
        <p:nvSpPr>
          <p:cNvPr id="727" name="Google Shape;727;p36"/>
          <p:cNvSpPr txBox="1"/>
          <p:nvPr>
            <p:ph idx="4294967295" type="subTitle"/>
          </p:nvPr>
        </p:nvSpPr>
        <p:spPr>
          <a:xfrm flipH="1">
            <a:off x="889350" y="1030050"/>
            <a:ext cx="7409100" cy="385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Coefficients of Interest(lm models aftercovid*age and aftercovid*male):</a:t>
            </a:r>
            <a:endParaRPr/>
          </a:p>
          <a:p>
            <a:pPr indent="0" lvl="0" marL="0" rtl="0" algn="l">
              <a:spcBef>
                <a:spcPts val="1600"/>
              </a:spcBef>
              <a:spcAft>
                <a:spcPts val="0"/>
              </a:spcAft>
              <a:buNone/>
            </a:pPr>
            <a:r>
              <a:rPr b="1" lang="en"/>
              <a:t>Intercept (young):</a:t>
            </a:r>
            <a:r>
              <a:rPr lang="en"/>
              <a:t> 1125.13</a:t>
            </a:r>
            <a:endParaRPr/>
          </a:p>
          <a:p>
            <a:pPr indent="0" lvl="0" marL="0" rtl="0" algn="l">
              <a:spcBef>
                <a:spcPts val="1600"/>
              </a:spcBef>
              <a:spcAft>
                <a:spcPts val="0"/>
              </a:spcAft>
              <a:buNone/>
            </a:pPr>
            <a:r>
              <a:rPr b="1" lang="en"/>
              <a:t>Intercept (male):</a:t>
            </a:r>
            <a:r>
              <a:rPr lang="en"/>
              <a:t> 872.58</a:t>
            </a:r>
            <a:endParaRPr/>
          </a:p>
          <a:p>
            <a:pPr indent="0" lvl="0" marL="0" rtl="0" algn="l">
              <a:spcBef>
                <a:spcPts val="1600"/>
              </a:spcBef>
              <a:spcAft>
                <a:spcPts val="0"/>
              </a:spcAft>
              <a:buNone/>
            </a:pPr>
            <a:r>
              <a:rPr b="1" lang="en"/>
              <a:t>YoungTRUE: </a:t>
            </a:r>
            <a:r>
              <a:rPr lang="en"/>
              <a:t>-226.56</a:t>
            </a:r>
            <a:endParaRPr/>
          </a:p>
          <a:p>
            <a:pPr indent="0" lvl="0" marL="0" rtl="0" algn="l">
              <a:spcBef>
                <a:spcPts val="1600"/>
              </a:spcBef>
              <a:spcAft>
                <a:spcPts val="0"/>
              </a:spcAft>
              <a:buNone/>
            </a:pPr>
            <a:r>
              <a:rPr b="1" lang="en"/>
              <a:t>MaleTRUE:</a:t>
            </a:r>
            <a:r>
              <a:rPr lang="en"/>
              <a:t> 276.35</a:t>
            </a:r>
            <a:endParaRPr/>
          </a:p>
          <a:p>
            <a:pPr indent="0" lvl="0" marL="0" rtl="0" algn="l">
              <a:spcBef>
                <a:spcPts val="1600"/>
              </a:spcBef>
              <a:spcAft>
                <a:spcPts val="0"/>
              </a:spcAft>
              <a:buNone/>
            </a:pPr>
            <a:r>
              <a:rPr b="1" lang="en"/>
              <a:t>aftercovid:MaleTRUE:</a:t>
            </a:r>
            <a:r>
              <a:rPr lang="en"/>
              <a:t> -12.06</a:t>
            </a:r>
            <a:endParaRPr/>
          </a:p>
          <a:p>
            <a:pPr indent="0" lvl="0" marL="0" rtl="0" algn="l">
              <a:spcBef>
                <a:spcPts val="1600"/>
              </a:spcBef>
              <a:spcAft>
                <a:spcPts val="0"/>
              </a:spcAft>
              <a:buNone/>
            </a:pPr>
            <a:r>
              <a:rPr b="1" lang="en"/>
              <a:t>aftercovid:YoungTRUE:</a:t>
            </a:r>
            <a:r>
              <a:rPr lang="en"/>
              <a:t> -7.94</a:t>
            </a:r>
            <a:endParaRPr/>
          </a:p>
          <a:p>
            <a:pPr indent="0" lvl="0" marL="0" rtl="0" algn="l">
              <a:lnSpc>
                <a:spcPct val="100000"/>
              </a:lnSpc>
              <a:spcBef>
                <a:spcPts val="1600"/>
              </a:spcBef>
              <a:spcAft>
                <a:spcPts val="0"/>
              </a:spcAft>
              <a:buNone/>
            </a:pPr>
            <a:r>
              <a:rPr b="1" lang="en"/>
              <a:t>Implications:</a:t>
            </a:r>
            <a:r>
              <a:rPr lang="en"/>
              <a:t> Partial Derivative of model 6 wrt aftercovid =&gt; B1 + B3youngTRUE = 78.03 + (-7.94)</a:t>
            </a:r>
            <a:endParaRPr/>
          </a:p>
          <a:p>
            <a:pPr indent="0" lvl="0" marL="0" rtl="0" algn="l">
              <a:lnSpc>
                <a:spcPct val="100000"/>
              </a:lnSpc>
              <a:spcBef>
                <a:spcPts val="1600"/>
              </a:spcBef>
              <a:spcAft>
                <a:spcPts val="0"/>
              </a:spcAft>
              <a:buNone/>
            </a:pPr>
            <a:r>
              <a:rPr lang="en"/>
              <a:t>Partial Derivative of model 7 wrt aftercovid =&gt; B1 + B3MaleTRUE = 79.77 + (-12.06) The gap however is still large from pre-covid</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31" name="Shape 731"/>
        <p:cNvGrpSpPr/>
        <p:nvPr/>
      </p:nvGrpSpPr>
      <p:grpSpPr>
        <a:xfrm>
          <a:off x="0" y="0"/>
          <a:ext cx="0" cy="0"/>
          <a:chOff x="0" y="0"/>
          <a:chExt cx="0" cy="0"/>
        </a:xfrm>
      </p:grpSpPr>
      <p:sp>
        <p:nvSpPr>
          <p:cNvPr id="732" name="Google Shape;732;p37"/>
          <p:cNvSpPr txBox="1"/>
          <p:nvPr>
            <p:ph type="ctrTitle"/>
          </p:nvPr>
        </p:nvSpPr>
        <p:spPr>
          <a:xfrm>
            <a:off x="6583900" y="1658250"/>
            <a:ext cx="2068200" cy="182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Model 6 plot</a:t>
            </a:r>
            <a:endParaRPr sz="3000"/>
          </a:p>
        </p:txBody>
      </p:sp>
      <p:sp>
        <p:nvSpPr>
          <p:cNvPr id="733" name="Google Shape;733;p37"/>
          <p:cNvSpPr/>
          <p:nvPr/>
        </p:nvSpPr>
        <p:spPr>
          <a:xfrm>
            <a:off x="10529695" y="2633661"/>
            <a:ext cx="189725" cy="176648"/>
          </a:xfrm>
          <a:custGeom>
            <a:rect b="b" l="l" r="r" t="t"/>
            <a:pathLst>
              <a:path extrusionOk="0" h="4863" w="5223">
                <a:moveTo>
                  <a:pt x="2509" y="229"/>
                </a:moveTo>
                <a:cubicBezTo>
                  <a:pt x="2718" y="229"/>
                  <a:pt x="2926" y="258"/>
                  <a:pt x="3131" y="319"/>
                </a:cubicBezTo>
                <a:cubicBezTo>
                  <a:pt x="4297" y="657"/>
                  <a:pt x="4968" y="1881"/>
                  <a:pt x="4628" y="3047"/>
                </a:cubicBezTo>
                <a:cubicBezTo>
                  <a:pt x="4462" y="3614"/>
                  <a:pt x="4089" y="4081"/>
                  <a:pt x="3572" y="4361"/>
                </a:cubicBezTo>
                <a:cubicBezTo>
                  <a:pt x="3245" y="4541"/>
                  <a:pt x="2885" y="4633"/>
                  <a:pt x="2520" y="4633"/>
                </a:cubicBezTo>
                <a:cubicBezTo>
                  <a:pt x="2313" y="4633"/>
                  <a:pt x="2104" y="4603"/>
                  <a:pt x="1900" y="4543"/>
                </a:cubicBezTo>
                <a:cubicBezTo>
                  <a:pt x="1333" y="4382"/>
                  <a:pt x="866" y="4005"/>
                  <a:pt x="586" y="3492"/>
                </a:cubicBezTo>
                <a:cubicBezTo>
                  <a:pt x="302" y="2975"/>
                  <a:pt x="238" y="2379"/>
                  <a:pt x="402" y="1816"/>
                </a:cubicBezTo>
                <a:cubicBezTo>
                  <a:pt x="564" y="1253"/>
                  <a:pt x="941" y="786"/>
                  <a:pt x="1454" y="502"/>
                </a:cubicBezTo>
                <a:cubicBezTo>
                  <a:pt x="1785" y="319"/>
                  <a:pt x="2147" y="229"/>
                  <a:pt x="2509" y="229"/>
                </a:cubicBezTo>
                <a:close/>
                <a:moveTo>
                  <a:pt x="2508" y="1"/>
                </a:moveTo>
                <a:cubicBezTo>
                  <a:pt x="2106" y="1"/>
                  <a:pt x="1708" y="102"/>
                  <a:pt x="1347" y="301"/>
                </a:cubicBezTo>
                <a:cubicBezTo>
                  <a:pt x="776" y="613"/>
                  <a:pt x="364" y="1130"/>
                  <a:pt x="184" y="1751"/>
                </a:cubicBezTo>
                <a:cubicBezTo>
                  <a:pt x="1" y="2376"/>
                  <a:pt x="72" y="3032"/>
                  <a:pt x="385" y="3600"/>
                </a:cubicBezTo>
                <a:cubicBezTo>
                  <a:pt x="697" y="4170"/>
                  <a:pt x="1210" y="4583"/>
                  <a:pt x="1835" y="4763"/>
                </a:cubicBezTo>
                <a:cubicBezTo>
                  <a:pt x="2061" y="4831"/>
                  <a:pt x="2291" y="4863"/>
                  <a:pt x="2517" y="4863"/>
                </a:cubicBezTo>
                <a:cubicBezTo>
                  <a:pt x="2922" y="4863"/>
                  <a:pt x="3321" y="4759"/>
                  <a:pt x="3684" y="4561"/>
                </a:cubicBezTo>
                <a:cubicBezTo>
                  <a:pt x="4250" y="4250"/>
                  <a:pt x="4666" y="3736"/>
                  <a:pt x="4847" y="3112"/>
                </a:cubicBezTo>
                <a:cubicBezTo>
                  <a:pt x="5223" y="1826"/>
                  <a:pt x="4480" y="473"/>
                  <a:pt x="3195" y="100"/>
                </a:cubicBezTo>
                <a:cubicBezTo>
                  <a:pt x="2969" y="34"/>
                  <a:pt x="2738" y="1"/>
                  <a:pt x="25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7"/>
          <p:cNvSpPr/>
          <p:nvPr/>
        </p:nvSpPr>
        <p:spPr>
          <a:xfrm>
            <a:off x="11428406" y="2940695"/>
            <a:ext cx="25718" cy="71342"/>
          </a:xfrm>
          <a:custGeom>
            <a:rect b="b" l="l" r="r" t="t"/>
            <a:pathLst>
              <a:path extrusionOk="0" h="1964" w="708">
                <a:moveTo>
                  <a:pt x="101" y="1"/>
                </a:moveTo>
                <a:lnTo>
                  <a:pt x="54" y="163"/>
                </a:lnTo>
                <a:lnTo>
                  <a:pt x="475" y="287"/>
                </a:lnTo>
                <a:lnTo>
                  <a:pt x="1" y="1910"/>
                </a:lnTo>
                <a:lnTo>
                  <a:pt x="183" y="1964"/>
                </a:lnTo>
                <a:lnTo>
                  <a:pt x="707" y="176"/>
                </a:lnTo>
                <a:lnTo>
                  <a:pt x="10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7"/>
          <p:cNvSpPr/>
          <p:nvPr/>
        </p:nvSpPr>
        <p:spPr>
          <a:xfrm>
            <a:off x="11456304" y="2957223"/>
            <a:ext cx="59755" cy="74248"/>
          </a:xfrm>
          <a:custGeom>
            <a:rect b="b" l="l" r="r" t="t"/>
            <a:pathLst>
              <a:path extrusionOk="0" h="2044" w="1645">
                <a:moveTo>
                  <a:pt x="811" y="1"/>
                </a:moveTo>
                <a:cubicBezTo>
                  <a:pt x="656" y="1"/>
                  <a:pt x="515" y="40"/>
                  <a:pt x="399" y="117"/>
                </a:cubicBezTo>
                <a:lnTo>
                  <a:pt x="496" y="267"/>
                </a:lnTo>
                <a:cubicBezTo>
                  <a:pt x="594" y="205"/>
                  <a:pt x="699" y="175"/>
                  <a:pt x="815" y="175"/>
                </a:cubicBezTo>
                <a:cubicBezTo>
                  <a:pt x="887" y="175"/>
                  <a:pt x="962" y="186"/>
                  <a:pt x="1042" y="210"/>
                </a:cubicBezTo>
                <a:cubicBezTo>
                  <a:pt x="1314" y="289"/>
                  <a:pt x="1425" y="461"/>
                  <a:pt x="1365" y="665"/>
                </a:cubicBezTo>
                <a:cubicBezTo>
                  <a:pt x="1329" y="788"/>
                  <a:pt x="1253" y="899"/>
                  <a:pt x="994" y="1038"/>
                </a:cubicBezTo>
                <a:lnTo>
                  <a:pt x="40" y="1548"/>
                </a:lnTo>
                <a:lnTo>
                  <a:pt x="0" y="1681"/>
                </a:lnTo>
                <a:lnTo>
                  <a:pt x="1257" y="2044"/>
                </a:lnTo>
                <a:lnTo>
                  <a:pt x="1304" y="1883"/>
                </a:lnTo>
                <a:lnTo>
                  <a:pt x="320" y="1595"/>
                </a:lnTo>
                <a:lnTo>
                  <a:pt x="1102" y="1175"/>
                </a:lnTo>
                <a:cubicBezTo>
                  <a:pt x="1411" y="1010"/>
                  <a:pt x="1508" y="874"/>
                  <a:pt x="1559" y="702"/>
                </a:cubicBezTo>
                <a:cubicBezTo>
                  <a:pt x="1645" y="404"/>
                  <a:pt x="1468" y="152"/>
                  <a:pt x="1106" y="44"/>
                </a:cubicBezTo>
                <a:cubicBezTo>
                  <a:pt x="1004" y="15"/>
                  <a:pt x="905" y="1"/>
                  <a:pt x="8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7"/>
          <p:cNvSpPr/>
          <p:nvPr/>
        </p:nvSpPr>
        <p:spPr>
          <a:xfrm>
            <a:off x="11515513" y="2970663"/>
            <a:ext cx="61062" cy="73050"/>
          </a:xfrm>
          <a:custGeom>
            <a:rect b="b" l="l" r="r" t="t"/>
            <a:pathLst>
              <a:path extrusionOk="0" h="2011" w="1681">
                <a:moveTo>
                  <a:pt x="532" y="1"/>
                </a:moveTo>
                <a:lnTo>
                  <a:pt x="484" y="163"/>
                </a:lnTo>
                <a:lnTo>
                  <a:pt x="1400" y="428"/>
                </a:lnTo>
                <a:lnTo>
                  <a:pt x="721" y="905"/>
                </a:lnTo>
                <a:lnTo>
                  <a:pt x="682" y="1042"/>
                </a:lnTo>
                <a:lnTo>
                  <a:pt x="812" y="1078"/>
                </a:lnTo>
                <a:cubicBezTo>
                  <a:pt x="1142" y="1175"/>
                  <a:pt x="1253" y="1358"/>
                  <a:pt x="1192" y="1573"/>
                </a:cubicBezTo>
                <a:cubicBezTo>
                  <a:pt x="1141" y="1740"/>
                  <a:pt x="1016" y="1832"/>
                  <a:pt x="832" y="1832"/>
                </a:cubicBezTo>
                <a:cubicBezTo>
                  <a:pt x="769" y="1832"/>
                  <a:pt x="700" y="1821"/>
                  <a:pt x="625" y="1799"/>
                </a:cubicBezTo>
                <a:cubicBezTo>
                  <a:pt x="391" y="1731"/>
                  <a:pt x="212" y="1584"/>
                  <a:pt x="133" y="1433"/>
                </a:cubicBezTo>
                <a:lnTo>
                  <a:pt x="0" y="1551"/>
                </a:lnTo>
                <a:cubicBezTo>
                  <a:pt x="97" y="1731"/>
                  <a:pt x="320" y="1893"/>
                  <a:pt x="578" y="1968"/>
                </a:cubicBezTo>
                <a:cubicBezTo>
                  <a:pt x="677" y="1997"/>
                  <a:pt x="769" y="2011"/>
                  <a:pt x="852" y="2011"/>
                </a:cubicBezTo>
                <a:cubicBezTo>
                  <a:pt x="1129" y="2011"/>
                  <a:pt x="1312" y="1860"/>
                  <a:pt x="1379" y="1631"/>
                </a:cubicBezTo>
                <a:cubicBezTo>
                  <a:pt x="1461" y="1344"/>
                  <a:pt x="1329" y="1085"/>
                  <a:pt x="951" y="953"/>
                </a:cubicBezTo>
                <a:lnTo>
                  <a:pt x="1644" y="464"/>
                </a:lnTo>
                <a:lnTo>
                  <a:pt x="1680" y="335"/>
                </a:lnTo>
                <a:lnTo>
                  <a:pt x="53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37" name="Google Shape;737;p37"/>
          <p:cNvPicPr preferRelativeResize="0"/>
          <p:nvPr/>
        </p:nvPicPr>
        <p:blipFill>
          <a:blip r:embed="rId3">
            <a:alphaModFix/>
          </a:blip>
          <a:stretch>
            <a:fillRect/>
          </a:stretch>
        </p:blipFill>
        <p:spPr>
          <a:xfrm>
            <a:off x="841349" y="725874"/>
            <a:ext cx="5559375" cy="3074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41" name="Shape 741"/>
        <p:cNvGrpSpPr/>
        <p:nvPr/>
      </p:nvGrpSpPr>
      <p:grpSpPr>
        <a:xfrm>
          <a:off x="0" y="0"/>
          <a:ext cx="0" cy="0"/>
          <a:chOff x="0" y="0"/>
          <a:chExt cx="0" cy="0"/>
        </a:xfrm>
      </p:grpSpPr>
      <p:sp>
        <p:nvSpPr>
          <p:cNvPr id="742" name="Google Shape;742;p38"/>
          <p:cNvSpPr txBox="1"/>
          <p:nvPr>
            <p:ph type="ctrTitle"/>
          </p:nvPr>
        </p:nvSpPr>
        <p:spPr>
          <a:xfrm>
            <a:off x="6583900" y="1658250"/>
            <a:ext cx="2068200" cy="182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Model 7 plot</a:t>
            </a:r>
            <a:endParaRPr sz="3000"/>
          </a:p>
        </p:txBody>
      </p:sp>
      <p:sp>
        <p:nvSpPr>
          <p:cNvPr id="743" name="Google Shape;743;p38"/>
          <p:cNvSpPr/>
          <p:nvPr/>
        </p:nvSpPr>
        <p:spPr>
          <a:xfrm>
            <a:off x="10529695" y="2633661"/>
            <a:ext cx="189725" cy="176648"/>
          </a:xfrm>
          <a:custGeom>
            <a:rect b="b" l="l" r="r" t="t"/>
            <a:pathLst>
              <a:path extrusionOk="0" h="4863" w="5223">
                <a:moveTo>
                  <a:pt x="2509" y="229"/>
                </a:moveTo>
                <a:cubicBezTo>
                  <a:pt x="2718" y="229"/>
                  <a:pt x="2926" y="258"/>
                  <a:pt x="3131" y="319"/>
                </a:cubicBezTo>
                <a:cubicBezTo>
                  <a:pt x="4297" y="657"/>
                  <a:pt x="4968" y="1881"/>
                  <a:pt x="4628" y="3047"/>
                </a:cubicBezTo>
                <a:cubicBezTo>
                  <a:pt x="4462" y="3614"/>
                  <a:pt x="4089" y="4081"/>
                  <a:pt x="3572" y="4361"/>
                </a:cubicBezTo>
                <a:cubicBezTo>
                  <a:pt x="3245" y="4541"/>
                  <a:pt x="2885" y="4633"/>
                  <a:pt x="2520" y="4633"/>
                </a:cubicBezTo>
                <a:cubicBezTo>
                  <a:pt x="2313" y="4633"/>
                  <a:pt x="2104" y="4603"/>
                  <a:pt x="1900" y="4543"/>
                </a:cubicBezTo>
                <a:cubicBezTo>
                  <a:pt x="1333" y="4382"/>
                  <a:pt x="866" y="4005"/>
                  <a:pt x="586" y="3492"/>
                </a:cubicBezTo>
                <a:cubicBezTo>
                  <a:pt x="302" y="2975"/>
                  <a:pt x="238" y="2379"/>
                  <a:pt x="402" y="1816"/>
                </a:cubicBezTo>
                <a:cubicBezTo>
                  <a:pt x="564" y="1253"/>
                  <a:pt x="941" y="786"/>
                  <a:pt x="1454" y="502"/>
                </a:cubicBezTo>
                <a:cubicBezTo>
                  <a:pt x="1785" y="319"/>
                  <a:pt x="2147" y="229"/>
                  <a:pt x="2509" y="229"/>
                </a:cubicBezTo>
                <a:close/>
                <a:moveTo>
                  <a:pt x="2508" y="1"/>
                </a:moveTo>
                <a:cubicBezTo>
                  <a:pt x="2106" y="1"/>
                  <a:pt x="1708" y="102"/>
                  <a:pt x="1347" y="301"/>
                </a:cubicBezTo>
                <a:cubicBezTo>
                  <a:pt x="776" y="613"/>
                  <a:pt x="364" y="1130"/>
                  <a:pt x="184" y="1751"/>
                </a:cubicBezTo>
                <a:cubicBezTo>
                  <a:pt x="1" y="2376"/>
                  <a:pt x="72" y="3032"/>
                  <a:pt x="385" y="3600"/>
                </a:cubicBezTo>
                <a:cubicBezTo>
                  <a:pt x="697" y="4170"/>
                  <a:pt x="1210" y="4583"/>
                  <a:pt x="1835" y="4763"/>
                </a:cubicBezTo>
                <a:cubicBezTo>
                  <a:pt x="2061" y="4831"/>
                  <a:pt x="2291" y="4863"/>
                  <a:pt x="2517" y="4863"/>
                </a:cubicBezTo>
                <a:cubicBezTo>
                  <a:pt x="2922" y="4863"/>
                  <a:pt x="3321" y="4759"/>
                  <a:pt x="3684" y="4561"/>
                </a:cubicBezTo>
                <a:cubicBezTo>
                  <a:pt x="4250" y="4250"/>
                  <a:pt x="4666" y="3736"/>
                  <a:pt x="4847" y="3112"/>
                </a:cubicBezTo>
                <a:cubicBezTo>
                  <a:pt x="5223" y="1826"/>
                  <a:pt x="4480" y="473"/>
                  <a:pt x="3195" y="100"/>
                </a:cubicBezTo>
                <a:cubicBezTo>
                  <a:pt x="2969" y="34"/>
                  <a:pt x="2738" y="1"/>
                  <a:pt x="25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8"/>
          <p:cNvSpPr/>
          <p:nvPr/>
        </p:nvSpPr>
        <p:spPr>
          <a:xfrm>
            <a:off x="11428406" y="2940695"/>
            <a:ext cx="25718" cy="71342"/>
          </a:xfrm>
          <a:custGeom>
            <a:rect b="b" l="l" r="r" t="t"/>
            <a:pathLst>
              <a:path extrusionOk="0" h="1964" w="708">
                <a:moveTo>
                  <a:pt x="101" y="1"/>
                </a:moveTo>
                <a:lnTo>
                  <a:pt x="54" y="163"/>
                </a:lnTo>
                <a:lnTo>
                  <a:pt x="475" y="287"/>
                </a:lnTo>
                <a:lnTo>
                  <a:pt x="1" y="1910"/>
                </a:lnTo>
                <a:lnTo>
                  <a:pt x="183" y="1964"/>
                </a:lnTo>
                <a:lnTo>
                  <a:pt x="707" y="176"/>
                </a:lnTo>
                <a:lnTo>
                  <a:pt x="10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8"/>
          <p:cNvSpPr/>
          <p:nvPr/>
        </p:nvSpPr>
        <p:spPr>
          <a:xfrm>
            <a:off x="11456304" y="2957223"/>
            <a:ext cx="59755" cy="74248"/>
          </a:xfrm>
          <a:custGeom>
            <a:rect b="b" l="l" r="r" t="t"/>
            <a:pathLst>
              <a:path extrusionOk="0" h="2044" w="1645">
                <a:moveTo>
                  <a:pt x="811" y="1"/>
                </a:moveTo>
                <a:cubicBezTo>
                  <a:pt x="656" y="1"/>
                  <a:pt x="515" y="40"/>
                  <a:pt x="399" y="117"/>
                </a:cubicBezTo>
                <a:lnTo>
                  <a:pt x="496" y="267"/>
                </a:lnTo>
                <a:cubicBezTo>
                  <a:pt x="594" y="205"/>
                  <a:pt x="699" y="175"/>
                  <a:pt x="815" y="175"/>
                </a:cubicBezTo>
                <a:cubicBezTo>
                  <a:pt x="887" y="175"/>
                  <a:pt x="962" y="186"/>
                  <a:pt x="1042" y="210"/>
                </a:cubicBezTo>
                <a:cubicBezTo>
                  <a:pt x="1314" y="289"/>
                  <a:pt x="1425" y="461"/>
                  <a:pt x="1365" y="665"/>
                </a:cubicBezTo>
                <a:cubicBezTo>
                  <a:pt x="1329" y="788"/>
                  <a:pt x="1253" y="899"/>
                  <a:pt x="994" y="1038"/>
                </a:cubicBezTo>
                <a:lnTo>
                  <a:pt x="40" y="1548"/>
                </a:lnTo>
                <a:lnTo>
                  <a:pt x="0" y="1681"/>
                </a:lnTo>
                <a:lnTo>
                  <a:pt x="1257" y="2044"/>
                </a:lnTo>
                <a:lnTo>
                  <a:pt x="1304" y="1883"/>
                </a:lnTo>
                <a:lnTo>
                  <a:pt x="320" y="1595"/>
                </a:lnTo>
                <a:lnTo>
                  <a:pt x="1102" y="1175"/>
                </a:lnTo>
                <a:cubicBezTo>
                  <a:pt x="1411" y="1010"/>
                  <a:pt x="1508" y="874"/>
                  <a:pt x="1559" y="702"/>
                </a:cubicBezTo>
                <a:cubicBezTo>
                  <a:pt x="1645" y="404"/>
                  <a:pt x="1468" y="152"/>
                  <a:pt x="1106" y="44"/>
                </a:cubicBezTo>
                <a:cubicBezTo>
                  <a:pt x="1004" y="15"/>
                  <a:pt x="905" y="1"/>
                  <a:pt x="8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8"/>
          <p:cNvSpPr/>
          <p:nvPr/>
        </p:nvSpPr>
        <p:spPr>
          <a:xfrm>
            <a:off x="11515513" y="2970663"/>
            <a:ext cx="61062" cy="73050"/>
          </a:xfrm>
          <a:custGeom>
            <a:rect b="b" l="l" r="r" t="t"/>
            <a:pathLst>
              <a:path extrusionOk="0" h="2011" w="1681">
                <a:moveTo>
                  <a:pt x="532" y="1"/>
                </a:moveTo>
                <a:lnTo>
                  <a:pt x="484" y="163"/>
                </a:lnTo>
                <a:lnTo>
                  <a:pt x="1400" y="428"/>
                </a:lnTo>
                <a:lnTo>
                  <a:pt x="721" y="905"/>
                </a:lnTo>
                <a:lnTo>
                  <a:pt x="682" y="1042"/>
                </a:lnTo>
                <a:lnTo>
                  <a:pt x="812" y="1078"/>
                </a:lnTo>
                <a:cubicBezTo>
                  <a:pt x="1142" y="1175"/>
                  <a:pt x="1253" y="1358"/>
                  <a:pt x="1192" y="1573"/>
                </a:cubicBezTo>
                <a:cubicBezTo>
                  <a:pt x="1141" y="1740"/>
                  <a:pt x="1016" y="1832"/>
                  <a:pt x="832" y="1832"/>
                </a:cubicBezTo>
                <a:cubicBezTo>
                  <a:pt x="769" y="1832"/>
                  <a:pt x="700" y="1821"/>
                  <a:pt x="625" y="1799"/>
                </a:cubicBezTo>
                <a:cubicBezTo>
                  <a:pt x="391" y="1731"/>
                  <a:pt x="212" y="1584"/>
                  <a:pt x="133" y="1433"/>
                </a:cubicBezTo>
                <a:lnTo>
                  <a:pt x="0" y="1551"/>
                </a:lnTo>
                <a:cubicBezTo>
                  <a:pt x="97" y="1731"/>
                  <a:pt x="320" y="1893"/>
                  <a:pt x="578" y="1968"/>
                </a:cubicBezTo>
                <a:cubicBezTo>
                  <a:pt x="677" y="1997"/>
                  <a:pt x="769" y="2011"/>
                  <a:pt x="852" y="2011"/>
                </a:cubicBezTo>
                <a:cubicBezTo>
                  <a:pt x="1129" y="2011"/>
                  <a:pt x="1312" y="1860"/>
                  <a:pt x="1379" y="1631"/>
                </a:cubicBezTo>
                <a:cubicBezTo>
                  <a:pt x="1461" y="1344"/>
                  <a:pt x="1329" y="1085"/>
                  <a:pt x="951" y="953"/>
                </a:cubicBezTo>
                <a:lnTo>
                  <a:pt x="1644" y="464"/>
                </a:lnTo>
                <a:lnTo>
                  <a:pt x="1680" y="335"/>
                </a:lnTo>
                <a:lnTo>
                  <a:pt x="53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47" name="Google Shape;747;p38"/>
          <p:cNvPicPr preferRelativeResize="0"/>
          <p:nvPr/>
        </p:nvPicPr>
        <p:blipFill>
          <a:blip r:embed="rId3">
            <a:alphaModFix/>
          </a:blip>
          <a:stretch>
            <a:fillRect/>
          </a:stretch>
        </p:blipFill>
        <p:spPr>
          <a:xfrm>
            <a:off x="874648" y="420700"/>
            <a:ext cx="5195649" cy="3408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39"/>
          <p:cNvSpPr txBox="1"/>
          <p:nvPr>
            <p:ph type="ctrTitle"/>
          </p:nvPr>
        </p:nvSpPr>
        <p:spPr>
          <a:xfrm>
            <a:off x="617350" y="715050"/>
            <a:ext cx="3248400" cy="275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 you For Listening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25"/>
          <p:cNvSpPr txBox="1"/>
          <p:nvPr>
            <p:ph type="ctrTitle"/>
          </p:nvPr>
        </p:nvSpPr>
        <p:spPr>
          <a:xfrm>
            <a:off x="3573525" y="457300"/>
            <a:ext cx="55704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Important variables</a:t>
            </a:r>
            <a:endParaRPr/>
          </a:p>
        </p:txBody>
      </p:sp>
      <p:sp>
        <p:nvSpPr>
          <p:cNvPr id="422" name="Google Shape;422;p25"/>
          <p:cNvSpPr txBox="1"/>
          <p:nvPr>
            <p:ph idx="1" type="subTitle"/>
          </p:nvPr>
        </p:nvSpPr>
        <p:spPr>
          <a:xfrm flipH="1">
            <a:off x="867450" y="1208825"/>
            <a:ext cx="7409100" cy="3159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300"/>
              <a:t>covidunaw</a:t>
            </a:r>
            <a:r>
              <a:rPr lang="en" sz="1300"/>
              <a:t> </a:t>
            </a:r>
            <a:r>
              <a:rPr b="1" lang="en" sz="1300"/>
              <a:t>(Unable to work due to Covid):</a:t>
            </a:r>
            <a:r>
              <a:rPr lang="en" sz="1300"/>
              <a:t> No = 1, Yes = 2</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b="1" lang="en" sz="1300"/>
              <a:t>Employment status:</a:t>
            </a:r>
            <a:r>
              <a:rPr lang="en" sz="1300"/>
              <a:t> Armed forces = 1 , At work = 10, has job not work last week = 12, Unemployed experienced worker = 21, unemployed new worker = 22, Not in labor force = 30-36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b="1" lang="en" sz="1300"/>
              <a:t>Sex:</a:t>
            </a:r>
            <a:r>
              <a:rPr lang="en" sz="1300"/>
              <a:t> Male = 1, Female = 2</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We turned the variable "age" into a binary variable (called </a:t>
            </a:r>
            <a:r>
              <a:rPr b="1" lang="en" sz="1300"/>
              <a:t>young</a:t>
            </a:r>
            <a:r>
              <a:rPr lang="en" sz="1300"/>
              <a:t>) to make it easier to work with in our models. We used the age 41 as a cutoff for young vs. old workers.</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The assumption here is that if a worker is 41 or younger, then they are a millennial or Gen Z, which can be considered groups of young people.</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We also turned the variables “empstat,” “indname,” and “sex” into binary variables as well to indicate whether a person was working or not, </a:t>
            </a:r>
            <a:r>
              <a:rPr lang="en" sz="1300"/>
              <a:t>working in retail or not, and </a:t>
            </a:r>
            <a:r>
              <a:rPr lang="en" sz="1300"/>
              <a:t>male or not.</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26" name="Shape 426"/>
        <p:cNvGrpSpPr/>
        <p:nvPr/>
      </p:nvGrpSpPr>
      <p:grpSpPr>
        <a:xfrm>
          <a:off x="0" y="0"/>
          <a:ext cx="0" cy="0"/>
          <a:chOff x="0" y="0"/>
          <a:chExt cx="0" cy="0"/>
        </a:xfrm>
      </p:grpSpPr>
      <p:sp>
        <p:nvSpPr>
          <p:cNvPr id="427" name="Google Shape;427;p26"/>
          <p:cNvSpPr txBox="1"/>
          <p:nvPr>
            <p:ph type="ctrTitle"/>
          </p:nvPr>
        </p:nvSpPr>
        <p:spPr>
          <a:xfrm>
            <a:off x="3573525" y="457300"/>
            <a:ext cx="55704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Testing for Heteroscedasticity and </a:t>
            </a:r>
            <a:r>
              <a:rPr lang="en"/>
              <a:t>Hypothesis tests</a:t>
            </a:r>
            <a:endParaRPr/>
          </a:p>
        </p:txBody>
      </p:sp>
      <p:sp>
        <p:nvSpPr>
          <p:cNvPr id="428" name="Google Shape;428;p26"/>
          <p:cNvSpPr txBox="1"/>
          <p:nvPr/>
        </p:nvSpPr>
        <p:spPr>
          <a:xfrm>
            <a:off x="533550" y="1318900"/>
            <a:ext cx="8076900" cy="315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24292F"/>
                </a:solidFill>
                <a:latin typeface="Anaheim"/>
                <a:ea typeface="Anaheim"/>
                <a:cs typeface="Anaheim"/>
                <a:sym typeface="Anaheim"/>
              </a:rPr>
              <a:t>Example Code:</a:t>
            </a:r>
            <a:endParaRPr sz="1300">
              <a:solidFill>
                <a:srgbClr val="24292F"/>
              </a:solidFill>
              <a:latin typeface="Anaheim"/>
              <a:ea typeface="Anaheim"/>
              <a:cs typeface="Anaheim"/>
              <a:sym typeface="Anaheim"/>
            </a:endParaRPr>
          </a:p>
          <a:p>
            <a:pPr indent="0" lvl="0" marL="0" rtl="0" algn="l">
              <a:spcBef>
                <a:spcPts val="0"/>
              </a:spcBef>
              <a:spcAft>
                <a:spcPts val="0"/>
              </a:spcAft>
              <a:buNone/>
            </a:pPr>
            <a:r>
              <a:t/>
            </a:r>
            <a:endParaRPr sz="1300">
              <a:solidFill>
                <a:srgbClr val="24292F"/>
              </a:solidFill>
              <a:latin typeface="Anaheim"/>
              <a:ea typeface="Anaheim"/>
              <a:cs typeface="Anaheim"/>
              <a:sym typeface="Anaheim"/>
            </a:endParaRPr>
          </a:p>
          <a:p>
            <a:pPr indent="0" lvl="0" marL="0" rtl="0" algn="l">
              <a:spcBef>
                <a:spcPts val="0"/>
              </a:spcBef>
              <a:spcAft>
                <a:spcPts val="0"/>
              </a:spcAft>
              <a:buNone/>
            </a:pPr>
            <a:r>
              <a:rPr lang="en" sz="1300">
                <a:solidFill>
                  <a:srgbClr val="24292F"/>
                </a:solidFill>
                <a:latin typeface="Anaheim"/>
                <a:ea typeface="Anaheim"/>
                <a:cs typeface="Anaheim"/>
                <a:sym typeface="Anaheim"/>
              </a:rPr>
              <a:t>bptest(modelname)</a:t>
            </a:r>
            <a:endParaRPr sz="1300">
              <a:solidFill>
                <a:srgbClr val="24292F"/>
              </a:solidFill>
              <a:latin typeface="Anaheim"/>
              <a:ea typeface="Anaheim"/>
              <a:cs typeface="Anaheim"/>
              <a:sym typeface="Anaheim"/>
            </a:endParaRPr>
          </a:p>
          <a:p>
            <a:pPr indent="0" lvl="0" marL="0" rtl="0" algn="l">
              <a:spcBef>
                <a:spcPts val="0"/>
              </a:spcBef>
              <a:spcAft>
                <a:spcPts val="0"/>
              </a:spcAft>
              <a:buNone/>
            </a:pPr>
            <a:r>
              <a:t/>
            </a:r>
            <a:endParaRPr sz="1300">
              <a:solidFill>
                <a:srgbClr val="24292F"/>
              </a:solidFill>
              <a:latin typeface="Anaheim"/>
              <a:ea typeface="Anaheim"/>
              <a:cs typeface="Anaheim"/>
              <a:sym typeface="Anaheim"/>
            </a:endParaRPr>
          </a:p>
          <a:p>
            <a:pPr indent="0" lvl="0" marL="0" rtl="0" algn="l">
              <a:spcBef>
                <a:spcPts val="0"/>
              </a:spcBef>
              <a:spcAft>
                <a:spcPts val="0"/>
              </a:spcAft>
              <a:buNone/>
            </a:pPr>
            <a:r>
              <a:rPr lang="en" sz="1300">
                <a:solidFill>
                  <a:srgbClr val="24292F"/>
                </a:solidFill>
                <a:latin typeface="Anaheim"/>
                <a:ea typeface="Anaheim"/>
                <a:cs typeface="Anaheim"/>
                <a:sym typeface="Anaheim"/>
              </a:rPr>
              <a:t>linearHypothesis(modelname, c("</a:t>
            </a:r>
            <a:r>
              <a:rPr lang="en" sz="1300">
                <a:solidFill>
                  <a:srgbClr val="24292F"/>
                </a:solidFill>
                <a:latin typeface="Anaheim"/>
                <a:ea typeface="Anaheim"/>
                <a:cs typeface="Anaheim"/>
                <a:sym typeface="Anaheim"/>
              </a:rPr>
              <a:t>coefficient</a:t>
            </a:r>
            <a:r>
              <a:rPr lang="en" sz="1300">
                <a:solidFill>
                  <a:srgbClr val="24292F"/>
                </a:solidFill>
                <a:latin typeface="Anaheim"/>
                <a:ea typeface="Anaheim"/>
                <a:cs typeface="Anaheim"/>
                <a:sym typeface="Anaheim"/>
              </a:rPr>
              <a:t>1 = 0", "</a:t>
            </a:r>
            <a:r>
              <a:rPr lang="en" sz="1300">
                <a:solidFill>
                  <a:srgbClr val="24292F"/>
                </a:solidFill>
                <a:latin typeface="Anaheim"/>
                <a:ea typeface="Anaheim"/>
                <a:cs typeface="Anaheim"/>
                <a:sym typeface="Anaheim"/>
              </a:rPr>
              <a:t>coefficient2 </a:t>
            </a:r>
            <a:r>
              <a:rPr lang="en" sz="1300">
                <a:solidFill>
                  <a:srgbClr val="24292F"/>
                </a:solidFill>
                <a:latin typeface="Anaheim"/>
                <a:ea typeface="Anaheim"/>
                <a:cs typeface="Anaheim"/>
                <a:sym typeface="Anaheim"/>
              </a:rPr>
              <a:t>= 0", "</a:t>
            </a:r>
            <a:r>
              <a:rPr lang="en" sz="1300">
                <a:solidFill>
                  <a:srgbClr val="24292F"/>
                </a:solidFill>
                <a:latin typeface="Anaheim"/>
                <a:ea typeface="Anaheim"/>
                <a:cs typeface="Anaheim"/>
                <a:sym typeface="Anaheim"/>
              </a:rPr>
              <a:t>coefficient1</a:t>
            </a:r>
            <a:r>
              <a:rPr lang="en" sz="1300">
                <a:solidFill>
                  <a:srgbClr val="24292F"/>
                </a:solidFill>
                <a:latin typeface="Anaheim"/>
                <a:ea typeface="Anaheim"/>
                <a:cs typeface="Anaheim"/>
                <a:sym typeface="Anaheim"/>
              </a:rPr>
              <a:t>:</a:t>
            </a:r>
            <a:r>
              <a:rPr lang="en" sz="1300">
                <a:solidFill>
                  <a:srgbClr val="24292F"/>
                </a:solidFill>
                <a:latin typeface="Anaheim"/>
                <a:ea typeface="Anaheim"/>
                <a:cs typeface="Anaheim"/>
                <a:sym typeface="Anaheim"/>
              </a:rPr>
              <a:t>coefficient2 </a:t>
            </a:r>
            <a:r>
              <a:rPr lang="en" sz="1300">
                <a:solidFill>
                  <a:srgbClr val="24292F"/>
                </a:solidFill>
                <a:latin typeface="Anaheim"/>
                <a:ea typeface="Anaheim"/>
                <a:cs typeface="Anaheim"/>
                <a:sym typeface="Anaheim"/>
              </a:rPr>
              <a:t>= 0"))</a:t>
            </a:r>
            <a:endParaRPr sz="1300">
              <a:solidFill>
                <a:srgbClr val="24292F"/>
              </a:solidFill>
              <a:latin typeface="Anaheim"/>
              <a:ea typeface="Anaheim"/>
              <a:cs typeface="Anaheim"/>
              <a:sym typeface="Anaheim"/>
            </a:endParaRPr>
          </a:p>
          <a:p>
            <a:pPr indent="0" lvl="0" marL="0" rtl="0" algn="l">
              <a:spcBef>
                <a:spcPts val="0"/>
              </a:spcBef>
              <a:spcAft>
                <a:spcPts val="0"/>
              </a:spcAft>
              <a:buNone/>
            </a:pPr>
            <a:r>
              <a:t/>
            </a:r>
            <a:endParaRPr sz="1300">
              <a:solidFill>
                <a:srgbClr val="24292F"/>
              </a:solidFill>
              <a:latin typeface="Anaheim"/>
              <a:ea typeface="Anaheim"/>
              <a:cs typeface="Anaheim"/>
              <a:sym typeface="Anaheim"/>
            </a:endParaRPr>
          </a:p>
          <a:p>
            <a:pPr indent="0" lvl="0" marL="0" rtl="0" algn="l">
              <a:spcBef>
                <a:spcPts val="0"/>
              </a:spcBef>
              <a:spcAft>
                <a:spcPts val="0"/>
              </a:spcAft>
              <a:buNone/>
            </a:pPr>
            <a:r>
              <a:rPr lang="en" sz="1300">
                <a:solidFill>
                  <a:srgbClr val="24292F"/>
                </a:solidFill>
                <a:latin typeface="Anaheim"/>
                <a:ea typeface="Anaheim"/>
                <a:cs typeface="Anaheim"/>
                <a:sym typeface="Anaheim"/>
              </a:rPr>
              <a:t>We use the Breusch-Pagan test above to check for Heteroscedasticity. The p-values here are far below 0.05, so we reject the null for the Breusch-Pagan test which is that the variance of the residuals is constant. Heteroscedasticity is present so we need robust standard errors. </a:t>
            </a:r>
            <a:endParaRPr sz="1300">
              <a:solidFill>
                <a:srgbClr val="24292F"/>
              </a:solidFill>
              <a:latin typeface="Anaheim"/>
              <a:ea typeface="Anaheim"/>
              <a:cs typeface="Anaheim"/>
              <a:sym typeface="Anaheim"/>
            </a:endParaRPr>
          </a:p>
          <a:p>
            <a:pPr indent="0" lvl="0" marL="0" rtl="0" algn="l">
              <a:spcBef>
                <a:spcPts val="0"/>
              </a:spcBef>
              <a:spcAft>
                <a:spcPts val="0"/>
              </a:spcAft>
              <a:buNone/>
            </a:pPr>
            <a:r>
              <a:t/>
            </a:r>
            <a:endParaRPr sz="1300">
              <a:solidFill>
                <a:srgbClr val="24292F"/>
              </a:solidFill>
              <a:latin typeface="Anaheim"/>
              <a:ea typeface="Anaheim"/>
              <a:cs typeface="Anaheim"/>
              <a:sym typeface="Anaheim"/>
            </a:endParaRPr>
          </a:p>
          <a:p>
            <a:pPr indent="0" lvl="0" marL="0" rtl="0" algn="l">
              <a:spcBef>
                <a:spcPts val="0"/>
              </a:spcBef>
              <a:spcAft>
                <a:spcPts val="0"/>
              </a:spcAft>
              <a:buNone/>
            </a:pPr>
            <a:r>
              <a:rPr lang="en" sz="1300">
                <a:solidFill>
                  <a:srgbClr val="24292F"/>
                </a:solidFill>
                <a:latin typeface="Anaheim"/>
                <a:ea typeface="Anaheim"/>
                <a:cs typeface="Anaheim"/>
                <a:sym typeface="Anaheim"/>
              </a:rPr>
              <a:t>Additionally we did hypothesis tests on the </a:t>
            </a:r>
            <a:r>
              <a:rPr lang="en" sz="1300">
                <a:solidFill>
                  <a:srgbClr val="24292F"/>
                </a:solidFill>
                <a:latin typeface="Anaheim"/>
                <a:ea typeface="Anaheim"/>
                <a:cs typeface="Anaheim"/>
                <a:sym typeface="Anaheim"/>
              </a:rPr>
              <a:t>coefficient of interests for the different models. We tested the coefficients against the null hypothesis of them equalling zero.</a:t>
            </a:r>
            <a:r>
              <a:rPr lang="en" sz="1300">
                <a:solidFill>
                  <a:srgbClr val="24292F"/>
                </a:solidFill>
                <a:latin typeface="Anaheim"/>
                <a:ea typeface="Anaheim"/>
                <a:cs typeface="Anaheim"/>
                <a:sym typeface="Anaheim"/>
              </a:rPr>
              <a:t> The results for the hypothesis testing are statistically significant so we can reject the null. </a:t>
            </a:r>
            <a:endParaRPr sz="1300">
              <a:solidFill>
                <a:srgbClr val="24292F"/>
              </a:solidFill>
              <a:latin typeface="Anaheim"/>
              <a:ea typeface="Anaheim"/>
              <a:cs typeface="Anaheim"/>
              <a:sym typeface="Anaheim"/>
            </a:endParaRPr>
          </a:p>
          <a:p>
            <a:pPr indent="0" lvl="0" marL="0" rtl="0" algn="l">
              <a:spcBef>
                <a:spcPts val="0"/>
              </a:spcBef>
              <a:spcAft>
                <a:spcPts val="0"/>
              </a:spcAft>
              <a:buNone/>
            </a:pPr>
            <a:r>
              <a:t/>
            </a:r>
            <a:endParaRPr sz="1200">
              <a:solidFill>
                <a:srgbClr val="24292F"/>
              </a:solidFill>
              <a:latin typeface="Anaheim"/>
              <a:ea typeface="Anaheim"/>
              <a:cs typeface="Anaheim"/>
              <a:sym typeface="Anaheim"/>
            </a:endParaRPr>
          </a:p>
          <a:p>
            <a:pPr indent="0" lvl="0" marL="0" rtl="0" algn="l">
              <a:spcBef>
                <a:spcPts val="0"/>
              </a:spcBef>
              <a:spcAft>
                <a:spcPts val="0"/>
              </a:spcAft>
              <a:buNone/>
            </a:pPr>
            <a:r>
              <a:t/>
            </a:r>
            <a:endParaRPr sz="1200">
              <a:solidFill>
                <a:srgbClr val="24292F"/>
              </a:solidFill>
              <a:latin typeface="Anaheim"/>
              <a:ea typeface="Anaheim"/>
              <a:cs typeface="Anaheim"/>
              <a:sym typeface="Anahei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27"/>
          <p:cNvSpPr txBox="1"/>
          <p:nvPr>
            <p:ph idx="1" type="subTitle"/>
          </p:nvPr>
        </p:nvSpPr>
        <p:spPr>
          <a:xfrm flipH="1">
            <a:off x="889350" y="1030050"/>
            <a:ext cx="7409100" cy="2884500"/>
          </a:xfrm>
          <a:prstGeom prst="rect">
            <a:avLst/>
          </a:prstGeom>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lang="en" sz="2250">
                <a:solidFill>
                  <a:srgbClr val="333333"/>
                </a:solidFill>
              </a:rPr>
              <a:t>How has retail fared relative </a:t>
            </a:r>
            <a:r>
              <a:rPr lang="en" sz="2250">
                <a:solidFill>
                  <a:srgbClr val="333333"/>
                </a:solidFill>
              </a:rPr>
              <a:t>to</a:t>
            </a:r>
            <a:r>
              <a:rPr lang="en" sz="2250">
                <a:solidFill>
                  <a:srgbClr val="333333"/>
                </a:solidFill>
              </a:rPr>
              <a:t> other industries?</a:t>
            </a:r>
            <a:endParaRPr sz="2250">
              <a:solidFill>
                <a:srgbClr val="333333"/>
              </a:solidFill>
            </a:endParaRPr>
          </a:p>
          <a:p>
            <a:pPr indent="0" lvl="0" marL="0" rtl="0" algn="l">
              <a:spcBef>
                <a:spcPts val="800"/>
              </a:spcBef>
              <a:spcAft>
                <a:spcPts val="0"/>
              </a:spcAft>
              <a:buNone/>
            </a:pPr>
            <a:r>
              <a:t/>
            </a:r>
            <a:endParaRPr/>
          </a:p>
        </p:txBody>
      </p:sp>
      <p:sp>
        <p:nvSpPr>
          <p:cNvPr id="434" name="Google Shape;434;p27"/>
          <p:cNvSpPr txBox="1"/>
          <p:nvPr>
            <p:ph type="ctrTitle"/>
          </p:nvPr>
        </p:nvSpPr>
        <p:spPr>
          <a:xfrm>
            <a:off x="3562700" y="457300"/>
            <a:ext cx="55812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 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38" name="Shape 438"/>
        <p:cNvGrpSpPr/>
        <p:nvPr/>
      </p:nvGrpSpPr>
      <p:grpSpPr>
        <a:xfrm>
          <a:off x="0" y="0"/>
          <a:ext cx="0" cy="0"/>
          <a:chOff x="0" y="0"/>
          <a:chExt cx="0" cy="0"/>
        </a:xfrm>
      </p:grpSpPr>
      <p:sp>
        <p:nvSpPr>
          <p:cNvPr id="439" name="Google Shape;439;p28"/>
          <p:cNvSpPr txBox="1"/>
          <p:nvPr>
            <p:ph type="ctrTitle"/>
          </p:nvPr>
        </p:nvSpPr>
        <p:spPr>
          <a:xfrm>
            <a:off x="3573525" y="457300"/>
            <a:ext cx="55704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Model 1 and model 2</a:t>
            </a:r>
            <a:endParaRPr/>
          </a:p>
        </p:txBody>
      </p:sp>
      <p:sp>
        <p:nvSpPr>
          <p:cNvPr id="440" name="Google Shape;440;p28"/>
          <p:cNvSpPr txBox="1"/>
          <p:nvPr>
            <p:ph idx="1" type="subTitle"/>
          </p:nvPr>
        </p:nvSpPr>
        <p:spPr>
          <a:xfrm flipH="1">
            <a:off x="227700" y="938500"/>
            <a:ext cx="8916300" cy="1464300"/>
          </a:xfrm>
          <a:prstGeom prst="rect">
            <a:avLst/>
          </a:prstGeom>
        </p:spPr>
        <p:txBody>
          <a:bodyPr anchorCtr="0" anchor="ctr" bIns="0" lIns="91425" spcFirstLastPara="1" rIns="91425" wrap="square" tIns="234000">
            <a:noAutofit/>
          </a:bodyPr>
          <a:lstStyle/>
          <a:p>
            <a:pPr indent="0" lvl="0" marL="0" rtl="0" algn="l">
              <a:spcBef>
                <a:spcPts val="0"/>
              </a:spcBef>
              <a:spcAft>
                <a:spcPts val="0"/>
              </a:spcAft>
              <a:buNone/>
            </a:pPr>
            <a:r>
              <a:rPr b="1" lang="en" sz="1200">
                <a:solidFill>
                  <a:srgbClr val="2F2F2F"/>
                </a:solidFill>
              </a:rPr>
              <a:t>Model 1</a:t>
            </a:r>
            <a:r>
              <a:rPr lang="en" sz="1200">
                <a:solidFill>
                  <a:srgbClr val="2F2F2F"/>
                </a:solidFill>
              </a:rPr>
              <a:t> &lt;- fulldata %&gt;% feols(working ~ aftercovid:retail | yearmonth)</a:t>
            </a:r>
            <a:endParaRPr sz="1200">
              <a:solidFill>
                <a:srgbClr val="2F2F2F"/>
              </a:solidFill>
            </a:endParaRPr>
          </a:p>
          <a:p>
            <a:pPr indent="0" lvl="0" marL="0" rtl="0" algn="l">
              <a:spcBef>
                <a:spcPts val="0"/>
              </a:spcBef>
              <a:spcAft>
                <a:spcPts val="0"/>
              </a:spcAft>
              <a:buNone/>
            </a:pPr>
            <a:r>
              <a:t/>
            </a:r>
            <a:endParaRPr sz="1200">
              <a:solidFill>
                <a:srgbClr val="2F2F2F"/>
              </a:solidFill>
            </a:endParaRPr>
          </a:p>
          <a:p>
            <a:pPr indent="0" lvl="0" marL="0" rtl="0" algn="l">
              <a:spcBef>
                <a:spcPts val="0"/>
              </a:spcBef>
              <a:spcAft>
                <a:spcPts val="0"/>
              </a:spcAft>
              <a:buNone/>
            </a:pPr>
            <a:r>
              <a:rPr lang="en" sz="1200">
                <a:solidFill>
                  <a:srgbClr val="2F2F2F"/>
                </a:solidFill>
              </a:rPr>
              <a:t>Model 1 is a fixed effects model showing employment trends while controlling for variation within time</a:t>
            </a:r>
            <a:endParaRPr sz="1200">
              <a:solidFill>
                <a:srgbClr val="2F2F2F"/>
              </a:solidFill>
            </a:endParaRPr>
          </a:p>
          <a:p>
            <a:pPr indent="0" lvl="0" marL="0" rtl="0" algn="l">
              <a:spcBef>
                <a:spcPts val="0"/>
              </a:spcBef>
              <a:spcAft>
                <a:spcPts val="0"/>
              </a:spcAft>
              <a:buNone/>
            </a:pPr>
            <a:r>
              <a:t/>
            </a:r>
            <a:endParaRPr sz="1200">
              <a:solidFill>
                <a:srgbClr val="2F2F2F"/>
              </a:solidFill>
            </a:endParaRPr>
          </a:p>
          <a:p>
            <a:pPr indent="0" lvl="0" marL="0" rtl="0" algn="l">
              <a:spcBef>
                <a:spcPts val="0"/>
              </a:spcBef>
              <a:spcAft>
                <a:spcPts val="0"/>
              </a:spcAft>
              <a:buNone/>
            </a:pPr>
            <a:r>
              <a:rPr b="1" lang="en" sz="1200">
                <a:solidFill>
                  <a:srgbClr val="2F2F2F"/>
                </a:solidFill>
              </a:rPr>
              <a:t>Model 2 </a:t>
            </a:r>
            <a:r>
              <a:rPr lang="en" sz="1200">
                <a:solidFill>
                  <a:srgbClr val="2F2F2F"/>
                </a:solidFill>
              </a:rPr>
              <a:t>&lt;- lm(working ~ aftercovid*retail, data = fulldata)</a:t>
            </a:r>
            <a:endParaRPr sz="1200">
              <a:solidFill>
                <a:srgbClr val="2F2F2F"/>
              </a:solidFill>
            </a:endParaRPr>
          </a:p>
          <a:p>
            <a:pPr indent="0" lvl="0" marL="0" rtl="0" algn="l">
              <a:spcBef>
                <a:spcPts val="0"/>
              </a:spcBef>
              <a:spcAft>
                <a:spcPts val="0"/>
              </a:spcAft>
              <a:buNone/>
            </a:pPr>
            <a:r>
              <a:t/>
            </a:r>
            <a:endParaRPr sz="1200">
              <a:solidFill>
                <a:srgbClr val="2F2F2F"/>
              </a:solidFill>
            </a:endParaRPr>
          </a:p>
          <a:p>
            <a:pPr indent="0" lvl="0" marL="0" rtl="0" algn="l">
              <a:spcBef>
                <a:spcPts val="0"/>
              </a:spcBef>
              <a:spcAft>
                <a:spcPts val="0"/>
              </a:spcAft>
              <a:buNone/>
            </a:pPr>
            <a:r>
              <a:rPr lang="en" sz="1200">
                <a:solidFill>
                  <a:srgbClr val="2F2F2F"/>
                </a:solidFill>
              </a:rPr>
              <a:t>Model 2 is a multivariate regression model showing the difference in employment trends before and after Covid in the retail industry.</a:t>
            </a:r>
            <a:endParaRPr sz="1200"/>
          </a:p>
        </p:txBody>
      </p:sp>
      <p:pic>
        <p:nvPicPr>
          <p:cNvPr id="441" name="Google Shape;441;p28"/>
          <p:cNvPicPr preferRelativeResize="0"/>
          <p:nvPr/>
        </p:nvPicPr>
        <p:blipFill>
          <a:blip r:embed="rId3">
            <a:alphaModFix/>
          </a:blip>
          <a:stretch>
            <a:fillRect/>
          </a:stretch>
        </p:blipFill>
        <p:spPr>
          <a:xfrm>
            <a:off x="2623850" y="2533550"/>
            <a:ext cx="3896300" cy="2435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29"/>
          <p:cNvSpPr txBox="1"/>
          <p:nvPr>
            <p:ph idx="1" type="subTitle"/>
          </p:nvPr>
        </p:nvSpPr>
        <p:spPr>
          <a:xfrm flipH="1">
            <a:off x="867450" y="1280250"/>
            <a:ext cx="7409100" cy="34632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400"/>
              <a:t>Coefficients of Interest(lm model with </a:t>
            </a:r>
            <a:r>
              <a:rPr lang="en" sz="1400">
                <a:solidFill>
                  <a:srgbClr val="2F2F2F"/>
                </a:solidFill>
              </a:rPr>
              <a:t>aftercovid*retail</a:t>
            </a:r>
            <a:r>
              <a:rPr lang="en" sz="1400"/>
              <a:t>):</a:t>
            </a:r>
            <a:endParaRPr sz="1400"/>
          </a:p>
          <a:p>
            <a:pPr indent="0" lvl="0" marL="0" rtl="0" algn="l">
              <a:lnSpc>
                <a:spcPct val="115000"/>
              </a:lnSpc>
              <a:spcBef>
                <a:spcPts val="1600"/>
              </a:spcBef>
              <a:spcAft>
                <a:spcPts val="0"/>
              </a:spcAft>
              <a:buNone/>
            </a:pPr>
            <a:r>
              <a:rPr b="1" lang="en" sz="1400"/>
              <a:t>Intercept: </a:t>
            </a:r>
            <a:r>
              <a:rPr lang="en" sz="1400"/>
              <a:t>0.92</a:t>
            </a:r>
            <a:endParaRPr sz="1400"/>
          </a:p>
          <a:p>
            <a:pPr indent="0" lvl="0" marL="0" rtl="0" algn="l">
              <a:lnSpc>
                <a:spcPct val="115000"/>
              </a:lnSpc>
              <a:spcBef>
                <a:spcPts val="1600"/>
              </a:spcBef>
              <a:spcAft>
                <a:spcPts val="0"/>
              </a:spcAft>
              <a:buNone/>
            </a:pPr>
            <a:r>
              <a:rPr b="1" lang="en" sz="1400"/>
              <a:t>Aftercovid:</a:t>
            </a:r>
            <a:r>
              <a:rPr lang="en" sz="1400"/>
              <a:t> -0.037</a:t>
            </a:r>
            <a:endParaRPr sz="1400"/>
          </a:p>
          <a:p>
            <a:pPr indent="0" lvl="0" marL="0" rtl="0" algn="l">
              <a:lnSpc>
                <a:spcPct val="115000"/>
              </a:lnSpc>
              <a:spcBef>
                <a:spcPts val="1600"/>
              </a:spcBef>
              <a:spcAft>
                <a:spcPts val="0"/>
              </a:spcAft>
              <a:buNone/>
            </a:pPr>
            <a:r>
              <a:rPr b="1" lang="en" sz="1400"/>
              <a:t>aftercovid:retailTRUE:</a:t>
            </a:r>
            <a:r>
              <a:rPr lang="en" sz="1400"/>
              <a:t> -0.0012</a:t>
            </a:r>
            <a:endParaRPr sz="1400"/>
          </a:p>
          <a:p>
            <a:pPr indent="0" lvl="0" marL="0" rtl="0" algn="l">
              <a:lnSpc>
                <a:spcPct val="115000"/>
              </a:lnSpc>
              <a:spcBef>
                <a:spcPts val="1600"/>
              </a:spcBef>
              <a:spcAft>
                <a:spcPts val="0"/>
              </a:spcAft>
              <a:buNone/>
            </a:pPr>
            <a:r>
              <a:rPr b="1" lang="en" sz="1400"/>
              <a:t>Implications:</a:t>
            </a:r>
            <a:r>
              <a:rPr lang="en" sz="1400"/>
              <a:t> Partial derivative of model 2 wrt aftercovid =&gt; B1 + B3retailTRUE = -0.037 + (-0.0012) </a:t>
            </a:r>
            <a:endParaRPr sz="1400"/>
          </a:p>
          <a:p>
            <a:pPr indent="0" lvl="0" marL="0" rtl="0" algn="l">
              <a:lnSpc>
                <a:spcPct val="115000"/>
              </a:lnSpc>
              <a:spcBef>
                <a:spcPts val="1600"/>
              </a:spcBef>
              <a:spcAft>
                <a:spcPts val="0"/>
              </a:spcAft>
              <a:buNone/>
            </a:pPr>
            <a:r>
              <a:t/>
            </a:r>
            <a:endParaRPr sz="1300"/>
          </a:p>
          <a:p>
            <a:pPr indent="0" lvl="0" marL="0" rtl="0" algn="l">
              <a:lnSpc>
                <a:spcPct val="115000"/>
              </a:lnSpc>
              <a:spcBef>
                <a:spcPts val="1600"/>
              </a:spcBef>
              <a:spcAft>
                <a:spcPts val="0"/>
              </a:spcAft>
              <a:buNone/>
            </a:pPr>
            <a:r>
              <a:t/>
            </a:r>
            <a:endParaRPr sz="1200"/>
          </a:p>
          <a:p>
            <a:pPr indent="0" lvl="0" marL="0" rtl="0" algn="l">
              <a:spcBef>
                <a:spcPts val="1600"/>
              </a:spcBef>
              <a:spcAft>
                <a:spcPts val="0"/>
              </a:spcAft>
              <a:buNone/>
            </a:pPr>
            <a:r>
              <a:t/>
            </a:r>
            <a:endParaRPr/>
          </a:p>
        </p:txBody>
      </p:sp>
      <p:sp>
        <p:nvSpPr>
          <p:cNvPr id="447" name="Google Shape;447;p29"/>
          <p:cNvSpPr txBox="1"/>
          <p:nvPr>
            <p:ph type="ctrTitle"/>
          </p:nvPr>
        </p:nvSpPr>
        <p:spPr>
          <a:xfrm>
            <a:off x="3562700" y="457300"/>
            <a:ext cx="55812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How has retail fared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51" name="Shape 451"/>
        <p:cNvGrpSpPr/>
        <p:nvPr/>
      </p:nvGrpSpPr>
      <p:grpSpPr>
        <a:xfrm>
          <a:off x="0" y="0"/>
          <a:ext cx="0" cy="0"/>
          <a:chOff x="0" y="0"/>
          <a:chExt cx="0" cy="0"/>
        </a:xfrm>
      </p:grpSpPr>
      <p:sp>
        <p:nvSpPr>
          <p:cNvPr id="452" name="Google Shape;452;p30"/>
          <p:cNvSpPr txBox="1"/>
          <p:nvPr>
            <p:ph type="ctrTitle"/>
          </p:nvPr>
        </p:nvSpPr>
        <p:spPr>
          <a:xfrm>
            <a:off x="6583900" y="1658250"/>
            <a:ext cx="2068200" cy="182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Model 2 plot</a:t>
            </a:r>
            <a:endParaRPr sz="3000"/>
          </a:p>
        </p:txBody>
      </p:sp>
      <p:sp>
        <p:nvSpPr>
          <p:cNvPr id="453" name="Google Shape;453;p30"/>
          <p:cNvSpPr/>
          <p:nvPr/>
        </p:nvSpPr>
        <p:spPr>
          <a:xfrm>
            <a:off x="10529695" y="2633661"/>
            <a:ext cx="189725" cy="176648"/>
          </a:xfrm>
          <a:custGeom>
            <a:rect b="b" l="l" r="r" t="t"/>
            <a:pathLst>
              <a:path extrusionOk="0" h="4863" w="5223">
                <a:moveTo>
                  <a:pt x="2509" y="229"/>
                </a:moveTo>
                <a:cubicBezTo>
                  <a:pt x="2718" y="229"/>
                  <a:pt x="2926" y="258"/>
                  <a:pt x="3131" y="319"/>
                </a:cubicBezTo>
                <a:cubicBezTo>
                  <a:pt x="4297" y="657"/>
                  <a:pt x="4968" y="1881"/>
                  <a:pt x="4628" y="3047"/>
                </a:cubicBezTo>
                <a:cubicBezTo>
                  <a:pt x="4462" y="3614"/>
                  <a:pt x="4089" y="4081"/>
                  <a:pt x="3572" y="4361"/>
                </a:cubicBezTo>
                <a:cubicBezTo>
                  <a:pt x="3245" y="4541"/>
                  <a:pt x="2885" y="4633"/>
                  <a:pt x="2520" y="4633"/>
                </a:cubicBezTo>
                <a:cubicBezTo>
                  <a:pt x="2313" y="4633"/>
                  <a:pt x="2104" y="4603"/>
                  <a:pt x="1900" y="4543"/>
                </a:cubicBezTo>
                <a:cubicBezTo>
                  <a:pt x="1333" y="4382"/>
                  <a:pt x="866" y="4005"/>
                  <a:pt x="586" y="3492"/>
                </a:cubicBezTo>
                <a:cubicBezTo>
                  <a:pt x="302" y="2975"/>
                  <a:pt x="238" y="2379"/>
                  <a:pt x="402" y="1816"/>
                </a:cubicBezTo>
                <a:cubicBezTo>
                  <a:pt x="564" y="1253"/>
                  <a:pt x="941" y="786"/>
                  <a:pt x="1454" y="502"/>
                </a:cubicBezTo>
                <a:cubicBezTo>
                  <a:pt x="1785" y="319"/>
                  <a:pt x="2147" y="229"/>
                  <a:pt x="2509" y="229"/>
                </a:cubicBezTo>
                <a:close/>
                <a:moveTo>
                  <a:pt x="2508" y="1"/>
                </a:moveTo>
                <a:cubicBezTo>
                  <a:pt x="2106" y="1"/>
                  <a:pt x="1708" y="102"/>
                  <a:pt x="1347" y="301"/>
                </a:cubicBezTo>
                <a:cubicBezTo>
                  <a:pt x="776" y="613"/>
                  <a:pt x="364" y="1130"/>
                  <a:pt x="184" y="1751"/>
                </a:cubicBezTo>
                <a:cubicBezTo>
                  <a:pt x="1" y="2376"/>
                  <a:pt x="72" y="3032"/>
                  <a:pt x="385" y="3600"/>
                </a:cubicBezTo>
                <a:cubicBezTo>
                  <a:pt x="697" y="4170"/>
                  <a:pt x="1210" y="4583"/>
                  <a:pt x="1835" y="4763"/>
                </a:cubicBezTo>
                <a:cubicBezTo>
                  <a:pt x="2061" y="4831"/>
                  <a:pt x="2291" y="4863"/>
                  <a:pt x="2517" y="4863"/>
                </a:cubicBezTo>
                <a:cubicBezTo>
                  <a:pt x="2922" y="4863"/>
                  <a:pt x="3321" y="4759"/>
                  <a:pt x="3684" y="4561"/>
                </a:cubicBezTo>
                <a:cubicBezTo>
                  <a:pt x="4250" y="4250"/>
                  <a:pt x="4666" y="3736"/>
                  <a:pt x="4847" y="3112"/>
                </a:cubicBezTo>
                <a:cubicBezTo>
                  <a:pt x="5223" y="1826"/>
                  <a:pt x="4480" y="473"/>
                  <a:pt x="3195" y="100"/>
                </a:cubicBezTo>
                <a:cubicBezTo>
                  <a:pt x="2969" y="34"/>
                  <a:pt x="2738" y="1"/>
                  <a:pt x="25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0"/>
          <p:cNvSpPr/>
          <p:nvPr/>
        </p:nvSpPr>
        <p:spPr>
          <a:xfrm>
            <a:off x="11428406" y="2940695"/>
            <a:ext cx="25718" cy="71342"/>
          </a:xfrm>
          <a:custGeom>
            <a:rect b="b" l="l" r="r" t="t"/>
            <a:pathLst>
              <a:path extrusionOk="0" h="1964" w="708">
                <a:moveTo>
                  <a:pt x="101" y="1"/>
                </a:moveTo>
                <a:lnTo>
                  <a:pt x="54" y="163"/>
                </a:lnTo>
                <a:lnTo>
                  <a:pt x="475" y="287"/>
                </a:lnTo>
                <a:lnTo>
                  <a:pt x="1" y="1910"/>
                </a:lnTo>
                <a:lnTo>
                  <a:pt x="183" y="1964"/>
                </a:lnTo>
                <a:lnTo>
                  <a:pt x="707" y="176"/>
                </a:lnTo>
                <a:lnTo>
                  <a:pt x="10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0"/>
          <p:cNvSpPr/>
          <p:nvPr/>
        </p:nvSpPr>
        <p:spPr>
          <a:xfrm>
            <a:off x="11456304" y="2957223"/>
            <a:ext cx="59755" cy="74248"/>
          </a:xfrm>
          <a:custGeom>
            <a:rect b="b" l="l" r="r" t="t"/>
            <a:pathLst>
              <a:path extrusionOk="0" h="2044" w="1645">
                <a:moveTo>
                  <a:pt x="811" y="1"/>
                </a:moveTo>
                <a:cubicBezTo>
                  <a:pt x="656" y="1"/>
                  <a:pt x="515" y="40"/>
                  <a:pt x="399" y="117"/>
                </a:cubicBezTo>
                <a:lnTo>
                  <a:pt x="496" y="267"/>
                </a:lnTo>
                <a:cubicBezTo>
                  <a:pt x="594" y="205"/>
                  <a:pt x="699" y="175"/>
                  <a:pt x="815" y="175"/>
                </a:cubicBezTo>
                <a:cubicBezTo>
                  <a:pt x="887" y="175"/>
                  <a:pt x="962" y="186"/>
                  <a:pt x="1042" y="210"/>
                </a:cubicBezTo>
                <a:cubicBezTo>
                  <a:pt x="1314" y="289"/>
                  <a:pt x="1425" y="461"/>
                  <a:pt x="1365" y="665"/>
                </a:cubicBezTo>
                <a:cubicBezTo>
                  <a:pt x="1329" y="788"/>
                  <a:pt x="1253" y="899"/>
                  <a:pt x="994" y="1038"/>
                </a:cubicBezTo>
                <a:lnTo>
                  <a:pt x="40" y="1548"/>
                </a:lnTo>
                <a:lnTo>
                  <a:pt x="0" y="1681"/>
                </a:lnTo>
                <a:lnTo>
                  <a:pt x="1257" y="2044"/>
                </a:lnTo>
                <a:lnTo>
                  <a:pt x="1304" y="1883"/>
                </a:lnTo>
                <a:lnTo>
                  <a:pt x="320" y="1595"/>
                </a:lnTo>
                <a:lnTo>
                  <a:pt x="1102" y="1175"/>
                </a:lnTo>
                <a:cubicBezTo>
                  <a:pt x="1411" y="1010"/>
                  <a:pt x="1508" y="874"/>
                  <a:pt x="1559" y="702"/>
                </a:cubicBezTo>
                <a:cubicBezTo>
                  <a:pt x="1645" y="404"/>
                  <a:pt x="1468" y="152"/>
                  <a:pt x="1106" y="44"/>
                </a:cubicBezTo>
                <a:cubicBezTo>
                  <a:pt x="1004" y="15"/>
                  <a:pt x="905" y="1"/>
                  <a:pt x="8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0"/>
          <p:cNvSpPr/>
          <p:nvPr/>
        </p:nvSpPr>
        <p:spPr>
          <a:xfrm>
            <a:off x="11515513" y="2970663"/>
            <a:ext cx="61062" cy="73050"/>
          </a:xfrm>
          <a:custGeom>
            <a:rect b="b" l="l" r="r" t="t"/>
            <a:pathLst>
              <a:path extrusionOk="0" h="2011" w="1681">
                <a:moveTo>
                  <a:pt x="532" y="1"/>
                </a:moveTo>
                <a:lnTo>
                  <a:pt x="484" y="163"/>
                </a:lnTo>
                <a:lnTo>
                  <a:pt x="1400" y="428"/>
                </a:lnTo>
                <a:lnTo>
                  <a:pt x="721" y="905"/>
                </a:lnTo>
                <a:lnTo>
                  <a:pt x="682" y="1042"/>
                </a:lnTo>
                <a:lnTo>
                  <a:pt x="812" y="1078"/>
                </a:lnTo>
                <a:cubicBezTo>
                  <a:pt x="1142" y="1175"/>
                  <a:pt x="1253" y="1358"/>
                  <a:pt x="1192" y="1573"/>
                </a:cubicBezTo>
                <a:cubicBezTo>
                  <a:pt x="1141" y="1740"/>
                  <a:pt x="1016" y="1832"/>
                  <a:pt x="832" y="1832"/>
                </a:cubicBezTo>
                <a:cubicBezTo>
                  <a:pt x="769" y="1832"/>
                  <a:pt x="700" y="1821"/>
                  <a:pt x="625" y="1799"/>
                </a:cubicBezTo>
                <a:cubicBezTo>
                  <a:pt x="391" y="1731"/>
                  <a:pt x="212" y="1584"/>
                  <a:pt x="133" y="1433"/>
                </a:cubicBezTo>
                <a:lnTo>
                  <a:pt x="0" y="1551"/>
                </a:lnTo>
                <a:cubicBezTo>
                  <a:pt x="97" y="1731"/>
                  <a:pt x="320" y="1893"/>
                  <a:pt x="578" y="1968"/>
                </a:cubicBezTo>
                <a:cubicBezTo>
                  <a:pt x="677" y="1997"/>
                  <a:pt x="769" y="2011"/>
                  <a:pt x="852" y="2011"/>
                </a:cubicBezTo>
                <a:cubicBezTo>
                  <a:pt x="1129" y="2011"/>
                  <a:pt x="1312" y="1860"/>
                  <a:pt x="1379" y="1631"/>
                </a:cubicBezTo>
                <a:cubicBezTo>
                  <a:pt x="1461" y="1344"/>
                  <a:pt x="1329" y="1085"/>
                  <a:pt x="951" y="953"/>
                </a:cubicBezTo>
                <a:lnTo>
                  <a:pt x="1644" y="464"/>
                </a:lnTo>
                <a:lnTo>
                  <a:pt x="1680" y="335"/>
                </a:lnTo>
                <a:lnTo>
                  <a:pt x="53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7" name="Google Shape;457;p30"/>
          <p:cNvPicPr preferRelativeResize="0"/>
          <p:nvPr/>
        </p:nvPicPr>
        <p:blipFill>
          <a:blip r:embed="rId3">
            <a:alphaModFix/>
          </a:blip>
          <a:stretch>
            <a:fillRect/>
          </a:stretch>
        </p:blipFill>
        <p:spPr>
          <a:xfrm>
            <a:off x="862999" y="790849"/>
            <a:ext cx="5422325" cy="2999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31"/>
          <p:cNvSpPr txBox="1"/>
          <p:nvPr>
            <p:ph idx="1" type="subTitle"/>
          </p:nvPr>
        </p:nvSpPr>
        <p:spPr>
          <a:xfrm flipH="1">
            <a:off x="867450" y="1129500"/>
            <a:ext cx="7409100" cy="2884500"/>
          </a:xfrm>
          <a:prstGeom prst="rect">
            <a:avLst/>
          </a:prstGeom>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lang="en" sz="2250">
                <a:solidFill>
                  <a:srgbClr val="333333"/>
                </a:solidFill>
              </a:rPr>
              <a:t>Retail needs to worry about who has money to spend - what has changed about </a:t>
            </a:r>
            <a:r>
              <a:rPr i="1" lang="en" sz="2250">
                <a:solidFill>
                  <a:srgbClr val="333333"/>
                </a:solidFill>
              </a:rPr>
              <a:t>who</a:t>
            </a:r>
            <a:r>
              <a:rPr lang="en" sz="2250">
                <a:solidFill>
                  <a:srgbClr val="333333"/>
                </a:solidFill>
              </a:rPr>
              <a:t> is working and earning money?</a:t>
            </a:r>
            <a:endParaRPr sz="2250">
              <a:solidFill>
                <a:srgbClr val="333333"/>
              </a:solidFill>
            </a:endParaRPr>
          </a:p>
          <a:p>
            <a:pPr indent="0" lvl="0" marL="457200" rtl="0" algn="l">
              <a:lnSpc>
                <a:spcPct val="115000"/>
              </a:lnSpc>
              <a:spcBef>
                <a:spcPts val="800"/>
              </a:spcBef>
              <a:spcAft>
                <a:spcPts val="0"/>
              </a:spcAft>
              <a:buNone/>
            </a:pPr>
            <a:r>
              <a:t/>
            </a:r>
            <a:endParaRPr sz="1050">
              <a:solidFill>
                <a:srgbClr val="333333"/>
              </a:solidFill>
              <a:highlight>
                <a:srgbClr val="FFFFFF"/>
              </a:highlight>
            </a:endParaRPr>
          </a:p>
          <a:p>
            <a:pPr indent="0" lvl="0" marL="0" rtl="0" algn="l">
              <a:spcBef>
                <a:spcPts val="800"/>
              </a:spcBef>
              <a:spcAft>
                <a:spcPts val="0"/>
              </a:spcAft>
              <a:buNone/>
            </a:pPr>
            <a:r>
              <a:t/>
            </a:r>
            <a:endParaRPr/>
          </a:p>
        </p:txBody>
      </p:sp>
      <p:sp>
        <p:nvSpPr>
          <p:cNvPr id="463" name="Google Shape;463;p31"/>
          <p:cNvSpPr txBox="1"/>
          <p:nvPr>
            <p:ph type="ctrTitle"/>
          </p:nvPr>
        </p:nvSpPr>
        <p:spPr>
          <a:xfrm>
            <a:off x="3584350" y="457300"/>
            <a:ext cx="55596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 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67" name="Shape 467"/>
        <p:cNvGrpSpPr/>
        <p:nvPr/>
      </p:nvGrpSpPr>
      <p:grpSpPr>
        <a:xfrm>
          <a:off x="0" y="0"/>
          <a:ext cx="0" cy="0"/>
          <a:chOff x="0" y="0"/>
          <a:chExt cx="0" cy="0"/>
        </a:xfrm>
      </p:grpSpPr>
      <p:sp>
        <p:nvSpPr>
          <p:cNvPr id="468" name="Google Shape;468;p32"/>
          <p:cNvSpPr txBox="1"/>
          <p:nvPr>
            <p:ph type="ctrTitle"/>
          </p:nvPr>
        </p:nvSpPr>
        <p:spPr>
          <a:xfrm>
            <a:off x="3573525" y="457300"/>
            <a:ext cx="55704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Model 3, model 4, and model 5</a:t>
            </a:r>
            <a:endParaRPr/>
          </a:p>
        </p:txBody>
      </p:sp>
      <p:sp>
        <p:nvSpPr>
          <p:cNvPr id="469" name="Google Shape;469;p32"/>
          <p:cNvSpPr txBox="1"/>
          <p:nvPr>
            <p:ph idx="1" type="subTitle"/>
          </p:nvPr>
        </p:nvSpPr>
        <p:spPr>
          <a:xfrm flipH="1">
            <a:off x="227700" y="938500"/>
            <a:ext cx="8916300" cy="3880500"/>
          </a:xfrm>
          <a:prstGeom prst="rect">
            <a:avLst/>
          </a:prstGeom>
        </p:spPr>
        <p:txBody>
          <a:bodyPr anchorCtr="0" anchor="ctr" bIns="0" lIns="91425" spcFirstLastPara="1" rIns="91425" wrap="square" tIns="234000">
            <a:noAutofit/>
          </a:bodyPr>
          <a:lstStyle/>
          <a:p>
            <a:pPr indent="0" lvl="0" marL="0" rtl="0" algn="l">
              <a:spcBef>
                <a:spcPts val="0"/>
              </a:spcBef>
              <a:spcAft>
                <a:spcPts val="0"/>
              </a:spcAft>
              <a:buNone/>
            </a:pPr>
            <a:r>
              <a:rPr b="1" lang="en" sz="1300">
                <a:solidFill>
                  <a:srgbClr val="2F2F2F"/>
                </a:solidFill>
              </a:rPr>
              <a:t>Model 3</a:t>
            </a:r>
            <a:r>
              <a:rPr lang="en" sz="1300">
                <a:solidFill>
                  <a:srgbClr val="2F2F2F"/>
                </a:solidFill>
              </a:rPr>
              <a:t> &lt;- lm(working ~ aftercovid*retail + young, data = fulldata)</a:t>
            </a:r>
            <a:endParaRPr sz="1300">
              <a:solidFill>
                <a:srgbClr val="2F2F2F"/>
              </a:solidFill>
            </a:endParaRPr>
          </a:p>
          <a:p>
            <a:pPr indent="0" lvl="0" marL="0" rtl="0" algn="l">
              <a:spcBef>
                <a:spcPts val="0"/>
              </a:spcBef>
              <a:spcAft>
                <a:spcPts val="0"/>
              </a:spcAft>
              <a:buNone/>
            </a:pPr>
            <a:r>
              <a:t/>
            </a:r>
            <a:endParaRPr sz="1300">
              <a:solidFill>
                <a:srgbClr val="2F2F2F"/>
              </a:solidFill>
            </a:endParaRPr>
          </a:p>
          <a:p>
            <a:pPr indent="0" lvl="0" marL="0" rtl="0" algn="l">
              <a:spcBef>
                <a:spcPts val="0"/>
              </a:spcBef>
              <a:spcAft>
                <a:spcPts val="0"/>
              </a:spcAft>
              <a:buNone/>
            </a:pPr>
            <a:r>
              <a:rPr lang="en" sz="1300">
                <a:solidFill>
                  <a:srgbClr val="2F2F2F"/>
                </a:solidFill>
              </a:rPr>
              <a:t>Model 3: a multivariate regression model showing the difference in employment trends before and after Covid in the retail industry controlling for age.</a:t>
            </a:r>
            <a:endParaRPr sz="1300">
              <a:solidFill>
                <a:srgbClr val="2F2F2F"/>
              </a:solidFill>
            </a:endParaRPr>
          </a:p>
          <a:p>
            <a:pPr indent="0" lvl="0" marL="0" rtl="0" algn="l">
              <a:spcBef>
                <a:spcPts val="0"/>
              </a:spcBef>
              <a:spcAft>
                <a:spcPts val="0"/>
              </a:spcAft>
              <a:buNone/>
            </a:pPr>
            <a:r>
              <a:t/>
            </a:r>
            <a:endParaRPr sz="1300">
              <a:solidFill>
                <a:srgbClr val="2F2F2F"/>
              </a:solidFill>
            </a:endParaRPr>
          </a:p>
          <a:p>
            <a:pPr indent="0" lvl="0" marL="0" rtl="0" algn="l">
              <a:spcBef>
                <a:spcPts val="0"/>
              </a:spcBef>
              <a:spcAft>
                <a:spcPts val="0"/>
              </a:spcAft>
              <a:buNone/>
            </a:pPr>
            <a:r>
              <a:rPr b="1" lang="en" sz="1300">
                <a:solidFill>
                  <a:srgbClr val="2F2F2F"/>
                </a:solidFill>
              </a:rPr>
              <a:t>Model 4</a:t>
            </a:r>
            <a:r>
              <a:rPr lang="en" sz="1300">
                <a:solidFill>
                  <a:srgbClr val="2F2F2F"/>
                </a:solidFill>
              </a:rPr>
              <a:t> &lt;- lm(working ~ aftercovid*retail + male, data = fulldata)</a:t>
            </a:r>
            <a:endParaRPr sz="1300">
              <a:solidFill>
                <a:srgbClr val="2F2F2F"/>
              </a:solidFill>
            </a:endParaRPr>
          </a:p>
          <a:p>
            <a:pPr indent="0" lvl="0" marL="0" rtl="0" algn="l">
              <a:spcBef>
                <a:spcPts val="0"/>
              </a:spcBef>
              <a:spcAft>
                <a:spcPts val="0"/>
              </a:spcAft>
              <a:buNone/>
            </a:pPr>
            <a:r>
              <a:t/>
            </a:r>
            <a:endParaRPr sz="1300">
              <a:solidFill>
                <a:srgbClr val="2F2F2F"/>
              </a:solidFill>
            </a:endParaRPr>
          </a:p>
          <a:p>
            <a:pPr indent="0" lvl="0" marL="0" rtl="0" algn="l">
              <a:spcBef>
                <a:spcPts val="0"/>
              </a:spcBef>
              <a:spcAft>
                <a:spcPts val="0"/>
              </a:spcAft>
              <a:buNone/>
            </a:pPr>
            <a:r>
              <a:rPr lang="en" sz="1300">
                <a:solidFill>
                  <a:srgbClr val="2F2F2F"/>
                </a:solidFill>
              </a:rPr>
              <a:t>Model 4: a multivariate regression model showing the difference in employment trends before and after Covid in the retail industry controlling for sex. </a:t>
            </a:r>
            <a:endParaRPr sz="1300">
              <a:solidFill>
                <a:srgbClr val="2F2F2F"/>
              </a:solidFill>
            </a:endParaRPr>
          </a:p>
          <a:p>
            <a:pPr indent="0" lvl="0" marL="0" rtl="0" algn="l">
              <a:spcBef>
                <a:spcPts val="0"/>
              </a:spcBef>
              <a:spcAft>
                <a:spcPts val="0"/>
              </a:spcAft>
              <a:buNone/>
            </a:pPr>
            <a:r>
              <a:t/>
            </a:r>
            <a:endParaRPr sz="1300">
              <a:solidFill>
                <a:srgbClr val="2F2F2F"/>
              </a:solidFill>
            </a:endParaRPr>
          </a:p>
          <a:p>
            <a:pPr indent="0" lvl="0" marL="0" rtl="0" algn="l">
              <a:spcBef>
                <a:spcPts val="0"/>
              </a:spcBef>
              <a:spcAft>
                <a:spcPts val="0"/>
              </a:spcAft>
              <a:buNone/>
            </a:pPr>
            <a:r>
              <a:rPr b="1" lang="en" sz="1300">
                <a:solidFill>
                  <a:srgbClr val="2F2F2F"/>
                </a:solidFill>
              </a:rPr>
              <a:t>Model 5 </a:t>
            </a:r>
            <a:r>
              <a:rPr lang="en" sz="1300">
                <a:solidFill>
                  <a:srgbClr val="2F2F2F"/>
                </a:solidFill>
              </a:rPr>
              <a:t>&lt;- lm(working ~ aftercovid*retail + young + male, data = fulldata)</a:t>
            </a:r>
            <a:endParaRPr sz="1300">
              <a:solidFill>
                <a:srgbClr val="2F2F2F"/>
              </a:solidFill>
            </a:endParaRPr>
          </a:p>
          <a:p>
            <a:pPr indent="0" lvl="0" marL="0" rtl="0" algn="l">
              <a:spcBef>
                <a:spcPts val="0"/>
              </a:spcBef>
              <a:spcAft>
                <a:spcPts val="0"/>
              </a:spcAft>
              <a:buNone/>
            </a:pPr>
            <a:r>
              <a:t/>
            </a:r>
            <a:endParaRPr sz="1300">
              <a:solidFill>
                <a:srgbClr val="2F2F2F"/>
              </a:solidFill>
            </a:endParaRPr>
          </a:p>
          <a:p>
            <a:pPr indent="0" lvl="0" marL="0" rtl="0" algn="l">
              <a:spcBef>
                <a:spcPts val="0"/>
              </a:spcBef>
              <a:spcAft>
                <a:spcPts val="0"/>
              </a:spcAft>
              <a:buNone/>
            </a:pPr>
            <a:r>
              <a:rPr lang="en" sz="1300">
                <a:solidFill>
                  <a:srgbClr val="2F2F2F"/>
                </a:solidFill>
              </a:rPr>
              <a:t>Model 5: a multivariate regression model showing the difference in employment trends before and after Covid in the retail industry controlling for age and sex.</a:t>
            </a:r>
            <a:endParaRPr sz="1300">
              <a:solidFill>
                <a:srgbClr val="2F2F2F"/>
              </a:solidFill>
            </a:endParaRPr>
          </a:p>
          <a:p>
            <a:pPr indent="0" lvl="0" marL="0" rtl="0" algn="l">
              <a:spcBef>
                <a:spcPts val="0"/>
              </a:spcBef>
              <a:spcAft>
                <a:spcPts val="0"/>
              </a:spcAft>
              <a:buNone/>
            </a:pPr>
            <a:r>
              <a:t/>
            </a:r>
            <a:endParaRPr sz="1200">
              <a:solidFill>
                <a:srgbClr val="2F2F2F"/>
              </a:solidFill>
            </a:endParaRPr>
          </a:p>
          <a:p>
            <a:pPr indent="0" lvl="0" marL="0" rtl="0" algn="l">
              <a:spcBef>
                <a:spcPts val="0"/>
              </a:spcBef>
              <a:spcAft>
                <a:spcPts val="0"/>
              </a:spcAft>
              <a:buNone/>
            </a:pPr>
            <a:r>
              <a:t/>
            </a:r>
            <a:endParaRPr sz="1200">
              <a:solidFill>
                <a:srgbClr val="2F2F2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Economy Thesis by Slidesgo">
  <a:themeElements>
    <a:clrScheme name="Simple Light">
      <a:dk1>
        <a:srgbClr val="FAFAFA"/>
      </a:dk1>
      <a:lt1>
        <a:srgbClr val="C1E5F8"/>
      </a:lt1>
      <a:dk2>
        <a:srgbClr val="A4D8F4"/>
      </a:dk2>
      <a:lt2>
        <a:srgbClr val="71B8DF"/>
      </a:lt2>
      <a:accent1>
        <a:srgbClr val="53A7D5"/>
      </a:accent1>
      <a:accent2>
        <a:srgbClr val="217BAC"/>
      </a:accent2>
      <a:accent3>
        <a:srgbClr val="434343"/>
      </a:accent3>
      <a:accent4>
        <a:srgbClr val="666666"/>
      </a:accent4>
      <a:accent5>
        <a:srgbClr val="999999"/>
      </a:accent5>
      <a:accent6>
        <a:srgbClr val="CCCCC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