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95094d7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295094d7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95094d7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295094d7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95094d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95094d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95094d7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95094d7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95094d7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95094d7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Cigarettes on the Decline?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DS102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Cigarette Packs per Capita by State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237300" y="1163050"/>
            <a:ext cx="45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Which states have the highest number of packs?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Kentucky, New Hampshire and North Carolina have the highest.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Which have the lowest?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Utah, New Mexico and California have the lowest.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7638"/>
            <a:ext cx="3932500" cy="23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04800" y="4009200"/>
            <a:ext cx="67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ggplot(Cigarette, aes(x = factor(state), y = packpc)) + geom_boxplot()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Cigarette %&gt;% group_by(state) %&gt;% summarise(Mean = mean(packpc)) %&gt;% arrange((Mean))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Cigarette %&gt;% group_by(state) %&gt;% summarise(Mean = mean(packpc)) %&gt;% arrange(desc(Mean))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Trending Down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45925" y="1123738"/>
            <a:ext cx="42603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can you say about cigarette usage from 1985 to 1995?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There is clearly a significant decline in cigarette usage from 1985 to 1995, most likely due to more awareness of the dangers of smoking and the repercussions that follow.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75" y="1152488"/>
            <a:ext cx="4267201" cy="256691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15775" y="3935250"/>
            <a:ext cx="61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MedianCig &lt;- Cigarette %&gt;% group_by(year) %&gt;% summarise(Median = median(packpc))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unique(Cigarette$year)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ggplot(MedianCig, aes(x=year, y=Median)) + geom_point()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871000" y="1152475"/>
            <a:ext cx="3961200" cy="2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Are the price and the per capita packs positively correlated, negatively correlated, or uncorrelated?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</a:t>
            </a:r>
            <a:r>
              <a:rPr lang="en" sz="1600"/>
              <a:t>price and the per capita packs are negatively correlated, as shown in the scatterplot here. This confirms my assumptions that the use of cigarettes is declining.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" y="1152463"/>
            <a:ext cx="4566199" cy="27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15800" y="4209850"/>
            <a:ext cx="60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ggplot(Cigarette, aes(x=avgprs, y=packpc)) + geom_point() + geom_smooth(method=lm)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Inflation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997750" y="1173600"/>
            <a:ext cx="383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scatterplot shows a more concentrated negative correlation with the adjusted inflation from 1985 to 1995.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variability does the line explain?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38% of the variability!</a:t>
            </a:r>
            <a:endParaRPr sz="1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2951" cy="28230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2400" y="4039950"/>
            <a:ext cx="61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Infl &lt;- Cigarette %&gt;% mutate(Inflation = avgprs / cpi)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ggplot(Infl, aes(x=Inflation, y= packpc)) + geom_point() +geom_smooth(method=lm)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regression &lt;- lm(packpc~Inflation, Infl)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summary(regression)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Significant Difference?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Using a paired t-test:</a:t>
            </a:r>
            <a:endParaRPr sz="1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t = 14.789, df = 47, </a:t>
            </a:r>
            <a:r>
              <a:rPr lang="en" sz="1620">
                <a:solidFill>
                  <a:schemeClr val="lt1"/>
                </a:solidFill>
                <a:highlight>
                  <a:schemeClr val="accent5"/>
                </a:highlight>
              </a:rPr>
              <a:t>p-value &lt; 2.2e-16</a:t>
            </a:r>
            <a:endParaRPr sz="162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highlight>
                  <a:schemeClr val="accent5"/>
                </a:highlight>
              </a:rPr>
              <a:t>alternative hypothesis: true difference in means is not equal to 0</a:t>
            </a:r>
            <a:endParaRPr sz="162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In other words, there IS a significant difference in the number of packs per capita. This confirms that there are less number of packs per capita in 1995 compared to 1985.</a:t>
            </a:r>
            <a:endParaRPr sz="1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3819175"/>
            <a:ext cx="76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Cigs1985 &lt;- Cigarette %&gt;% filter(year == 1985)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Cigs1995 &lt;- Cigarette %&gt;% filter(year == 1995)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t.test(Cigs1985$packpc, Cigs1995$packpc, paired = TRUE)</a:t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