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70F941-34B9-4BD9-950A-1AD38FEC0C4E}" v="180" dt="2022-01-30T03:39:26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Video Games Sales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Lesson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6F1E-F330-4677-B197-6E71820C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cs typeface="Calibri Light"/>
              </a:rPr>
              <a:t>Overall, sales have decreased sharply since 2012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A91735F-1552-4B9D-B7D1-87E339FC1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107" y="1805833"/>
            <a:ext cx="10449162" cy="4569052"/>
          </a:xfrm>
        </p:spPr>
      </p:pic>
    </p:spTree>
    <p:extLst>
      <p:ext uri="{BB962C8B-B14F-4D97-AF65-F5344CB8AC3E}">
        <p14:creationId xmlns:p14="http://schemas.microsoft.com/office/powerpoint/2010/main" val="293506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E3C1-740C-43DA-96F3-6A7D3A32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cs typeface="Calibri Light"/>
              </a:rPr>
              <a:t>Action is </a:t>
            </a:r>
            <a:r>
              <a:rPr lang="en-US" sz="3200" b="1" dirty="0">
                <a:cs typeface="Calibri Light"/>
              </a:rPr>
              <a:t>largely</a:t>
            </a:r>
            <a:r>
              <a:rPr lang="en-US" sz="3600" b="1" dirty="0">
                <a:cs typeface="Calibri Light"/>
              </a:rPr>
              <a:t> the most popular genre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B7A899A-B30B-4A19-8AD9-6236D5380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59" y="2165376"/>
            <a:ext cx="11486366" cy="3734466"/>
          </a:xfrm>
        </p:spPr>
      </p:pic>
    </p:spTree>
    <p:extLst>
      <p:ext uri="{BB962C8B-B14F-4D97-AF65-F5344CB8AC3E}">
        <p14:creationId xmlns:p14="http://schemas.microsoft.com/office/powerpoint/2010/main" val="95171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ED16-A442-41E6-8E34-8CC56EDE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cs typeface="Calibri Light"/>
              </a:rPr>
              <a:t>Comparing Platforms by Genre</a:t>
            </a:r>
          </a:p>
        </p:txBody>
      </p:sp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932C80CA-F803-4C72-9924-3F9875DEB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911" y="1825625"/>
            <a:ext cx="9009876" cy="4831502"/>
          </a:xfrm>
        </p:spPr>
      </p:pic>
    </p:spTree>
    <p:extLst>
      <p:ext uri="{BB962C8B-B14F-4D97-AF65-F5344CB8AC3E}">
        <p14:creationId xmlns:p14="http://schemas.microsoft.com/office/powerpoint/2010/main" val="302957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753F-6677-4352-9F93-6F4D94C6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cs typeface="Calibri Light"/>
              </a:rPr>
              <a:t>Nintendo's Rank and Global Sales Trend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10048D9-B852-49E5-8BB9-A5B0AA209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823" y="1825625"/>
            <a:ext cx="10012354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534CC3-5625-45D0-958C-4A54B7ABE4C5}"/>
              </a:ext>
            </a:extLst>
          </p:cNvPr>
          <p:cNvSpPr txBox="1"/>
          <p:nvPr/>
        </p:nvSpPr>
        <p:spPr>
          <a:xfrm>
            <a:off x="11226141" y="2250374"/>
            <a:ext cx="70460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Sales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35642B-90BE-40C7-889F-60A8052BE43E}"/>
              </a:ext>
            </a:extLst>
          </p:cNvPr>
          <p:cNvSpPr txBox="1"/>
          <p:nvPr/>
        </p:nvSpPr>
        <p:spPr>
          <a:xfrm>
            <a:off x="11230469" y="2709923"/>
            <a:ext cx="714499" cy="379228"/>
          </a:xfrm>
          <a:prstGeom prst="rect">
            <a:avLst/>
          </a:prstGeom>
          <a:solidFill>
            <a:srgbClr val="00B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Rank</a:t>
            </a:r>
          </a:p>
        </p:txBody>
      </p:sp>
    </p:spTree>
    <p:extLst>
      <p:ext uri="{BB962C8B-B14F-4D97-AF65-F5344CB8AC3E}">
        <p14:creationId xmlns:p14="http://schemas.microsoft.com/office/powerpoint/2010/main" val="160329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Video Games Sales</vt:lpstr>
      <vt:lpstr>Overall, sales have decreased sharply since 2012</vt:lpstr>
      <vt:lpstr>Action is largely the most popular genre</vt:lpstr>
      <vt:lpstr>Comparing Platforms by Genre</vt:lpstr>
      <vt:lpstr>Nintendo's Rank and Global Sales Trend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60</cp:revision>
  <dcterms:created xsi:type="dcterms:W3CDTF">2022-01-30T03:27:33Z</dcterms:created>
  <dcterms:modified xsi:type="dcterms:W3CDTF">2022-01-30T03:39:56Z</dcterms:modified>
</cp:coreProperties>
</file>