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52" r:id="rId3"/>
  </p:sldMasterIdLst>
  <p:sldIdLst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981200"/>
            <a:ext cx="63246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09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050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078C9-2F59-4C0D-8CDC-DAAC2978F9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0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BC22B-6140-4764-A45C-461F98755F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08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2FE81-2478-4C80-A474-3B2BE70E46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31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90877-CB49-4241-B440-DF8FAEDB7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58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75D9E-67D1-42FE-AD02-1DBD23C783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1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4EDF5-5C04-4FBF-85C2-E42E080FFA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80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55341-8D4F-4270-A4F1-7E6859154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9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76347-C8B2-4D05-A6B8-8E9E5E9806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45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7C056-04E5-453B-AC66-1C20CDEC2F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68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1CCF4-0B1C-4D08-84E8-37645922F4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6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3FE6F-D848-4C50-993E-5A446B3A9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2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048000"/>
            <a:ext cx="6172200" cy="762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5486400" cy="106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22925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41869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2180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2640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917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238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337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43448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6229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8262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051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842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883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958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359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4529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970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DE13FD8-3061-4465-9DC7-D9C046456DA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535436E-FB69-4FD9-9FC5-B9AC6DC9896A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1557215-883D-41F8-A921-42AD11BA767C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686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lue strands design template">
  <a:themeElements>
    <a:clrScheme name="Office Them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ertical Lexicon design template">
  <a:themeElements>
    <a:clrScheme name="Office Theme 8">
      <a:dk1>
        <a:srgbClr val="808080"/>
      </a:dk1>
      <a:lt1>
        <a:srgbClr val="EAEAEA"/>
      </a:lt1>
      <a:dk2>
        <a:srgbClr val="336699"/>
      </a:dk2>
      <a:lt2>
        <a:srgbClr val="FFFFFF"/>
      </a:lt2>
      <a:accent1>
        <a:srgbClr val="00CC99"/>
      </a:accent1>
      <a:accent2>
        <a:srgbClr val="3333CC"/>
      </a:accent2>
      <a:accent3>
        <a:srgbClr val="ADB8CA"/>
      </a:accent3>
      <a:accent4>
        <a:srgbClr val="C8C8C8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808080"/>
        </a:dk1>
        <a:lt1>
          <a:srgbClr val="EAEAEA"/>
        </a:lt1>
        <a:dk2>
          <a:srgbClr val="336699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DB8CA"/>
        </a:accent3>
        <a:accent4>
          <a:srgbClr val="C8C8C8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strands design template</Template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Blue strands design template</vt:lpstr>
      <vt:lpstr>1_Custom Design</vt:lpstr>
      <vt:lpstr>Vertical Lexicon design 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E. Honeyager</dc:creator>
  <cp:lastModifiedBy>Ryan E. Honeyager</cp:lastModifiedBy>
  <cp:revision>1</cp:revision>
  <dcterms:created xsi:type="dcterms:W3CDTF">2011-05-31T06:44:21Z</dcterms:created>
  <dcterms:modified xsi:type="dcterms:W3CDTF">2011-05-31T06:46:41Z</dcterms:modified>
</cp:coreProperties>
</file>