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err="1" smtClean="0"/>
              <a:t>BeautifulSoup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1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web scraping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Web scraping is the process of collecting structured web data in an automated </a:t>
            </a:r>
            <a:r>
              <a:rPr lang="en-US" dirty="0" smtClean="0"/>
              <a:t>fashion, </a:t>
            </a:r>
            <a:r>
              <a:rPr lang="en-US" dirty="0"/>
              <a:t>It’s also called web data extraction.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</a:t>
            </a:r>
            <a:r>
              <a:rPr lang="en-US" dirty="0" smtClean="0"/>
              <a:t>the main use cases of web scraping</a:t>
            </a:r>
            <a:r>
              <a:rPr lang="en-US" dirty="0"/>
              <a:t> include price monitoring</a:t>
            </a:r>
            <a:r>
              <a:rPr lang="en-US" dirty="0" smtClean="0"/>
              <a:t>, price intelligence, </a:t>
            </a:r>
            <a:r>
              <a:rPr lang="en-US" dirty="0"/>
              <a:t>news monitoring</a:t>
            </a:r>
            <a:r>
              <a:rPr lang="en-US" dirty="0" smtClean="0"/>
              <a:t>, lead generation, and market research.</a:t>
            </a:r>
          </a:p>
          <a:p>
            <a:r>
              <a:rPr lang="en-US" dirty="0" smtClean="0"/>
              <a:t>The basics of Web Scraping are web </a:t>
            </a:r>
            <a:r>
              <a:rPr lang="en-US" dirty="0"/>
              <a:t>crawler and a web scraper.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46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Web Scraping Work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</a:t>
            </a:r>
            <a:r>
              <a:rPr lang="en-IN" dirty="0" smtClean="0"/>
              <a:t>example, </a:t>
            </a:r>
            <a:r>
              <a:rPr lang="en-US" dirty="0" smtClean="0"/>
              <a:t>we </a:t>
            </a:r>
            <a:r>
              <a:rPr lang="en-US" dirty="0"/>
              <a:t>are looking to target data in H3 title tags.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1:</a:t>
            </a:r>
            <a:r>
              <a:rPr lang="en-US" dirty="0"/>
              <a:t> Send a request to the server to download the site’s content.</a:t>
            </a:r>
          </a:p>
          <a:p>
            <a:pPr marL="400050" lvl="1" indent="0">
              <a:buNone/>
            </a:pPr>
            <a:r>
              <a:rPr lang="en-US" b="1" dirty="0"/>
              <a:t>Step 2:</a:t>
            </a:r>
            <a:r>
              <a:rPr lang="en-US" dirty="0"/>
              <a:t> Filter the page’s HTML to look for the desired H3 tags.</a:t>
            </a:r>
          </a:p>
          <a:p>
            <a:pPr marL="400050" lvl="1" indent="0">
              <a:buNone/>
            </a:pPr>
            <a:r>
              <a:rPr lang="en-US" b="1" dirty="0"/>
              <a:t>Step 3:</a:t>
            </a:r>
            <a:r>
              <a:rPr lang="en-US" dirty="0"/>
              <a:t> Copying the text inside the target tags, producing the output in the format previously specified in the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Python library that is used for </a:t>
            </a:r>
            <a:r>
              <a:rPr lang="en-US" b="1" dirty="0"/>
              <a:t>web scraping purposes to pull the data out of HTML and XML files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creates a parse tree from page source code that can be used to extract data in a hierarchical and more readable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17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of </a:t>
            </a:r>
            <a:r>
              <a:rPr lang="en-IN" dirty="0" err="1" smtClean="0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Installing </a:t>
            </a:r>
            <a:r>
              <a:rPr lang="en-US" b="1" dirty="0" err="1" smtClean="0"/>
              <a:t>urllib</a:t>
            </a:r>
            <a:r>
              <a:rPr lang="en-US" b="1" dirty="0" smtClean="0"/>
              <a:t> and </a:t>
            </a:r>
            <a:r>
              <a:rPr lang="en-US" b="1" dirty="0"/>
              <a:t>Beautiful Soup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US" b="1" dirty="0" err="1"/>
              <a:t>urllib</a:t>
            </a:r>
            <a:r>
              <a:rPr lang="en-US" b="1" dirty="0"/>
              <a:t> </a:t>
            </a:r>
            <a:r>
              <a:rPr lang="en-US" b="1" dirty="0" smtClean="0"/>
              <a:t>:-</a:t>
            </a:r>
            <a:r>
              <a:rPr lang="en-IN" dirty="0"/>
              <a:t>	</a:t>
            </a:r>
            <a:r>
              <a:rPr lang="en-IN" dirty="0" smtClean="0"/>
              <a:t>pip </a:t>
            </a:r>
            <a:r>
              <a:rPr lang="en-IN" dirty="0"/>
              <a:t>install </a:t>
            </a:r>
            <a:r>
              <a:rPr lang="en-IN" dirty="0" smtClean="0"/>
              <a:t>urllib3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Module: request, parse, response, error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Beautiful </a:t>
            </a:r>
            <a:r>
              <a:rPr lang="en-US" b="1" dirty="0" smtClean="0"/>
              <a:t>Soup:- </a:t>
            </a:r>
            <a:r>
              <a:rPr lang="en-IN" dirty="0" smtClean="0"/>
              <a:t>	pip install bs4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Module: </a:t>
            </a:r>
            <a:r>
              <a:rPr lang="en-IN" dirty="0" err="1" smtClean="0"/>
              <a:t>BeautifulSoup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042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means analyzing and converting a program into an internal format that a runtime environment can actually run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Html </a:t>
            </a:r>
            <a:r>
              <a:rPr lang="en-IN" dirty="0"/>
              <a:t>Parsing</a:t>
            </a: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Xml Parsing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err="1" smtClean="0"/>
              <a:t>Json</a:t>
            </a:r>
            <a:r>
              <a:rPr lang="en-IN" dirty="0" smtClean="0"/>
              <a:t> Parsing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</a:t>
            </a:r>
            <a:r>
              <a:rPr lang="en-IN" dirty="0" err="1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Faster than Selenium.</a:t>
            </a:r>
          </a:p>
          <a:p>
            <a:r>
              <a:rPr lang="en-US" dirty="0"/>
              <a:t>It is easy to </a:t>
            </a:r>
            <a:r>
              <a:rPr lang="en-US" dirty="0" smtClean="0"/>
              <a:t>learn.</a:t>
            </a:r>
          </a:p>
          <a:p>
            <a:r>
              <a:rPr lang="en-US" dirty="0"/>
              <a:t>It has good comprehensive documentation which </a:t>
            </a:r>
            <a:r>
              <a:rPr lang="en-US" dirty="0" smtClean="0"/>
              <a:t>helps </a:t>
            </a:r>
            <a:r>
              <a:rPr lang="en-US" dirty="0"/>
              <a:t>us to learn the things </a:t>
            </a:r>
            <a:r>
              <a:rPr lang="en-US" dirty="0" smtClean="0"/>
              <a:t>quickly.</a:t>
            </a:r>
          </a:p>
          <a:p>
            <a:r>
              <a:rPr lang="en-US" dirty="0"/>
              <a:t>It has good community support to figure out the issues that arise while we are working with this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5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BeautifulSoup</vt:lpstr>
      <vt:lpstr>What is web scraping?</vt:lpstr>
      <vt:lpstr>How does Web Scraping Work?</vt:lpstr>
      <vt:lpstr>What is BeautifulSoup</vt:lpstr>
      <vt:lpstr>Implementation of BeautifulSoup</vt:lpstr>
      <vt:lpstr>Different Parsing</vt:lpstr>
      <vt:lpstr>Benefits of BeautifulSoup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BeautifulSoup</dc:title>
  <dc:creator>Vaibhav</dc:creator>
  <cp:lastModifiedBy>Vaibhav</cp:lastModifiedBy>
  <cp:revision>32</cp:revision>
  <dcterms:created xsi:type="dcterms:W3CDTF">2006-08-16T00:00:00Z</dcterms:created>
  <dcterms:modified xsi:type="dcterms:W3CDTF">2021-10-20T06:26:41Z</dcterms:modified>
</cp:coreProperties>
</file>