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5EB"/>
    <a:srgbClr val="F88A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95" d="100"/>
          <a:sy n="95" d="100"/>
        </p:scale>
        <p:origin x="17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4A59-505E-1A4E-94CF-AC5B66D7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5F8C1-90A8-AF4D-9912-D88CFCC2F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B5699-56F2-B84B-A381-195EDBF9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B332-C1C2-1F4C-866A-06F7FDF965AF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2DDB0-ABD2-854C-94D6-6340F410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90B2F-CE23-9A4D-80F7-93D35D34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F2B-241D-3A48-B467-FDF3311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5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F251-AEEA-AD40-ACAF-7FA21796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78F8B-8185-D54F-B63E-6545D0F34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13BF0-ABB4-B84C-B409-59807580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B332-C1C2-1F4C-866A-06F7FDF965AF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33275-B026-DE4F-B927-8585F58D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E8002-26F8-2346-9F64-3BE5A219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F2B-241D-3A48-B467-FDF3311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1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C1719-C9AA-4F4E-9539-23AEC902A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E1E6D-3BD5-B54B-BD3A-11A70309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5BFB-CC81-8D47-87FA-3715F940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B332-C1C2-1F4C-866A-06F7FDF965AF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BC468-3132-6945-B658-B005825B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5C95C-571F-754D-8943-72DA8A84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F2B-241D-3A48-B467-FDF3311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9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4097-7CD9-994A-8670-10B15DC8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AC7A-044B-D34E-9EB1-012B12EB2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ADE08-24A1-1048-A32E-EE5940C2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B332-C1C2-1F4C-866A-06F7FDF965AF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494D1-25A9-0749-976B-E8EAF3D3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F414C-1123-F04E-BEEB-F2125421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F2B-241D-3A48-B467-FDF3311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2969-5AA9-5B40-985D-8B9B359E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37FAE-09A3-004A-B578-DF2DA8832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6D1BF-EAC8-7A42-9D22-8B0730E9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B332-C1C2-1F4C-866A-06F7FDF965AF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365BE-43F4-8743-96EA-85A0405A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5F4C4-79BC-DD48-A918-224F03AD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F2B-241D-3A48-B467-FDF3311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1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7B2E-57DF-A446-A042-6392382E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B061-A205-E04F-9097-E7043D2E5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02409-0C49-CF40-BA2B-7584B655D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76F57-C862-364D-AFFD-F57E70F2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B332-C1C2-1F4C-866A-06F7FDF965AF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9BFD5-E828-E74C-8341-B9F87072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8339A-1653-5C4C-8DF1-8FFA27F5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F2B-241D-3A48-B467-FDF3311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3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A77E-7424-5447-A1B8-F0126AA5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A247D-522A-6341-A3D6-38CA90880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B8D8B-7A3C-5543-AE1D-30E84E7F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CA381-8CCC-4C48-8F7C-3EF49317C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5E00D-8E50-3B4B-A63E-7C8BD1F1D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37C50-2742-9742-876C-5195514E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B332-C1C2-1F4C-866A-06F7FDF965AF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4FC1B-9978-CC47-95CA-A36AEA0B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2B331-BC6B-C845-998D-405F6A9A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F2B-241D-3A48-B467-FDF3311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9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D7CF-FCB0-0A47-A2F9-6326C8CB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18789-9345-4347-A110-F7C4C2CC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B332-C1C2-1F4C-866A-06F7FDF965AF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8A618-4642-A44A-A06C-E41247CD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49360-DBB1-454A-9288-989B0CF4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F2B-241D-3A48-B467-FDF3311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3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602A5-1386-804C-B7CD-43050473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B332-C1C2-1F4C-866A-06F7FDF965AF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532E5-A56D-F644-8110-8F5CE3A2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77B8C-E9AB-634D-8DF7-33D3BA64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F2B-241D-3A48-B467-FDF3311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57A0-BF1A-5247-BFAE-8DF330C2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CB02A-839B-EA47-919D-840281BEA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732B5-C30D-7548-8B55-6215B524E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F656C-2B54-5D47-92B8-DD6808B0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B332-C1C2-1F4C-866A-06F7FDF965AF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C7A35-BD31-5A4C-A360-D870E238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FD492-FCFE-944D-991E-9204875A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F2B-241D-3A48-B467-FDF3311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2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E458-ED2D-034C-9F61-438B0F33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91C2A-66E9-5647-8CAD-1CA35B41F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2C016-40AF-9541-AEE4-5193DAD10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7C8B8-065B-934A-B223-1B82E5D9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B332-C1C2-1F4C-866A-06F7FDF965AF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9D2E2-32EA-6C4B-BA26-2E7B70D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847EB-1C63-3449-ACC8-62141371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F2B-241D-3A48-B467-FDF3311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2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A197E-7034-C74B-BC0A-9934E2D3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BAA-E696-F647-8237-714E236D0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3FAA-FE95-CA4E-89F3-625F316CB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CB332-C1C2-1F4C-866A-06F7FDF965AF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62D6-8BDE-2348-9492-1D70699A8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19BDB-3829-464C-BDA8-FE6A83025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AEF2B-241D-3A48-B467-FDF3311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0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156413-C190-F945-8764-04716821CD2D}"/>
              </a:ext>
            </a:extLst>
          </p:cNvPr>
          <p:cNvSpPr/>
          <p:nvPr/>
        </p:nvSpPr>
        <p:spPr>
          <a:xfrm>
            <a:off x="3492811" y="3357403"/>
            <a:ext cx="6363729" cy="148281"/>
          </a:xfrm>
          <a:prstGeom prst="rect">
            <a:avLst/>
          </a:prstGeom>
          <a:effectLst/>
          <a:scene3d>
            <a:camera prst="perspectiveRelaxed"/>
            <a:lightRig rig="chilly" dir="t"/>
          </a:scene3d>
          <a:sp3d z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1B3568-21AA-4E49-8976-C8309622EC59}"/>
              </a:ext>
            </a:extLst>
          </p:cNvPr>
          <p:cNvSpPr/>
          <p:nvPr/>
        </p:nvSpPr>
        <p:spPr>
          <a:xfrm>
            <a:off x="3492811" y="3106560"/>
            <a:ext cx="2101210" cy="148281"/>
          </a:xfrm>
          <a:prstGeom prst="rect">
            <a:avLst/>
          </a:prstGeom>
          <a:solidFill>
            <a:srgbClr val="FF0000">
              <a:alpha val="54000"/>
            </a:srgbClr>
          </a:solidFill>
          <a:ln>
            <a:solidFill>
              <a:srgbClr val="FF0000"/>
            </a:solidFill>
          </a:ln>
          <a:effectLst/>
          <a:scene3d>
            <a:camera prst="perspectiveRelaxed"/>
            <a:lightRig rig="chilly" dir="t"/>
          </a:scene3d>
          <a:sp3d z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44A709-94F3-0049-8490-B3E6C3B85DBD}"/>
              </a:ext>
            </a:extLst>
          </p:cNvPr>
          <p:cNvSpPr/>
          <p:nvPr/>
        </p:nvSpPr>
        <p:spPr>
          <a:xfrm>
            <a:off x="7751866" y="3106560"/>
            <a:ext cx="2101210" cy="148281"/>
          </a:xfrm>
          <a:prstGeom prst="rect">
            <a:avLst/>
          </a:prstGeom>
          <a:solidFill>
            <a:srgbClr val="92D050">
              <a:alpha val="54000"/>
            </a:srgbClr>
          </a:solidFill>
          <a:ln>
            <a:solidFill>
              <a:srgbClr val="92D050"/>
            </a:solidFill>
          </a:ln>
          <a:effectLst/>
          <a:scene3d>
            <a:camera prst="perspectiveRelaxed"/>
            <a:lightRig rig="chilly" dir="t"/>
          </a:scene3d>
          <a:sp3d z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71CD40-41CE-8149-911C-BA4C68FA56FC}"/>
              </a:ext>
            </a:extLst>
          </p:cNvPr>
          <p:cNvSpPr txBox="1"/>
          <p:nvPr/>
        </p:nvSpPr>
        <p:spPr>
          <a:xfrm>
            <a:off x="3492811" y="2788432"/>
            <a:ext cx="35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013689-1047-0148-8E7A-03FDC3E5C985}"/>
              </a:ext>
            </a:extLst>
          </p:cNvPr>
          <p:cNvSpPr txBox="1"/>
          <p:nvPr/>
        </p:nvSpPr>
        <p:spPr>
          <a:xfrm>
            <a:off x="5235388" y="2788432"/>
            <a:ext cx="4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42925-2AD7-F74C-9395-1A0119EBD225}"/>
              </a:ext>
            </a:extLst>
          </p:cNvPr>
          <p:cNvSpPr txBox="1"/>
          <p:nvPr/>
        </p:nvSpPr>
        <p:spPr>
          <a:xfrm>
            <a:off x="3492811" y="3363701"/>
            <a:ext cx="35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0AF15-609E-304A-97E9-8A06C1F40E06}"/>
              </a:ext>
            </a:extLst>
          </p:cNvPr>
          <p:cNvSpPr txBox="1"/>
          <p:nvPr/>
        </p:nvSpPr>
        <p:spPr>
          <a:xfrm>
            <a:off x="7656102" y="2805752"/>
            <a:ext cx="4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14E0A6-0730-8340-9835-C9CAF65A850B}"/>
              </a:ext>
            </a:extLst>
          </p:cNvPr>
          <p:cNvSpPr txBox="1"/>
          <p:nvPr/>
        </p:nvSpPr>
        <p:spPr>
          <a:xfrm>
            <a:off x="9624475" y="2788449"/>
            <a:ext cx="4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793D6C-9ABB-0C40-AB38-9E6E77D97B20}"/>
              </a:ext>
            </a:extLst>
          </p:cNvPr>
          <p:cNvSpPr txBox="1"/>
          <p:nvPr/>
        </p:nvSpPr>
        <p:spPr>
          <a:xfrm>
            <a:off x="9624474" y="3406169"/>
            <a:ext cx="4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99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5B4F47-3F00-F84B-A285-91AECA0BED73}"/>
              </a:ext>
            </a:extLst>
          </p:cNvPr>
          <p:cNvCxnSpPr/>
          <p:nvPr/>
        </p:nvCxnSpPr>
        <p:spPr>
          <a:xfrm flipV="1">
            <a:off x="2537215" y="3431543"/>
            <a:ext cx="831273" cy="42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2DCFAE-8E79-D84E-82A6-5507621160A4}"/>
              </a:ext>
            </a:extLst>
          </p:cNvPr>
          <p:cNvSpPr txBox="1"/>
          <p:nvPr/>
        </p:nvSpPr>
        <p:spPr>
          <a:xfrm>
            <a:off x="1705574" y="3864584"/>
            <a:ext cx="1787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Primary Segment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B99E1D-297F-C54B-ACE5-2D6A1BD87286}"/>
              </a:ext>
            </a:extLst>
          </p:cNvPr>
          <p:cNvCxnSpPr>
            <a:cxnSpLocks/>
          </p:cNvCxnSpPr>
          <p:nvPr/>
        </p:nvCxnSpPr>
        <p:spPr>
          <a:xfrm>
            <a:off x="2718911" y="2681060"/>
            <a:ext cx="649577" cy="3975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D10F50-6A4B-9144-9F3F-64E26ED94D35}"/>
              </a:ext>
            </a:extLst>
          </p:cNvPr>
          <p:cNvSpPr txBox="1"/>
          <p:nvPr/>
        </p:nvSpPr>
        <p:spPr>
          <a:xfrm>
            <a:off x="2197963" y="2391901"/>
            <a:ext cx="1787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“Left”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CBD418-D05D-C348-BA29-C91C446795EE}"/>
              </a:ext>
            </a:extLst>
          </p:cNvPr>
          <p:cNvCxnSpPr>
            <a:cxnSpLocks/>
          </p:cNvCxnSpPr>
          <p:nvPr/>
        </p:nvCxnSpPr>
        <p:spPr>
          <a:xfrm>
            <a:off x="6927703" y="2700962"/>
            <a:ext cx="649577" cy="3975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8063E8-14C2-0840-9331-3E6E4D96EDA5}"/>
              </a:ext>
            </a:extLst>
          </p:cNvPr>
          <p:cNvSpPr txBox="1"/>
          <p:nvPr/>
        </p:nvSpPr>
        <p:spPr>
          <a:xfrm>
            <a:off x="6406755" y="2411803"/>
            <a:ext cx="1787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“Right”</a:t>
            </a:r>
          </a:p>
        </p:txBody>
      </p:sp>
    </p:spTree>
    <p:extLst>
      <p:ext uri="{BB962C8B-B14F-4D97-AF65-F5344CB8AC3E}">
        <p14:creationId xmlns:p14="http://schemas.microsoft.com/office/powerpoint/2010/main" val="122351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1724C0B-6601-234B-B481-BBC4F0CDDDD2}"/>
              </a:ext>
            </a:extLst>
          </p:cNvPr>
          <p:cNvSpPr/>
          <p:nvPr/>
        </p:nvSpPr>
        <p:spPr>
          <a:xfrm>
            <a:off x="4624551" y="1641591"/>
            <a:ext cx="3184635" cy="9038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FFXSegment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B6A11E4-C7AB-4D4F-8474-EB6679D5C1F6}"/>
              </a:ext>
            </a:extLst>
          </p:cNvPr>
          <p:cNvSpPr/>
          <p:nvPr/>
        </p:nvSpPr>
        <p:spPr>
          <a:xfrm>
            <a:off x="777765" y="2785242"/>
            <a:ext cx="3184635" cy="90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FFXController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BE364-D9E0-A44E-808A-A205FAE0AAC4}"/>
              </a:ext>
            </a:extLst>
          </p:cNvPr>
          <p:cNvSpPr txBox="1"/>
          <p:nvPr/>
        </p:nvSpPr>
        <p:spPr>
          <a:xfrm>
            <a:off x="935420" y="3846787"/>
            <a:ext cx="2879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Initialize(…)</a:t>
            </a:r>
          </a:p>
          <a:p>
            <a:r>
              <a:rPr lang="en-US" dirty="0" err="1"/>
              <a:t>addSegment</a:t>
            </a:r>
            <a:r>
              <a:rPr lang="en-US" dirty="0"/>
              <a:t>(…)</a:t>
            </a:r>
          </a:p>
          <a:p>
            <a:r>
              <a:rPr lang="en-US" dirty="0" err="1"/>
              <a:t>getPrimarySegment</a:t>
            </a:r>
            <a:r>
              <a:rPr lang="en-US" dirty="0"/>
              <a:t>()</a:t>
            </a:r>
          </a:p>
          <a:p>
            <a:r>
              <a:rPr lang="en-US" dirty="0" err="1"/>
              <a:t>findSegment</a:t>
            </a:r>
            <a:r>
              <a:rPr lang="en-US" dirty="0"/>
              <a:t>(…)</a:t>
            </a:r>
          </a:p>
          <a:p>
            <a:r>
              <a:rPr lang="en-US" dirty="0" err="1"/>
              <a:t>addOverlayFX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update()</a:t>
            </a:r>
          </a:p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EB265FD-059A-FD49-B68D-58B5F736A5C6}"/>
              </a:ext>
            </a:extLst>
          </p:cNvPr>
          <p:cNvSpPr/>
          <p:nvPr/>
        </p:nvSpPr>
        <p:spPr>
          <a:xfrm>
            <a:off x="4545724" y="1539767"/>
            <a:ext cx="3184635" cy="90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FFXSegment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CC358-D77E-3844-8EF4-C564FA2DB58E}"/>
              </a:ext>
            </a:extLst>
          </p:cNvPr>
          <p:cNvSpPr txBox="1"/>
          <p:nvPr/>
        </p:nvSpPr>
        <p:spPr>
          <a:xfrm>
            <a:off x="4698125" y="2534970"/>
            <a:ext cx="2879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set/</a:t>
            </a:r>
            <a:r>
              <a:rPr lang="en-US" dirty="0" err="1"/>
              <a:t>getTag</a:t>
            </a:r>
            <a:r>
              <a:rPr lang="en-US" dirty="0"/>
              <a:t>(…)</a:t>
            </a:r>
          </a:p>
          <a:p>
            <a:r>
              <a:rPr lang="en-US" dirty="0"/>
              <a:t>set/</a:t>
            </a:r>
            <a:r>
              <a:rPr lang="en-US" dirty="0" err="1"/>
              <a:t>getFX</a:t>
            </a:r>
            <a:r>
              <a:rPr lang="en-US" dirty="0"/>
              <a:t>(…)</a:t>
            </a:r>
          </a:p>
          <a:p>
            <a:r>
              <a:rPr lang="en-US" dirty="0"/>
              <a:t>set/</a:t>
            </a:r>
            <a:r>
              <a:rPr lang="en-US" dirty="0" err="1"/>
              <a:t>getBrightness</a:t>
            </a:r>
            <a:r>
              <a:rPr lang="en-US" dirty="0"/>
              <a:t>(…)</a:t>
            </a:r>
          </a:p>
          <a:p>
            <a:r>
              <a:rPr lang="en-US" dirty="0"/>
              <a:t>set/</a:t>
            </a:r>
            <a:r>
              <a:rPr lang="en-US" dirty="0" err="1"/>
              <a:t>getOpacity</a:t>
            </a:r>
            <a:r>
              <a:rPr lang="en-US" dirty="0"/>
              <a:t>(…)</a:t>
            </a:r>
          </a:p>
          <a:p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B36215-D0D9-AA4A-9200-B46427C2424D}"/>
              </a:ext>
            </a:extLst>
          </p:cNvPr>
          <p:cNvSpPr/>
          <p:nvPr/>
        </p:nvSpPr>
        <p:spPr>
          <a:xfrm>
            <a:off x="8271640" y="609601"/>
            <a:ext cx="3184635" cy="90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FFXFrameProvider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1D0CADD-41B4-3746-BA77-3A8AD20F1B5E}"/>
              </a:ext>
            </a:extLst>
          </p:cNvPr>
          <p:cNvSpPr/>
          <p:nvPr/>
        </p:nvSpPr>
        <p:spPr>
          <a:xfrm>
            <a:off x="8271645" y="3078349"/>
            <a:ext cx="3184635" cy="90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FFXBase</a:t>
            </a:r>
            <a:r>
              <a:rPr lang="en-US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473DD-087E-4E41-9132-349558ECEF62}"/>
              </a:ext>
            </a:extLst>
          </p:cNvPr>
          <p:cNvSpPr txBox="1"/>
          <p:nvPr/>
        </p:nvSpPr>
        <p:spPr>
          <a:xfrm>
            <a:off x="8271640" y="1513491"/>
            <a:ext cx="287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set/</a:t>
            </a:r>
            <a:r>
              <a:rPr lang="en-US" dirty="0" err="1"/>
              <a:t>getCrossFade</a:t>
            </a:r>
            <a:r>
              <a:rPr lang="en-US" dirty="0"/>
              <a:t>(…)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CC501E-5CC9-1C44-8B99-8FCEC504D3A7}"/>
              </a:ext>
            </a:extLst>
          </p:cNvPr>
          <p:cNvSpPr txBox="1"/>
          <p:nvPr/>
        </p:nvSpPr>
        <p:spPr>
          <a:xfrm>
            <a:off x="8261135" y="3982239"/>
            <a:ext cx="2879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set/</a:t>
            </a:r>
            <a:r>
              <a:rPr lang="en-US" dirty="0" err="1"/>
              <a:t>getInterval</a:t>
            </a:r>
            <a:r>
              <a:rPr lang="en-US" dirty="0"/>
              <a:t>(…)</a:t>
            </a:r>
          </a:p>
          <a:p>
            <a:r>
              <a:rPr lang="en-US" dirty="0"/>
              <a:t>set/</a:t>
            </a:r>
            <a:r>
              <a:rPr lang="en-US" dirty="0" err="1"/>
              <a:t>getSpeed</a:t>
            </a:r>
            <a:r>
              <a:rPr lang="en-US" dirty="0"/>
              <a:t>(…)</a:t>
            </a:r>
          </a:p>
          <a:p>
            <a:r>
              <a:rPr lang="en-US" dirty="0"/>
              <a:t>set/</a:t>
            </a:r>
            <a:r>
              <a:rPr lang="en-US" dirty="0" err="1"/>
              <a:t>getFXColor</a:t>
            </a:r>
            <a:r>
              <a:rPr lang="en-US" dirty="0"/>
              <a:t>(…)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F05B52-9727-974B-95A9-EA5AB2313AFD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962400" y="1991712"/>
            <a:ext cx="583324" cy="12454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5">
            <a:extLst>
              <a:ext uri="{FF2B5EF4-FFF2-40B4-BE49-F238E27FC236}">
                <a16:creationId xmlns:a16="http://schemas.microsoft.com/office/drawing/2014/main" id="{1ED9B42E-8937-F64E-9554-1427760F2FF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7730359" y="1061546"/>
            <a:ext cx="541281" cy="930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5">
            <a:extLst>
              <a:ext uri="{FF2B5EF4-FFF2-40B4-BE49-F238E27FC236}">
                <a16:creationId xmlns:a16="http://schemas.microsoft.com/office/drawing/2014/main" id="{1E0D5FFE-CE33-7440-9FF6-A0DCB439C71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7730359" y="1991712"/>
            <a:ext cx="541286" cy="15385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2D209F6-2AF3-FC47-9466-A8777D76C890}"/>
              </a:ext>
            </a:extLst>
          </p:cNvPr>
          <p:cNvSpPr txBox="1"/>
          <p:nvPr/>
        </p:nvSpPr>
        <p:spPr>
          <a:xfrm>
            <a:off x="840827" y="702889"/>
            <a:ext cx="312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FastFX</a:t>
            </a:r>
            <a:r>
              <a:rPr lang="en-US" sz="2400" dirty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426625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4602</TotalTime>
  <Words>66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 Moehrke</dc:creator>
  <cp:lastModifiedBy>Geoff Moehrke</cp:lastModifiedBy>
  <cp:revision>11</cp:revision>
  <dcterms:created xsi:type="dcterms:W3CDTF">2020-03-20T19:11:57Z</dcterms:created>
  <dcterms:modified xsi:type="dcterms:W3CDTF">2020-04-04T13:58:48Z</dcterms:modified>
</cp:coreProperties>
</file>