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5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9B45"/>
    <a:srgbClr val="D24726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242" autoAdjust="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Communications II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Digital Communications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4" y="5320705"/>
            <a:ext cx="190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17" y="1650682"/>
            <a:ext cx="8791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57" y="2012184"/>
            <a:ext cx="8210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3" y="789612"/>
            <a:ext cx="84201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6" y="1109652"/>
            <a:ext cx="8439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55" y="1646984"/>
            <a:ext cx="8410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92"/>
            <a:ext cx="86963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3" y="2292163"/>
            <a:ext cx="85439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99" y="1515260"/>
            <a:ext cx="8734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4" y="1815857"/>
            <a:ext cx="8763000" cy="3914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29" y="5730632"/>
            <a:ext cx="2867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22" y="1590115"/>
            <a:ext cx="8848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44" y="1982321"/>
            <a:ext cx="8715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34" y="1663961"/>
            <a:ext cx="8658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540249"/>
            <a:ext cx="8524875" cy="1733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3273799"/>
            <a:ext cx="8610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85" y="1662224"/>
            <a:ext cx="8601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10" y="1616728"/>
            <a:ext cx="8515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36" y="1797311"/>
            <a:ext cx="8715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80" y="1201293"/>
            <a:ext cx="8543925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80" y="3601593"/>
            <a:ext cx="85058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74" y="1311255"/>
            <a:ext cx="5857875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39" y="2082780"/>
            <a:ext cx="8610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08" y="1410866"/>
            <a:ext cx="8610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69" y="1781175"/>
            <a:ext cx="8686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33" y="1695898"/>
            <a:ext cx="8629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2" y="1352437"/>
            <a:ext cx="8705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94" y="1593420"/>
            <a:ext cx="854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90" y="1359778"/>
            <a:ext cx="7600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14475"/>
            <a:ext cx="8534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92" y="1996552"/>
            <a:ext cx="8572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076450"/>
            <a:ext cx="819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77" y="1234440"/>
            <a:ext cx="8601075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02" y="5016828"/>
            <a:ext cx="8401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57387"/>
            <a:ext cx="8534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0" y="1207097"/>
            <a:ext cx="8524875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50" y="4940897"/>
            <a:ext cx="86963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15" y="1313833"/>
            <a:ext cx="86963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95" y="1530443"/>
            <a:ext cx="8582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16" y="1435922"/>
            <a:ext cx="832485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91" y="2388422"/>
            <a:ext cx="8867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37" y="1502037"/>
            <a:ext cx="8362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747837"/>
            <a:ext cx="8115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15" y="1631408"/>
            <a:ext cx="85629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60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39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26" y="1570953"/>
            <a:ext cx="87439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59" y="25380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0"/>
            <a:ext cx="862012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89" y="1456877"/>
            <a:ext cx="8458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6" y="1999857"/>
            <a:ext cx="8429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220</Words>
  <Application>Microsoft Office PowerPoint</Application>
  <PresentationFormat>Widescreen</PresentationFormat>
  <Paragraphs>46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 Nazanin</vt:lpstr>
      <vt:lpstr>Calibri</vt:lpstr>
      <vt:lpstr>Segoe UI</vt:lpstr>
      <vt:lpstr>Segoe UI Light</vt:lpstr>
      <vt:lpstr>WelcomeDoc</vt:lpstr>
      <vt:lpstr>Communications II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2019-09-20T03:31:23Z</dcterms:created>
  <dcterms:modified xsi:type="dcterms:W3CDTF">2019-10-19T07:38:48Z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