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FF9B45"/>
    <a:srgbClr val="D24726"/>
    <a:srgbClr val="404040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242" autoAdjust="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Communications II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Digital Communications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4" y="5320705"/>
            <a:ext cx="1905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17" y="1650682"/>
            <a:ext cx="87915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57" y="2012184"/>
            <a:ext cx="82105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2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3" y="789612"/>
            <a:ext cx="84201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6" y="1109652"/>
            <a:ext cx="84391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55" y="1646984"/>
            <a:ext cx="84105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2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792"/>
            <a:ext cx="86963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33" y="2292163"/>
            <a:ext cx="85439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58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44" y="1982321"/>
            <a:ext cx="87153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2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82" y="1352437"/>
            <a:ext cx="87058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9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16" y="1435922"/>
            <a:ext cx="832485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91" y="2388422"/>
            <a:ext cx="88677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26" y="1570953"/>
            <a:ext cx="87439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59" y="2538025"/>
            <a:ext cx="81438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350"/>
            <a:ext cx="8620125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89" y="1456877"/>
            <a:ext cx="84582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انتقال داده در باند پایه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6" y="1999857"/>
            <a:ext cx="84296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purl.org/dc/dcmitype/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0</TotalTime>
  <Words>85</Words>
  <Application>Microsoft Office PowerPoint</Application>
  <PresentationFormat>Widescreen</PresentationFormat>
  <Paragraphs>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 Nazanin</vt:lpstr>
      <vt:lpstr>Calibri</vt:lpstr>
      <vt:lpstr>Segoe UI</vt:lpstr>
      <vt:lpstr>Segoe UI Light</vt:lpstr>
      <vt:lpstr>WelcomeDoc</vt:lpstr>
      <vt:lpstr>Communications II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  <vt:lpstr>انتقال داده در باند پایه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2019-09-20T03:31:23Z</dcterms:created>
  <dcterms:modified xsi:type="dcterms:W3CDTF">2019-10-13T16:55:43Z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