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56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FF9B45"/>
    <a:srgbClr val="D24726"/>
    <a:srgbClr val="404040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242" autoAdjust="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Communications II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Digital Communications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4" y="5320705"/>
            <a:ext cx="190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5" y="789612"/>
            <a:ext cx="7888940" cy="60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37" y="1262949"/>
            <a:ext cx="8366462" cy="54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85" y="968188"/>
            <a:ext cx="8053800" cy="57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2" y="1521983"/>
            <a:ext cx="11715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072"/>
            <a:ext cx="8010727" cy="64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1" y="1244918"/>
            <a:ext cx="9969404" cy="989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" y="2215449"/>
            <a:ext cx="10056127" cy="4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9" y="1318316"/>
            <a:ext cx="9665914" cy="53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24000"/>
            <a:ext cx="117633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765038"/>
            <a:ext cx="117633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" y="1633257"/>
            <a:ext cx="117348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20" y="1761396"/>
            <a:ext cx="5610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3" y="1820283"/>
            <a:ext cx="11182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250" y="1355855"/>
            <a:ext cx="4467225" cy="2790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9" y="3962400"/>
            <a:ext cx="115538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7" y="1503269"/>
            <a:ext cx="114871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7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25279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872"/>
            <a:ext cx="9463760" cy="59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185987"/>
            <a:ext cx="118300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662112"/>
            <a:ext cx="118205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7" y="1294280"/>
            <a:ext cx="116014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634321"/>
            <a:ext cx="114776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72379"/>
            <a:ext cx="11734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02" y="1197852"/>
            <a:ext cx="10086751" cy="5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4" y="1796582"/>
            <a:ext cx="11525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1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666875"/>
            <a:ext cx="11877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014537"/>
            <a:ext cx="11715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7" y="1209160"/>
            <a:ext cx="11021153" cy="55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49" y="1208686"/>
            <a:ext cx="10402589" cy="56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03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984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" y="1392779"/>
            <a:ext cx="117919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0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1" y="1257296"/>
            <a:ext cx="10941534" cy="56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2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9" y="1809190"/>
            <a:ext cx="11839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0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675"/>
            <a:ext cx="117252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5" y="1277302"/>
            <a:ext cx="11068050" cy="1743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20" y="2846743"/>
            <a:ext cx="11544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98356" y="469572"/>
            <a:ext cx="6877119" cy="64008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latin typeface="Segoe UI Light" panose="020B0502040204020203" pitchFamily="34" charset="0"/>
                <a:cs typeface="B Nazanin" panose="00000400000000000000" pitchFamily="2" charset="-78"/>
              </a:rPr>
              <a:t>مدولاسیون های کریر دیجیتال</a:t>
            </a:r>
            <a:endParaRPr lang="en-US" dirty="0">
              <a:latin typeface="Segoe UI Light" panose="020B05020402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809"/>
            <a:ext cx="12087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purl.org/dc/dcmitype/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141</Words>
  <Application>Microsoft Office PowerPoint</Application>
  <PresentationFormat>Widescreen</PresentationFormat>
  <Paragraphs>37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 Nazanin</vt:lpstr>
      <vt:lpstr>Calibri</vt:lpstr>
      <vt:lpstr>Segoe UI</vt:lpstr>
      <vt:lpstr>Segoe UI Light</vt:lpstr>
      <vt:lpstr>WelcomeDoc</vt:lpstr>
      <vt:lpstr>Communications II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  <vt:lpstr>مدولاسیون های کریر دیجیتال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2019-09-20T03:31:23Z</dcterms:created>
  <dcterms:modified xsi:type="dcterms:W3CDTF">2019-11-21T08:52:12Z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