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729"/>
  </p:normalViewPr>
  <p:slideViewPr>
    <p:cSldViewPr snapToGrid="0">
      <p:cViewPr varScale="1">
        <p:scale>
          <a:sx n="115" d="100"/>
          <a:sy n="115" d="100"/>
        </p:scale>
        <p:origin x="1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C25E3-A641-C344-987B-C27F4A49E796}" type="datetimeFigureOut">
              <a:rPr lang="en-US" smtClean="0"/>
              <a:t>7/3/25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C2D6A-6A6A-FA4F-8EC9-9C7C69F1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7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C2D6A-6A6A-FA4F-8EC9-9C7C69F1F5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76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B25C-1034-F5EA-6AF3-216579AAF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09FDF-3041-20A0-E824-8D7D43A3A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032D0-066A-3D90-743F-38618495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8364-534F-3F42-B6F2-C1F12F3286D9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E15E0-4DAB-0576-0A26-B252BE4D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A17CB-E0C3-F411-9ED5-25C76922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3937-9507-C64E-A970-94AD8969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9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3DEE-FE66-5B98-77A5-D909673D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9A27F-56FC-058C-5E2C-74C44C4A5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C98B6-2533-3741-7BD5-FEAEB42E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8364-534F-3F42-B6F2-C1F12F3286D9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60B2E-958A-BB3B-E7F9-B782C343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A472A-998D-C0D8-6200-50967FAC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3937-9507-C64E-A970-94AD8969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0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7EA99-4EB5-A9C3-B647-B5009CA8A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E67D5-18F2-A0D4-B20F-C8A386B28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CF1C5-F6B1-0A76-0BBE-3AD35ED5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8364-534F-3F42-B6F2-C1F12F3286D9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00132-BD10-7B84-1E8B-16FB1CFA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7F6FA-BA65-1205-E155-7C760DEB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3937-9507-C64E-A970-94AD8969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6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40D5-D915-8397-E549-4D4BF432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09133-903B-7E11-2EE4-B332E6422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AC08F-4A75-A6E2-2ED4-684B0124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8364-534F-3F42-B6F2-C1F12F3286D9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6268A-0A4F-D955-D4F3-8F794268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BBA6E-CFF4-8816-AA0E-A47C0D7F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3937-9507-C64E-A970-94AD8969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3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160F-37CC-B53C-D2DC-408C15F8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E543F-F117-E650-4100-A90937834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82DF4-1B21-0272-9AB4-FD6A47AA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8364-534F-3F42-B6F2-C1F12F3286D9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D7F26-347F-00FE-457E-115351AE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10726-9532-E15C-FB1C-FB03FA9FA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3937-9507-C64E-A970-94AD8969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0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1F544-43F2-C418-D1E9-35FB14683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BADD-9380-69DC-BEBC-24FFAB73D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B94B9-8150-95D0-6969-6F78EABD9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C811C-1323-0387-1462-AEDE33AAB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8364-534F-3F42-B6F2-C1F12F3286D9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3568E-E960-110A-CFA7-1D20D76D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E0838-C551-D420-37CF-3B4DCB22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3937-9507-C64E-A970-94AD8969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1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844C-DAC4-DB79-87ED-8F649BF3E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D8511-4A7A-9EDA-E87A-C7588004F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19496-E26C-E7D7-9488-CF450649B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12803-1F62-9C59-50E8-C88CAD481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33522-4258-B7D9-4428-250723A25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084E57-E890-AF68-09A9-4A963FCC2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8364-534F-3F42-B6F2-C1F12F3286D9}" type="datetimeFigureOut">
              <a:rPr lang="en-US" smtClean="0"/>
              <a:t>7/3/25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8C2BA-15DE-5821-5642-3AB2D1D3A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7122CB-AA20-B5A2-C9B4-7748C320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3937-9507-C64E-A970-94AD8969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3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DDEA-E7AD-0A3A-9830-B4146453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965EA3-5C61-7AB4-29F9-D6617C5C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8364-534F-3F42-B6F2-C1F12F3286D9}" type="datetimeFigureOut">
              <a:rPr lang="en-US" smtClean="0"/>
              <a:t>7/3/25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23C18-A5C6-FD20-2AD0-0C024B81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31FA0-0B63-2938-7702-3BB36251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3937-9507-C64E-A970-94AD8969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7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CA2DD-B011-1B97-F0B7-012284A0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8364-534F-3F42-B6F2-C1F12F3286D9}" type="datetimeFigureOut">
              <a:rPr lang="en-US" smtClean="0"/>
              <a:t>7/3/25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E0A34F-96B6-ED13-7C6A-2CDCF573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85135-EFCF-AFBF-D3F9-D0FE2D4C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3937-9507-C64E-A970-94AD8969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5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5D49-5FD6-2118-F565-5219863E8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00771-7EAB-6008-7FA4-1EE5F7F77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5C947-5E86-5F48-BCD2-682952C1C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7E704-9087-0615-524A-BEDC665A3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8364-534F-3F42-B6F2-C1F12F3286D9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B6807-1FC6-9210-546F-95CF2E631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74402-CF86-768B-C923-9F5DA7550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3937-9507-C64E-A970-94AD8969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5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DC45-E4C1-AE19-54C9-3435DACF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B1476-CCF9-AA5E-3B82-278EC95BA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B8791-9E4D-7084-F32C-E6B9DACE1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4CD25-83A5-8D2F-D8EF-3DABB791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8364-534F-3F42-B6F2-C1F12F3286D9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22D58-6E5A-8908-950F-78A1A0A9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83474-58DB-BF50-A1FE-0C149831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3937-9507-C64E-A970-94AD8969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5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C6807-4D76-22EA-C358-4C498E69B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82556-5232-2AA3-AEA5-5FBD6A881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2943D-CA41-B4CA-CB17-C39AB3D24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3F8364-534F-3F42-B6F2-C1F12F3286D9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DCD4B-42FE-F296-8C1F-54FF3890C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A0BE-BF5C-1BAA-E7BD-A9B1220A6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0B3937-9507-C64E-A970-94AD8969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C7F60D78-55FE-EA5E-C200-F01052CEC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9" y="631578"/>
            <a:ext cx="12204209" cy="621065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9C1AEB-47AF-B1CF-993B-3EF08FDB8B8D}"/>
              </a:ext>
            </a:extLst>
          </p:cNvPr>
          <p:cNvCxnSpPr>
            <a:cxnSpLocks/>
          </p:cNvCxnSpPr>
          <p:nvPr/>
        </p:nvCxnSpPr>
        <p:spPr>
          <a:xfrm>
            <a:off x="1808025" y="2642010"/>
            <a:ext cx="1608082" cy="3541986"/>
          </a:xfrm>
          <a:prstGeom prst="line">
            <a:avLst/>
          </a:prstGeom>
          <a:ln>
            <a:solidFill>
              <a:schemeClr val="accent1">
                <a:alpha val="7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0501D3-C18F-C70A-5FD1-5A1A7CA3E0B3}"/>
              </a:ext>
            </a:extLst>
          </p:cNvPr>
          <p:cNvCxnSpPr>
            <a:cxnSpLocks/>
          </p:cNvCxnSpPr>
          <p:nvPr/>
        </p:nvCxnSpPr>
        <p:spPr>
          <a:xfrm>
            <a:off x="3665666" y="2646126"/>
            <a:ext cx="1842000" cy="3537870"/>
          </a:xfrm>
          <a:prstGeom prst="line">
            <a:avLst/>
          </a:prstGeom>
          <a:ln>
            <a:solidFill>
              <a:schemeClr val="accent1">
                <a:alpha val="7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BB9E3C-6314-4A38-3E59-3913DBAC45FF}"/>
              </a:ext>
            </a:extLst>
          </p:cNvPr>
          <p:cNvCxnSpPr>
            <a:cxnSpLocks/>
          </p:cNvCxnSpPr>
          <p:nvPr/>
        </p:nvCxnSpPr>
        <p:spPr>
          <a:xfrm>
            <a:off x="4917819" y="2687313"/>
            <a:ext cx="2208582" cy="3496683"/>
          </a:xfrm>
          <a:prstGeom prst="line">
            <a:avLst/>
          </a:prstGeom>
          <a:ln>
            <a:solidFill>
              <a:schemeClr val="accent1">
                <a:alpha val="7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B62596-1ABB-BF1E-DF3F-53FAC8BE2647}"/>
              </a:ext>
            </a:extLst>
          </p:cNvPr>
          <p:cNvCxnSpPr>
            <a:cxnSpLocks/>
          </p:cNvCxnSpPr>
          <p:nvPr/>
        </p:nvCxnSpPr>
        <p:spPr>
          <a:xfrm>
            <a:off x="6528319" y="2642010"/>
            <a:ext cx="2414525" cy="3541986"/>
          </a:xfrm>
          <a:prstGeom prst="line">
            <a:avLst/>
          </a:prstGeom>
          <a:ln>
            <a:solidFill>
              <a:schemeClr val="accent1">
                <a:alpha val="7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99189-AACB-AD57-98C1-2A90147203B7}"/>
              </a:ext>
            </a:extLst>
          </p:cNvPr>
          <p:cNvCxnSpPr/>
          <p:nvPr/>
        </p:nvCxnSpPr>
        <p:spPr>
          <a:xfrm>
            <a:off x="6718120" y="2687313"/>
            <a:ext cx="0" cy="358417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  <a:alpha val="7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4CB411-B18C-628C-73A3-CD08FDBF784E}"/>
              </a:ext>
            </a:extLst>
          </p:cNvPr>
          <p:cNvCxnSpPr/>
          <p:nvPr/>
        </p:nvCxnSpPr>
        <p:spPr>
          <a:xfrm>
            <a:off x="9449872" y="2669585"/>
            <a:ext cx="0" cy="358417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  <a:alpha val="7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4718FC-2DA9-7244-F304-1EA3ECC19549}"/>
              </a:ext>
            </a:extLst>
          </p:cNvPr>
          <p:cNvCxnSpPr>
            <a:cxnSpLocks/>
          </p:cNvCxnSpPr>
          <p:nvPr/>
        </p:nvCxnSpPr>
        <p:spPr>
          <a:xfrm>
            <a:off x="10008720" y="2698713"/>
            <a:ext cx="2414525" cy="3541986"/>
          </a:xfrm>
          <a:prstGeom prst="line">
            <a:avLst/>
          </a:prstGeom>
          <a:ln>
            <a:solidFill>
              <a:schemeClr val="accent1">
                <a:alpha val="7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F0C1CB-1062-2FFF-53F3-34152859284B}"/>
              </a:ext>
            </a:extLst>
          </p:cNvPr>
          <p:cNvCxnSpPr/>
          <p:nvPr/>
        </p:nvCxnSpPr>
        <p:spPr>
          <a:xfrm>
            <a:off x="9255767" y="2673123"/>
            <a:ext cx="0" cy="358417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  <a:alpha val="7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ADE59A-BFD1-B4C0-CA02-8B9F9840EFA0}"/>
              </a:ext>
            </a:extLst>
          </p:cNvPr>
          <p:cNvCxnSpPr/>
          <p:nvPr/>
        </p:nvCxnSpPr>
        <p:spPr>
          <a:xfrm>
            <a:off x="9356895" y="2644762"/>
            <a:ext cx="0" cy="358417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  <a:alpha val="7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6DE2B18-FA54-D346-6F8C-C9B17BDA9807}"/>
              </a:ext>
            </a:extLst>
          </p:cNvPr>
          <p:cNvCxnSpPr>
            <a:cxnSpLocks/>
          </p:cNvCxnSpPr>
          <p:nvPr/>
        </p:nvCxnSpPr>
        <p:spPr>
          <a:xfrm>
            <a:off x="6351108" y="2645548"/>
            <a:ext cx="2268770" cy="3537870"/>
          </a:xfrm>
          <a:prstGeom prst="line">
            <a:avLst/>
          </a:prstGeom>
          <a:ln>
            <a:solidFill>
              <a:schemeClr val="accent1">
                <a:alpha val="7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B14F22-C9A3-B3DC-13BA-F6F795278DFF}"/>
              </a:ext>
            </a:extLst>
          </p:cNvPr>
          <p:cNvCxnSpPr>
            <a:cxnSpLocks/>
          </p:cNvCxnSpPr>
          <p:nvPr/>
        </p:nvCxnSpPr>
        <p:spPr>
          <a:xfrm>
            <a:off x="2133511" y="2649090"/>
            <a:ext cx="1633097" cy="3496683"/>
          </a:xfrm>
          <a:prstGeom prst="line">
            <a:avLst/>
          </a:prstGeom>
          <a:ln>
            <a:solidFill>
              <a:schemeClr val="accent1">
                <a:alpha val="7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CC30B09F-B84E-FA37-9381-EB9BF7227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561" y="110861"/>
            <a:ext cx="5872951" cy="1775033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C1DE22-3405-A6DA-8EC2-BE13B2774B2C}"/>
              </a:ext>
            </a:extLst>
          </p:cNvPr>
          <p:cNvCxnSpPr>
            <a:cxnSpLocks/>
          </p:cNvCxnSpPr>
          <p:nvPr/>
        </p:nvCxnSpPr>
        <p:spPr>
          <a:xfrm>
            <a:off x="7191085" y="2677448"/>
            <a:ext cx="2541082" cy="3505970"/>
          </a:xfrm>
          <a:prstGeom prst="line">
            <a:avLst/>
          </a:prstGeom>
          <a:ln>
            <a:solidFill>
              <a:schemeClr val="accent1">
                <a:alpha val="7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2D567C-7555-A751-4F18-EC0D8508F132}"/>
              </a:ext>
            </a:extLst>
          </p:cNvPr>
          <p:cNvCxnSpPr>
            <a:cxnSpLocks/>
          </p:cNvCxnSpPr>
          <p:nvPr/>
        </p:nvCxnSpPr>
        <p:spPr>
          <a:xfrm>
            <a:off x="3376742" y="2669585"/>
            <a:ext cx="1842000" cy="3537870"/>
          </a:xfrm>
          <a:prstGeom prst="line">
            <a:avLst/>
          </a:prstGeom>
          <a:ln>
            <a:solidFill>
              <a:schemeClr val="accent1">
                <a:alpha val="7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2E552BC3-4B81-63E2-822C-2B060B217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697" y="4895"/>
            <a:ext cx="1887767" cy="155959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02302AA-0F2C-780F-08AA-9CBBFABC1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8582" y="43947"/>
            <a:ext cx="1842001" cy="15043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45D6E99-D653-E26D-ACD2-593B2D8D2ED2}"/>
              </a:ext>
            </a:extLst>
          </p:cNvPr>
          <p:cNvSpPr txBox="1"/>
          <p:nvPr/>
        </p:nvSpPr>
        <p:spPr>
          <a:xfrm>
            <a:off x="0" y="1362778"/>
            <a:ext cx="7393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Levine, 1989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A9C6A6-212D-D7F8-598C-24D7A079BB81}"/>
              </a:ext>
            </a:extLst>
          </p:cNvPr>
          <p:cNvSpPr txBox="1"/>
          <p:nvPr/>
        </p:nvSpPr>
        <p:spPr>
          <a:xfrm>
            <a:off x="1956219" y="2174930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74DC2D-C3E5-C561-9A98-BBC9DB2726E3}"/>
              </a:ext>
            </a:extLst>
          </p:cNvPr>
          <p:cNvSpPr txBox="1"/>
          <p:nvPr/>
        </p:nvSpPr>
        <p:spPr>
          <a:xfrm>
            <a:off x="1513633" y="2044597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62639E-466F-E60C-87E0-034912F94DEC}"/>
              </a:ext>
            </a:extLst>
          </p:cNvPr>
          <p:cNvSpPr txBox="1"/>
          <p:nvPr/>
        </p:nvSpPr>
        <p:spPr>
          <a:xfrm>
            <a:off x="2822209" y="2365180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3C883C-410C-8F50-E1AB-605CD6CA8522}"/>
              </a:ext>
            </a:extLst>
          </p:cNvPr>
          <p:cNvSpPr txBox="1"/>
          <p:nvPr/>
        </p:nvSpPr>
        <p:spPr>
          <a:xfrm>
            <a:off x="7493620" y="2044597"/>
            <a:ext cx="3757960" cy="37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Check Beiersdorfer</a:t>
            </a:r>
            <a:r>
              <a:rPr lang="en-US" dirty="0"/>
              <a:t> 2012</a:t>
            </a:r>
          </a:p>
        </p:txBody>
      </p:sp>
    </p:spTree>
    <p:extLst>
      <p:ext uri="{BB962C8B-B14F-4D97-AF65-F5344CB8AC3E}">
        <p14:creationId xmlns:p14="http://schemas.microsoft.com/office/powerpoint/2010/main" val="1486560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10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Endre Andras Takacs</dc:creator>
  <cp:lastModifiedBy>Grant Mondeel</cp:lastModifiedBy>
  <cp:revision>2</cp:revision>
  <dcterms:created xsi:type="dcterms:W3CDTF">2025-03-11T10:46:02Z</dcterms:created>
  <dcterms:modified xsi:type="dcterms:W3CDTF">2025-07-03T16:22:39Z</dcterms:modified>
</cp:coreProperties>
</file>