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6C5E-E657-6AD9-D6BE-963420094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396D1-1ADF-CE95-0837-EC369FD2DC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0729C-164C-CDB0-10A2-05221663C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7A287-7744-D766-1381-70CCCF172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AE5BF-15E2-17D2-53A5-F6B05FAC6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811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04A8-DE6A-BFB9-4514-43053855D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4E8B5E-E5F2-0C88-B5CB-AD2AE832E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F3DE8-8C28-67ED-1324-5A4A22005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667114-B787-3FE3-8A13-73D4AC855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31E26-91E2-DE25-7D82-9768703D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310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257896-7C31-6414-4524-CE8782E1C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DB6194-A52C-F9A9-D50F-21F0A3616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33F95-1BB6-36C8-C9F9-D9F0F740F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5567F-CB4C-C04F-DD9C-068A9E15A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F4460-E773-34C3-D270-CAB4274C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51CEC-B6D2-5B47-E5CF-8B5DC6C51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CC3A2-364B-3AB7-2235-14B069FC3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BC75E-FD25-8601-0A98-1BA559B99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DD3469-7995-EB6E-2656-169396AD1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6D1CEF-0B2C-B294-6B7D-108F99CCE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81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43E89-55AB-AB02-E3A9-1BB0B4202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6FECF-0654-AA99-8E2C-6F414C349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7F684-81B6-9AE5-494E-C6BAE8878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6ACFF-6AD1-22B6-4ABA-EA2666B8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F0101-CF6F-24AA-A8E2-43E770652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2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A676-6D4B-EB0E-EC1B-FF002817F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4BF3-AEBC-4F1D-A26F-36C07C798C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73A224-502D-565F-1995-A3769B265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8355E-1AE6-8A17-7B08-E5687213A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F3453-E9FF-FFC4-BFD3-F0274C010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51DE76-B2BC-7BEB-0A44-051974243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756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CD1CA-2AD8-3A37-8EB2-1B7DE16AA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9023D-5218-F8D8-76D2-AAC8D8E88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166FA3-7441-8B42-A471-1291B719D4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6014B-9B8A-03DA-6DEE-F8573B7386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160C07-597D-EE9F-4C27-56DE0521F1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327ECA-EAA5-F82D-166C-0804C0122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FF0265-99FB-9CB4-C429-E148DBAEC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CA7D3C-C851-DFD2-65DB-A7EFC502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6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5BF27-8D5B-E8EC-5B0B-66A5E3D38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A000BC-F456-F7CB-1BB8-B2344D2D8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0447A-E749-A5E9-04D9-9ACDBD150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C68379-D79D-2B80-F098-0FA4775C9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7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3C273-9127-B9EA-1E31-F08F47C67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D3FD05-8BD5-8C96-07F6-6032A476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E5011-5B93-FD1C-7D1C-45ABED7F7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80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7C027-A7E6-366F-45AE-80816750F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056B3-B2E7-3571-E716-F4595E7A3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DB09E-FAA5-D48C-A0B7-D44289CDE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C8B32-1A95-BD7E-E108-85663FBA8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742386-FA32-24E7-8515-59B022CC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187135-5BED-6465-B99B-E2D5A96D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0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91A3-F5ED-3A40-CEB4-57B1F5061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36118B-7445-748A-C0AA-753867385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B4B95-0FB5-84BB-2441-54532468E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060A7-27EE-FB5D-8A99-B712A626B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19BB2-E6A5-BE5E-2264-D0A638910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8A32A-ED3B-93E0-DB0E-57E1BE05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1809FE-74B8-8943-7AAC-FDB5CC4F1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2F452-6919-3CC4-DE62-4D4414A9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3EC3-306E-F6E5-DFD6-B7A24370A7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9DF4F-A26E-4AB0-BE94-D0DCDD25FC09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E0009-5648-43EC-4B87-B13617D726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CD84-78F8-06BA-9C99-A81F996318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F99BFB-22DF-4A65-B5B7-9EEBBF77B3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468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D8D629-C5A1-56E2-1896-F8389B2E06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6118"/>
            <a:ext cx="12192000" cy="47738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6EEC58-F222-866F-C4A1-43D1C8F08A0B}"/>
              </a:ext>
            </a:extLst>
          </p:cNvPr>
          <p:cNvSpPr txBox="1"/>
          <p:nvPr/>
        </p:nvSpPr>
        <p:spPr>
          <a:xfrm>
            <a:off x="341523" y="187287"/>
            <a:ext cx="8207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Calibration holder #3: Zn, Ge, Fe, Sc, V, Mn, Cu(?)</a:t>
            </a:r>
          </a:p>
        </p:txBody>
      </p:sp>
    </p:spTree>
    <p:extLst>
      <p:ext uri="{BB962C8B-B14F-4D97-AF65-F5344CB8AC3E}">
        <p14:creationId xmlns:p14="http://schemas.microsoft.com/office/powerpoint/2010/main" val="3708938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8A9B8E-5FD8-D0CA-28AF-5BE4E7C20F09}"/>
              </a:ext>
            </a:extLst>
          </p:cNvPr>
          <p:cNvSpPr txBox="1"/>
          <p:nvPr/>
        </p:nvSpPr>
        <p:spPr>
          <a:xfrm>
            <a:off x="7237740" y="298232"/>
            <a:ext cx="448399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https://physics.nist.gov/cgi-bin/XrayTrans/search.pl?element=Sc&amp;element=V&amp;element=Mn&amp;element=Fe&amp;element=Cu&amp;element=Al&amp;element=Zn&amp;element=Co&amp;element=Ge&amp;trans=KL2&amp;trans=KL3&amp;trans=KM3&amp;lower=&amp;upper=&amp;units=eV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5CE9C4-8055-2838-2918-EE686E6E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502"/>
            <a:ext cx="4819650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021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4ECBEC-2AD1-14FE-1C4C-2E24C9A72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9854"/>
            <a:ext cx="12192000" cy="447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31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9E74CBA-2FA0-D114-4B11-78B41AA76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2128"/>
            <a:ext cx="12192000" cy="563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74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0F06A-BAEE-4B12-D247-2F35783B0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B1196-4176-1A95-467E-95B5BBC3A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Seems to be two unidentified features near 10200 and 10500 eV. </a:t>
            </a:r>
            <a:r>
              <a:rPr lang="en-US" b="1" dirty="0"/>
              <a:t>There is a lot of variance between channels</a:t>
            </a:r>
            <a:r>
              <a:rPr lang="en-US" dirty="0"/>
              <a:t>, even when the calibration includes lines on either side within 1 keV. There are some Li-like Ge lines that agree with these energies, but I’m not sure how that would be produced.</a:t>
            </a:r>
          </a:p>
        </p:txBody>
      </p:sp>
    </p:spTree>
    <p:extLst>
      <p:ext uri="{BB962C8B-B14F-4D97-AF65-F5344CB8AC3E}">
        <p14:creationId xmlns:p14="http://schemas.microsoft.com/office/powerpoint/2010/main" val="282005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F88D362-1B2B-74DD-8E69-FA347BF3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6678"/>
            <a:ext cx="12192000" cy="488464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022909-DD03-DDEC-ED3D-CF4922720042}"/>
              </a:ext>
            </a:extLst>
          </p:cNvPr>
          <p:cNvSpPr txBox="1"/>
          <p:nvPr/>
        </p:nvSpPr>
        <p:spPr>
          <a:xfrm>
            <a:off x="550506" y="149290"/>
            <a:ext cx="25845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W: 8315, 8458?, 9070, 9105, 9140, 10419? eV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8C2B2B-8966-0D8A-EF01-BFFD7E84C1D4}"/>
              </a:ext>
            </a:extLst>
          </p:cNvPr>
          <p:cNvSpPr txBox="1"/>
          <p:nvPr/>
        </p:nvSpPr>
        <p:spPr>
          <a:xfrm>
            <a:off x="3716694" y="149290"/>
            <a:ext cx="25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Re: 8554, 9381, 9413 eV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5F3E49-61E7-E335-DE4C-BE1CF653DCAD}"/>
              </a:ext>
            </a:extLst>
          </p:cNvPr>
          <p:cNvSpPr txBox="1"/>
          <p:nvPr/>
        </p:nvSpPr>
        <p:spPr>
          <a:xfrm>
            <a:off x="6640286" y="147830"/>
            <a:ext cx="258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Os</a:t>
            </a:r>
            <a:r>
              <a:rPr lang="en-US" dirty="0"/>
              <a:t>: 10530 eV</a:t>
            </a:r>
          </a:p>
        </p:txBody>
      </p:sp>
    </p:spTree>
    <p:extLst>
      <p:ext uri="{BB962C8B-B14F-4D97-AF65-F5344CB8AC3E}">
        <p14:creationId xmlns:p14="http://schemas.microsoft.com/office/powerpoint/2010/main" val="276472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175</Words>
  <Application>Microsoft Office PowerPoint</Application>
  <PresentationFormat>Widescreen</PresentationFormat>
  <Paragraphs>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Notes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Grant Mondeel</dc:creator>
  <cp:lastModifiedBy>Grant Mondeel</cp:lastModifiedBy>
  <cp:revision>8</cp:revision>
  <dcterms:created xsi:type="dcterms:W3CDTF">2025-02-05T21:25:43Z</dcterms:created>
  <dcterms:modified xsi:type="dcterms:W3CDTF">2025-02-11T16:17:56Z</dcterms:modified>
</cp:coreProperties>
</file>