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6C5E-E657-6AD9-D6BE-96342009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96D1-1ADF-CE95-0837-EC369FD2D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729C-164C-CDB0-10A2-0522166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A287-7744-D766-1381-70CCCF1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E5BF-15E2-17D2-53A5-F6B05FAC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04A8-DE6A-BFB9-4514-43053855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8B5E-E5F2-0C88-B5CB-AD2AE832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3DE8-8C28-67ED-1324-5A4A2200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7114-B787-3FE3-8A13-73D4AC8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1E26-91E2-DE25-7D82-9768703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57896-7C31-6414-4524-CE8782E1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6194-A52C-F9A9-D50F-21F0A361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3F95-1BB6-36C8-C9F9-D9F0F74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567F-CB4C-C04F-DD9C-068A9E15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4460-E773-34C3-D270-CAB4274C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CEC-B6D2-5B47-E5CF-8B5DC6C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C3A2-364B-3AB7-2235-14B069FC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75E-FD25-8601-0A98-1BA559B9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3469-7995-EB6E-2656-169396AD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1CEF-0B2C-B294-6B7D-108F99CC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3E89-55AB-AB02-E3A9-1BB0B42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FECF-0654-AA99-8E2C-6F414C3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F684-81B6-9AE5-494E-C6BAE887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ACFF-6AD1-22B6-4ABA-EA2666B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0101-CF6F-24AA-A8E2-43E7706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676-6D4B-EB0E-EC1B-FF002817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F3-AEBC-4F1D-A26F-36C07C798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3A224-502D-565F-1995-A3769B26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8355E-1AE6-8A17-7B08-E5687213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3453-E9FF-FFC4-BFD3-F0274C01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DE76-B2BC-7BEB-0A44-05197424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D1CA-2AD8-3A37-8EB2-1B7DE16A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023D-5218-F8D8-76D2-AAC8D8E8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66FA3-7441-8B42-A471-1291B719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6014B-9B8A-03DA-6DEE-F8573B738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60C07-597D-EE9F-4C27-56DE0521F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27ECA-EAA5-F82D-166C-0804C012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F0265-99FB-9CB4-C429-E148DBAE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A7D3C-C851-DFD2-65DB-A7EFC502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F27-8D5B-E8EC-5B0B-66A5E3D3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00BC-F456-F7CB-1BB8-B2344D2D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0447A-E749-A5E9-04D9-9ACDBD15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8379-D79D-2B80-F098-0FA4775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273-9127-B9EA-1E31-F08F47C6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FD05-8BD5-8C96-07F6-6032A47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5011-5B93-FD1C-7D1C-45ABED7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027-A7E6-366F-45AE-8081675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56B3-B2E7-3571-E716-F4595E7A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B09E-FAA5-D48C-A0B7-D44289CD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8B32-1A95-BD7E-E108-85663FBA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2386-FA32-24E7-8515-59B022C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7135-5BED-6465-B99B-E2D5A96D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1A3-F5ED-3A40-CEB4-57B1F506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118B-7445-748A-C0AA-753867385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4B95-0FB5-84BB-2441-54532468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60A7-27EE-FB5D-8A99-B712A626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9BB2-E6A5-BE5E-2264-D0A63891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A32A-ED3B-93E0-DB0E-57E1BE05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809FE-74B8-8943-7AAC-FDB5CC4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F452-6919-3CC4-DE62-4D4414A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3EC3-306E-F6E5-DFD6-B7A24370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0009-5648-43EC-4B87-B13617D72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CD84-78F8-06BA-9C99-A81F9963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D8D629-C5A1-56E2-1896-F8389B2E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18"/>
            <a:ext cx="12192000" cy="477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EEC58-F222-866F-C4A1-43D1C8F08A0B}"/>
              </a:ext>
            </a:extLst>
          </p:cNvPr>
          <p:cNvSpPr txBox="1"/>
          <p:nvPr/>
        </p:nvSpPr>
        <p:spPr>
          <a:xfrm>
            <a:off x="341523" y="187287"/>
            <a:ext cx="820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holder #3: Zn, Ge, Fe, Sc, V, Mn, Cu(?)</a:t>
            </a:r>
          </a:p>
        </p:txBody>
      </p:sp>
    </p:spTree>
    <p:extLst>
      <p:ext uri="{BB962C8B-B14F-4D97-AF65-F5344CB8AC3E}">
        <p14:creationId xmlns:p14="http://schemas.microsoft.com/office/powerpoint/2010/main" val="37089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8A9B8E-5FD8-D0CA-28AF-5BE4E7C20F09}"/>
              </a:ext>
            </a:extLst>
          </p:cNvPr>
          <p:cNvSpPr txBox="1"/>
          <p:nvPr/>
        </p:nvSpPr>
        <p:spPr>
          <a:xfrm>
            <a:off x="7237740" y="298232"/>
            <a:ext cx="4483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https://physics.nist.gov/cgi-bin/XrayTrans/search.pl?element=Sc&amp;element=V&amp;element=Mn&amp;element=Fe&amp;element=Cu&amp;element=Al&amp;element=Zn&amp;element=Co&amp;element=Ge&amp;trans=KL2&amp;trans=KL3&amp;trans=KM3&amp;lower=&amp;upper=&amp;units=eV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CE9C4-8055-2838-2918-EE686E6E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"/>
            <a:ext cx="48196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74CBA-2FA0-D114-4B11-78B41AA7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28"/>
            <a:ext cx="12192000" cy="56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22909-DD03-DDEC-ED3D-CF4922720042}"/>
              </a:ext>
            </a:extLst>
          </p:cNvPr>
          <p:cNvSpPr txBox="1"/>
          <p:nvPr/>
        </p:nvSpPr>
        <p:spPr>
          <a:xfrm>
            <a:off x="550506" y="149290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W: 8315, 9060, 9128 eV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F3E49-61E7-E335-DE4C-BE1CF653DCAD}"/>
              </a:ext>
            </a:extLst>
          </p:cNvPr>
          <p:cNvSpPr txBox="1"/>
          <p:nvPr/>
        </p:nvSpPr>
        <p:spPr>
          <a:xfrm>
            <a:off x="3511420" y="149290"/>
            <a:ext cx="258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Os</a:t>
            </a:r>
            <a:r>
              <a:rPr lang="en-US" dirty="0"/>
              <a:t>: 9640, 9674, 10502, 10676, 11727 eV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1608A-D7C7-8289-6D6D-A078F405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757"/>
            <a:ext cx="12192000" cy="46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29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1089-0254-CFED-474F-AAC8D29F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53721-9526-9BE7-F6C9-03F9A353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W: 8315, 8458?, 9070, (9105, 9128, 9140), 10419? eV</a:t>
            </a:r>
          </a:p>
          <a:p>
            <a:r>
              <a:rPr lang="pt-BR" dirty="0"/>
              <a:t>Re: 8554, 9381, 9413 eV</a:t>
            </a:r>
          </a:p>
          <a:p>
            <a:r>
              <a:rPr lang="pt-BR" dirty="0"/>
              <a:t>Os: 9640, 9674, (10502, 10530), 10676, 11727 eV</a:t>
            </a:r>
          </a:p>
          <a:p>
            <a:r>
              <a:rPr lang="pt-BR" dirty="0"/>
              <a:t>Ir: 9020, 9174, 9952, 10510 eV</a:t>
            </a:r>
          </a:p>
          <a:p>
            <a:pPr marL="0" indent="0">
              <a:buNone/>
            </a:pP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7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162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Mondeel</dc:creator>
  <cp:lastModifiedBy>Grant Mondeel</cp:lastModifiedBy>
  <cp:revision>11</cp:revision>
  <dcterms:created xsi:type="dcterms:W3CDTF">2025-02-05T21:25:43Z</dcterms:created>
  <dcterms:modified xsi:type="dcterms:W3CDTF">2025-02-11T16:47:37Z</dcterms:modified>
</cp:coreProperties>
</file>